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80" r:id="rId7"/>
    <p:sldId id="279" r:id="rId8"/>
    <p:sldId id="264" r:id="rId9"/>
    <p:sldId id="266" r:id="rId10"/>
    <p:sldId id="265" r:id="rId11"/>
    <p:sldId id="277" r:id="rId12"/>
    <p:sldId id="260" r:id="rId13"/>
    <p:sldId id="276" r:id="rId14"/>
    <p:sldId id="278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718"/>
  </p:normalViewPr>
  <p:slideViewPr>
    <p:cSldViewPr snapToGrid="0">
      <p:cViewPr varScale="1">
        <p:scale>
          <a:sx n="92" d="100"/>
          <a:sy n="92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800" dirty="0">
              <a:latin typeface="Tenorite" pitchFamily="2" charset="0"/>
            </a:rPr>
            <a:t>PLAN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PREPARE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ANALYZE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PROCESS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748E40A-2159-4D94-83E6-A1300E5F85EB}">
      <dgm:prSet phldr="0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>
              <a:latin typeface="Tenorite" pitchFamily="2" charset="0"/>
            </a:rPr>
            <a:t>ACT</a:t>
          </a:r>
        </a:p>
      </dgm:t>
    </dgm:pt>
    <dgm:pt modelId="{BFDEB56D-FB2E-444A-B880-4BEA4396F5FB}" type="parTrans" cxnId="{04F948D3-1EA5-4D80-9020-A768F47143CA}">
      <dgm:prSet/>
      <dgm:spPr/>
      <dgm:t>
        <a:bodyPr/>
        <a:lstStyle/>
        <a:p>
          <a:endParaRPr lang="en-IN"/>
        </a:p>
      </dgm:t>
    </dgm:pt>
    <dgm:pt modelId="{8EA87244-1DF9-4235-830C-113284CC318A}" type="sibTrans" cxnId="{04F948D3-1EA5-4D80-9020-A768F47143CA}">
      <dgm:prSet/>
      <dgm:spPr/>
      <dgm:t>
        <a:bodyPr/>
        <a:lstStyle/>
        <a:p>
          <a:endParaRPr lang="en-IN"/>
        </a:p>
      </dgm:t>
    </dgm:pt>
    <dgm:pt modelId="{34CEC0B7-9493-4B8C-A703-4572C4B2DB26}">
      <dgm:prSet phldr="0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>
              <a:latin typeface="Tenorite" pitchFamily="2" charset="0"/>
            </a:rPr>
            <a:t>SHARE</a:t>
          </a:r>
        </a:p>
      </dgm:t>
    </dgm:pt>
    <dgm:pt modelId="{EF30B481-56D9-4B28-8885-C18AD39D1CEA}" type="parTrans" cxnId="{18874BA4-B4D8-48C8-9A65-A69F16C57063}">
      <dgm:prSet/>
      <dgm:spPr/>
      <dgm:t>
        <a:bodyPr/>
        <a:lstStyle/>
        <a:p>
          <a:endParaRPr lang="en-IN"/>
        </a:p>
      </dgm:t>
    </dgm:pt>
    <dgm:pt modelId="{ECDCB7B3-41F2-4730-94F3-9314FF3BD4EB}" type="sibTrans" cxnId="{18874BA4-B4D8-48C8-9A65-A69F16C57063}">
      <dgm:prSet/>
      <dgm:spPr/>
      <dgm:t>
        <a:bodyPr/>
        <a:lstStyle/>
        <a:p>
          <a:endParaRPr lang="en-IN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1">
            <a:lumMod val="40000"/>
            <a:lumOff val="6000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6" custLinFactNeighborX="502" custLinFactNeighborY="138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6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6"/>
      <dgm:spPr/>
    </dgm:pt>
    <dgm:pt modelId="{A126BA88-D0F9-AF4A-A7BA-0638E32B45F8}" type="pres">
      <dgm:prSet presAssocID="{73D947E0-108F-4D20-A71E-3CF329F97212}" presName="imagNode" presStyleLbl="fgImgPlace1" presStyleIdx="0" presStyleCnt="6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1" presStyleCnt="6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1" presStyleCnt="6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1" presStyleCnt="6"/>
      <dgm:spPr/>
    </dgm:pt>
    <dgm:pt modelId="{CC076D56-4BB0-7246-9039-788AB439DAF0}" type="pres">
      <dgm:prSet presAssocID="{E9682B4F-0217-4B50-923E-C104AA24290F}" presName="imagNode" presStyleLbl="fgImgPlace1" presStyleIdx="1" presStyleCnt="6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6" custLinFactNeighborX="-59" custLinFactNeighborY="-2975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6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6"/>
      <dgm:spPr/>
    </dgm:pt>
    <dgm:pt modelId="{FDF2BC93-305C-D94B-A6C2-ED9CE7F40C2F}" type="pres">
      <dgm:prSet presAssocID="{4F85505A-81B6-4FDA-A144-900B71DAD946}" presName="imagNode" presStyleLbl="fgImgPlace1" presStyleIdx="2" presStyleCnt="6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6" custLinFactNeighborX="95" custLinFactNeighborY="-2024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6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6"/>
      <dgm:spPr/>
    </dgm:pt>
    <dgm:pt modelId="{916140F0-4F43-9F45-8310-FCCA12DDE514}" type="pres">
      <dgm:prSet presAssocID="{A2322D3A-7AC2-4C5C-9D7E-EAB2313D47D4}" presName="imagNode" presStyleLbl="fgImgPlace1" presStyleIdx="3" presStyleCnt="6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F28F0222-2D89-4BC2-BBB9-D4AC4C154F38}" type="pres">
      <dgm:prSet presAssocID="{84DE1C3A-3FC7-4DB3-88ED-33F65A71557A}" presName="sibTrans" presStyleLbl="sibTrans2D1" presStyleIdx="0" presStyleCnt="0"/>
      <dgm:spPr/>
    </dgm:pt>
    <dgm:pt modelId="{AEF11AB4-E893-4312-8358-ED518DD51AB4}" type="pres">
      <dgm:prSet presAssocID="{34CEC0B7-9493-4B8C-A703-4572C4B2DB26}" presName="compNode" presStyleCnt="0"/>
      <dgm:spPr/>
    </dgm:pt>
    <dgm:pt modelId="{5EBD7CC2-051A-4532-927D-6D0F4D15F74D}" type="pres">
      <dgm:prSet presAssocID="{34CEC0B7-9493-4B8C-A703-4572C4B2DB26}" presName="bkgdShape" presStyleLbl="node1" presStyleIdx="4" presStyleCnt="6" custLinFactNeighborX="757"/>
      <dgm:spPr>
        <a:prstGeom prst="rect">
          <a:avLst/>
        </a:prstGeom>
      </dgm:spPr>
    </dgm:pt>
    <dgm:pt modelId="{46A7C73E-BF59-4267-820C-7C9B070BF8DF}" type="pres">
      <dgm:prSet presAssocID="{34CEC0B7-9493-4B8C-A703-4572C4B2DB26}" presName="nodeTx" presStyleLbl="node1" presStyleIdx="4" presStyleCnt="6">
        <dgm:presLayoutVars>
          <dgm:bulletEnabled val="1"/>
        </dgm:presLayoutVars>
      </dgm:prSet>
      <dgm:spPr/>
    </dgm:pt>
    <dgm:pt modelId="{2A9D1B82-BDE6-4AD7-99F1-ABE140635490}" type="pres">
      <dgm:prSet presAssocID="{34CEC0B7-9493-4B8C-A703-4572C4B2DB26}" presName="invisiNode" presStyleLbl="node1" presStyleIdx="4" presStyleCnt="6"/>
      <dgm:spPr/>
    </dgm:pt>
    <dgm:pt modelId="{D2BF3F13-3609-401A-B6DC-A880FB3CB915}" type="pres">
      <dgm:prSet presAssocID="{34CEC0B7-9493-4B8C-A703-4572C4B2DB26}" presName="imagNode" presStyleLbl="fgImgPlace1" presStyleIdx="4" presStyleCnt="6" custFlipHor="1" custScaleX="28122" custScaleY="29134" custLinFactNeighborX="-2331" custLinFactNeighborY="23140"/>
      <dgm:spPr/>
    </dgm:pt>
    <dgm:pt modelId="{6FFD5E27-7783-4C12-A69F-9AD62A7F75A3}" type="pres">
      <dgm:prSet presAssocID="{ECDCB7B3-41F2-4730-94F3-9314FF3BD4EB}" presName="sibTrans" presStyleLbl="sibTrans2D1" presStyleIdx="0" presStyleCnt="0"/>
      <dgm:spPr/>
    </dgm:pt>
    <dgm:pt modelId="{DE4F6371-7DA8-4CE6-9C58-49A980E4B9BB}" type="pres">
      <dgm:prSet presAssocID="{F748E40A-2159-4D94-83E6-A1300E5F85EB}" presName="compNode" presStyleCnt="0"/>
      <dgm:spPr/>
    </dgm:pt>
    <dgm:pt modelId="{A1AEC9FB-78C6-456E-A8DB-50DEEC98507A}" type="pres">
      <dgm:prSet presAssocID="{F748E40A-2159-4D94-83E6-A1300E5F85EB}" presName="bkgdShape" presStyleLbl="node1" presStyleIdx="5" presStyleCnt="6" custLinFactNeighborX="757"/>
      <dgm:spPr>
        <a:prstGeom prst="rect">
          <a:avLst/>
        </a:prstGeom>
      </dgm:spPr>
    </dgm:pt>
    <dgm:pt modelId="{24C7DE34-BF43-4965-BD8C-081818C39D56}" type="pres">
      <dgm:prSet presAssocID="{F748E40A-2159-4D94-83E6-A1300E5F85EB}" presName="nodeTx" presStyleLbl="node1" presStyleIdx="5" presStyleCnt="6">
        <dgm:presLayoutVars>
          <dgm:bulletEnabled val="1"/>
        </dgm:presLayoutVars>
      </dgm:prSet>
      <dgm:spPr/>
    </dgm:pt>
    <dgm:pt modelId="{A9F14E9D-7CEB-47E7-87DC-9035E1261ACA}" type="pres">
      <dgm:prSet presAssocID="{F748E40A-2159-4D94-83E6-A1300E5F85EB}" presName="invisiNode" presStyleLbl="node1" presStyleIdx="5" presStyleCnt="6"/>
      <dgm:spPr/>
    </dgm:pt>
    <dgm:pt modelId="{A949B1CC-DA67-4DEA-A986-076DAC65CFD2}" type="pres">
      <dgm:prSet presAssocID="{F748E40A-2159-4D94-83E6-A1300E5F85EB}" presName="imagNode" presStyleLbl="fgImgPlace1" presStyleIdx="5" presStyleCnt="6" custScaleX="3484" custScaleY="12278" custLinFactNeighborX="-4666" custLinFactNeighborY="-1814"/>
      <dgm:spPr/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742FC64-F91A-4C66-8349-E161DAD0CEA8}" type="presOf" srcId="{ECDCB7B3-41F2-4730-94F3-9314FF3BD4EB}" destId="{6FFD5E27-7783-4C12-A69F-9AD62A7F75A3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18874BA4-B4D8-48C8-9A65-A69F16C57063}" srcId="{0DD8915E-DC14-41D6-9BB5-F49E1C265163}" destId="{34CEC0B7-9493-4B8C-A703-4572C4B2DB26}" srcOrd="4" destOrd="0" parTransId="{EF30B481-56D9-4B28-8885-C18AD39D1CEA}" sibTransId="{ECDCB7B3-41F2-4730-94F3-9314FF3BD4EB}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49DEC3BE-4BDA-41E2-B6DA-2EAE50E71695}" type="presOf" srcId="{F748E40A-2159-4D94-83E6-A1300E5F85EB}" destId="{24C7DE34-BF43-4965-BD8C-081818C39D56}" srcOrd="1" destOrd="0" presId="urn:microsoft.com/office/officeart/2005/8/layout/hList7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04F948D3-1EA5-4D80-9020-A768F47143CA}" srcId="{0DD8915E-DC14-41D6-9BB5-F49E1C265163}" destId="{F748E40A-2159-4D94-83E6-A1300E5F85EB}" srcOrd="5" destOrd="0" parTransId="{BFDEB56D-FB2E-444A-B880-4BEA4396F5FB}" sibTransId="{8EA87244-1DF9-4235-830C-113284CC318A}"/>
    <dgm:cxn modelId="{E433F6D3-F058-483A-A30D-3350610AA0C7}" type="presOf" srcId="{34CEC0B7-9493-4B8C-A703-4572C4B2DB26}" destId="{46A7C73E-BF59-4267-820C-7C9B070BF8DF}" srcOrd="1" destOrd="0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6B7C67DD-92CD-4DDC-A8A8-26B514515A1F}" type="presOf" srcId="{34CEC0B7-9493-4B8C-A703-4572C4B2DB26}" destId="{5EBD7CC2-051A-4532-927D-6D0F4D15F74D}" srcOrd="0" destOrd="0" presId="urn:microsoft.com/office/officeart/2005/8/layout/hList7"/>
    <dgm:cxn modelId="{3285F8DF-6AF5-4DB8-92F0-DD78685D9D0F}" type="presOf" srcId="{84DE1C3A-3FC7-4DB3-88ED-33F65A71557A}" destId="{F28F0222-2D89-4BC2-BBB9-D4AC4C154F3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DDA9D6F5-B70C-43EB-9A5E-07AC87AD6E71}" type="presOf" srcId="{F748E40A-2159-4D94-83E6-A1300E5F85EB}" destId="{A1AEC9FB-78C6-456E-A8DB-50DEEC98507A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EDA12534-DD6F-3D46-A33C-D2D3C096E217}" type="presParOf" srcId="{0955960D-7F7D-E54C-8843-B1DBEEBFB364}" destId="{91E3D51E-7AB8-6349-A1D0-02F993052AB3}" srcOrd="2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3" destOrd="0" presId="urn:microsoft.com/office/officeart/2005/8/layout/hList7"/>
    <dgm:cxn modelId="{67E0177E-2C5D-D84A-B206-DF756AC265E2}" type="presParOf" srcId="{0955960D-7F7D-E54C-8843-B1DBEEBFB364}" destId="{900296CF-6A25-E746-A345-792DBE36F92C}" srcOrd="4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5" destOrd="0" presId="urn:microsoft.com/office/officeart/2005/8/layout/hList7"/>
    <dgm:cxn modelId="{4D63AED0-BB7F-5648-A588-8D3CD77EDA47}" type="presParOf" srcId="{0955960D-7F7D-E54C-8843-B1DBEEBFB364}" destId="{CFB52331-3A90-8741-B893-154B21972CAC}" srcOrd="6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  <dgm:cxn modelId="{E5F2ED1F-9EB9-4378-84AA-E0683526DA8E}" type="presParOf" srcId="{0955960D-7F7D-E54C-8843-B1DBEEBFB364}" destId="{F28F0222-2D89-4BC2-BBB9-D4AC4C154F38}" srcOrd="7" destOrd="0" presId="urn:microsoft.com/office/officeart/2005/8/layout/hList7"/>
    <dgm:cxn modelId="{3A40FC44-5760-472B-B849-56A0CE395B12}" type="presParOf" srcId="{0955960D-7F7D-E54C-8843-B1DBEEBFB364}" destId="{AEF11AB4-E893-4312-8358-ED518DD51AB4}" srcOrd="8" destOrd="0" presId="urn:microsoft.com/office/officeart/2005/8/layout/hList7"/>
    <dgm:cxn modelId="{9B811261-79F9-49C8-99FA-4A279EAACD0D}" type="presParOf" srcId="{AEF11AB4-E893-4312-8358-ED518DD51AB4}" destId="{5EBD7CC2-051A-4532-927D-6D0F4D15F74D}" srcOrd="0" destOrd="0" presId="urn:microsoft.com/office/officeart/2005/8/layout/hList7"/>
    <dgm:cxn modelId="{0E99B7C9-D74B-419F-B833-3054C279BE3E}" type="presParOf" srcId="{AEF11AB4-E893-4312-8358-ED518DD51AB4}" destId="{46A7C73E-BF59-4267-820C-7C9B070BF8DF}" srcOrd="1" destOrd="0" presId="urn:microsoft.com/office/officeart/2005/8/layout/hList7"/>
    <dgm:cxn modelId="{FDA8C62F-5DD0-4652-A796-8D0D12C22855}" type="presParOf" srcId="{AEF11AB4-E893-4312-8358-ED518DD51AB4}" destId="{2A9D1B82-BDE6-4AD7-99F1-ABE140635490}" srcOrd="2" destOrd="0" presId="urn:microsoft.com/office/officeart/2005/8/layout/hList7"/>
    <dgm:cxn modelId="{BCAE46D4-A8CF-4BB3-BABA-F1F5406B0701}" type="presParOf" srcId="{AEF11AB4-E893-4312-8358-ED518DD51AB4}" destId="{D2BF3F13-3609-401A-B6DC-A880FB3CB915}" srcOrd="3" destOrd="0" presId="urn:microsoft.com/office/officeart/2005/8/layout/hList7"/>
    <dgm:cxn modelId="{ACF3D050-9D67-4175-9741-71CD5E6A19B6}" type="presParOf" srcId="{0955960D-7F7D-E54C-8843-B1DBEEBFB364}" destId="{6FFD5E27-7783-4C12-A69F-9AD62A7F75A3}" srcOrd="9" destOrd="0" presId="urn:microsoft.com/office/officeart/2005/8/layout/hList7"/>
    <dgm:cxn modelId="{EF3B3E0B-B830-41D2-9C5B-B564DB05584F}" type="presParOf" srcId="{0955960D-7F7D-E54C-8843-B1DBEEBFB364}" destId="{DE4F6371-7DA8-4CE6-9C58-49A980E4B9BB}" srcOrd="10" destOrd="0" presId="urn:microsoft.com/office/officeart/2005/8/layout/hList7"/>
    <dgm:cxn modelId="{67A51096-2A78-4B8D-8BA5-903C0A66BBE7}" type="presParOf" srcId="{DE4F6371-7DA8-4CE6-9C58-49A980E4B9BB}" destId="{A1AEC9FB-78C6-456E-A8DB-50DEEC98507A}" srcOrd="0" destOrd="0" presId="urn:microsoft.com/office/officeart/2005/8/layout/hList7"/>
    <dgm:cxn modelId="{887E36D6-B286-4C97-B7EA-5CE771519E6D}" type="presParOf" srcId="{DE4F6371-7DA8-4CE6-9C58-49A980E4B9BB}" destId="{24C7DE34-BF43-4965-BD8C-081818C39D56}" srcOrd="1" destOrd="0" presId="urn:microsoft.com/office/officeart/2005/8/layout/hList7"/>
    <dgm:cxn modelId="{51647EA3-D72F-4D04-9B28-AC583F187266}" type="presParOf" srcId="{DE4F6371-7DA8-4CE6-9C58-49A980E4B9BB}" destId="{A9F14E9D-7CEB-47E7-87DC-9035E1261ACA}" srcOrd="2" destOrd="0" presId="urn:microsoft.com/office/officeart/2005/8/layout/hList7"/>
    <dgm:cxn modelId="{64036634-B09B-413C-BC84-997CBC1A639B}" type="presParOf" srcId="{DE4F6371-7DA8-4CE6-9C58-49A980E4B9BB}" destId="{A949B1CC-DA67-4DEA-A986-076DAC65CFD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9209" y="0"/>
          <a:ext cx="1807490" cy="3739473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enorite" pitchFamily="2" charset="0"/>
            </a:rPr>
            <a:t>PLAN</a:t>
          </a:r>
        </a:p>
      </dsp:txBody>
      <dsp:txXfrm>
        <a:off x="9209" y="1495789"/>
        <a:ext cx="1807490" cy="1495789"/>
      </dsp:txXfrm>
    </dsp:sp>
    <dsp:sp modelId="{A126BA88-D0F9-AF4A-A7BA-0638E32B45F8}">
      <dsp:nvSpPr>
        <dsp:cNvPr id="0" name=""/>
        <dsp:cNvSpPr/>
      </dsp:nvSpPr>
      <dsp:spPr>
        <a:xfrm>
          <a:off x="510969" y="454078"/>
          <a:ext cx="785823" cy="7858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1865140" y="0"/>
          <a:ext cx="1807490" cy="373947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enorite" pitchFamily="2" charset="0"/>
            </a:rPr>
            <a:t>PREPARE</a:t>
          </a:r>
        </a:p>
      </dsp:txBody>
      <dsp:txXfrm>
        <a:off x="1865140" y="1495789"/>
        <a:ext cx="1807490" cy="1495789"/>
      </dsp:txXfrm>
    </dsp:sp>
    <dsp:sp modelId="{CC076D56-4BB0-7246-9039-788AB439DAF0}">
      <dsp:nvSpPr>
        <dsp:cNvPr id="0" name=""/>
        <dsp:cNvSpPr/>
      </dsp:nvSpPr>
      <dsp:spPr>
        <a:xfrm>
          <a:off x="2372684" y="454078"/>
          <a:ext cx="785823" cy="7858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3722500" y="0"/>
          <a:ext cx="1807490" cy="373947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enorite" pitchFamily="2" charset="0"/>
            </a:rPr>
            <a:t>PROCESS</a:t>
          </a:r>
        </a:p>
      </dsp:txBody>
      <dsp:txXfrm>
        <a:off x="3722500" y="1495789"/>
        <a:ext cx="1807490" cy="1495789"/>
      </dsp:txXfrm>
    </dsp:sp>
    <dsp:sp modelId="{FDF2BC93-305C-D94B-A6C2-ED9CE7F40C2F}">
      <dsp:nvSpPr>
        <dsp:cNvPr id="0" name=""/>
        <dsp:cNvSpPr/>
      </dsp:nvSpPr>
      <dsp:spPr>
        <a:xfrm>
          <a:off x="4234399" y="454078"/>
          <a:ext cx="785823" cy="7858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5586998" y="0"/>
          <a:ext cx="1807490" cy="373947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enorite" pitchFamily="2" charset="0"/>
            </a:rPr>
            <a:t>ANALYZE</a:t>
          </a:r>
        </a:p>
      </dsp:txBody>
      <dsp:txXfrm>
        <a:off x="5586998" y="1495789"/>
        <a:ext cx="1807490" cy="1495789"/>
      </dsp:txXfrm>
    </dsp:sp>
    <dsp:sp modelId="{916140F0-4F43-9F45-8310-FCCA12DDE514}">
      <dsp:nvSpPr>
        <dsp:cNvPr id="0" name=""/>
        <dsp:cNvSpPr/>
      </dsp:nvSpPr>
      <dsp:spPr>
        <a:xfrm>
          <a:off x="6096115" y="454078"/>
          <a:ext cx="785823" cy="7858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D7CC2-051A-4532-927D-6D0F4D15F74D}">
      <dsp:nvSpPr>
        <dsp:cNvPr id="0" name=""/>
        <dsp:cNvSpPr/>
      </dsp:nvSpPr>
      <dsp:spPr>
        <a:xfrm>
          <a:off x="7460679" y="0"/>
          <a:ext cx="1807490" cy="373947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enorite" pitchFamily="2" charset="0"/>
            </a:rPr>
            <a:t>SHARE</a:t>
          </a:r>
        </a:p>
      </dsp:txBody>
      <dsp:txXfrm>
        <a:off x="7460679" y="1495789"/>
        <a:ext cx="1807490" cy="1495789"/>
      </dsp:txXfrm>
    </dsp:sp>
    <dsp:sp modelId="{D2BF3F13-3609-401A-B6DC-A880FB3CB915}">
      <dsp:nvSpPr>
        <dsp:cNvPr id="0" name=""/>
        <dsp:cNvSpPr/>
      </dsp:nvSpPr>
      <dsp:spPr>
        <a:xfrm flipH="1">
          <a:off x="8146622" y="953745"/>
          <a:ext cx="350187" cy="362789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EC9FB-78C6-456E-A8DB-50DEEC98507A}">
      <dsp:nvSpPr>
        <dsp:cNvPr id="0" name=""/>
        <dsp:cNvSpPr/>
      </dsp:nvSpPr>
      <dsp:spPr>
        <a:xfrm>
          <a:off x="9308848" y="0"/>
          <a:ext cx="1807490" cy="3739473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enorite" pitchFamily="2" charset="0"/>
            </a:rPr>
            <a:t>ACT</a:t>
          </a:r>
        </a:p>
      </dsp:txBody>
      <dsp:txXfrm>
        <a:off x="9308848" y="1495789"/>
        <a:ext cx="1807490" cy="1495789"/>
      </dsp:txXfrm>
    </dsp:sp>
    <dsp:sp modelId="{A949B1CC-DA67-4DEA-A986-076DAC65CFD2}">
      <dsp:nvSpPr>
        <dsp:cNvPr id="0" name=""/>
        <dsp:cNvSpPr/>
      </dsp:nvSpPr>
      <dsp:spPr>
        <a:xfrm>
          <a:off x="10132662" y="747956"/>
          <a:ext cx="43384" cy="152891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58971" y="2884997"/>
          <a:ext cx="10227031" cy="560920"/>
        </a:xfrm>
        <a:prstGeom prst="leftRightArrow">
          <a:avLst/>
        </a:prstGeom>
        <a:solidFill>
          <a:schemeClr val="accent1">
            <a:lumMod val="40000"/>
            <a:lumOff val="6000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Finding Best Professional Laptop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13" y="776177"/>
            <a:ext cx="8054162" cy="2733786"/>
          </a:xfrm>
        </p:spPr>
        <p:txBody>
          <a:bodyPr/>
          <a:lstStyle/>
          <a:p>
            <a:r>
              <a:rPr lang="en-US" sz="5500" dirty="0"/>
              <a:t>Data Analytics Process</a:t>
            </a:r>
            <a:br>
              <a:rPr lang="en-US" sz="5400" dirty="0"/>
            </a:br>
            <a:r>
              <a:rPr lang="en-US" sz="4800" b="0" dirty="0"/>
              <a:t>Finding Best Professional Laptop</a:t>
            </a:r>
            <a:endParaRPr lang="en-US" sz="5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731" y="4064555"/>
            <a:ext cx="9500507" cy="806675"/>
          </a:xfrm>
        </p:spPr>
        <p:txBody>
          <a:bodyPr/>
          <a:lstStyle/>
          <a:p>
            <a:r>
              <a:rPr lang="en-US" sz="2400" dirty="0"/>
              <a:t>By:- </a:t>
            </a:r>
            <a:r>
              <a:rPr lang="en-IN" sz="2400" dirty="0"/>
              <a:t>Abhishek Kumar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Share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7747908" cy="1269139"/>
          </a:xfrm>
        </p:spPr>
        <p:txBody>
          <a:bodyPr/>
          <a:lstStyle/>
          <a:p>
            <a:r>
              <a:rPr lang="en-US" dirty="0"/>
              <a:t>At this stage I need to share my findings with my friends, colleagues and family.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87" y="3226981"/>
            <a:ext cx="739171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Sharing my findings with them can help me to get feedback and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also help others who are searching for the best professional laptop.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10486" y="318375"/>
            <a:ext cx="1021332" cy="476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92388" y="383968"/>
            <a:ext cx="3530616" cy="821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7747908" cy="1269139"/>
          </a:xfrm>
        </p:spPr>
        <p:txBody>
          <a:bodyPr/>
          <a:lstStyle/>
          <a:p>
            <a:r>
              <a:rPr lang="en-US" dirty="0"/>
              <a:t>The final stage is to buy the laptop that I have chosen for myself.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135" y="3099390"/>
            <a:ext cx="6604908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to log in to the E-commerce platform, select my laptop and fill my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payment methods EMI, debit card, credit card, Cash on delivery, UPI etc. as per my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to the payment tab and complete the transaction.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10486" y="318375"/>
            <a:ext cx="1021332" cy="476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92388" y="383968"/>
            <a:ext cx="3530616" cy="821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Finding Best Professional Laptop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decided to buy a professional laptop.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wanted a </a:t>
            </a:r>
            <a:r>
              <a:rPr lang="en-IN" dirty="0"/>
              <a:t>laptop with features such as:- i5-12</a:t>
            </a:r>
            <a:r>
              <a:rPr lang="en-IN" baseline="30000" dirty="0"/>
              <a:t>th</a:t>
            </a:r>
            <a:r>
              <a:rPr lang="en-IN" dirty="0"/>
              <a:t> gen processor, 16GB RAM and 500GB SSD</a:t>
            </a:r>
            <a:r>
              <a:rPr lang="en-US" dirty="0"/>
              <a:t> and a budget of 70,000-75,000 INR.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 found ASUS laptop as best fit for me fulfilling my requirements.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Background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Data Analytics Steps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Plan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Prepare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Process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Analyze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Share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     Act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b="0" dirty="0"/>
              <a:t>Finding Best Professional Laptop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5788478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 Best Professional Laptop with good features and budget-friendly using Data Analytics and explaining my findings with six data analytics processes i.e. Plan, Prepare, Process, Analyze, Share and Act.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Best Laptop Brands">
            <a:extLst>
              <a:ext uri="{FF2B5EF4-FFF2-40B4-BE49-F238E27FC236}">
                <a16:creationId xmlns:a16="http://schemas.microsoft.com/office/drawing/2014/main" id="{4B2D043F-7AFA-4B6D-A53D-A7370FA0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85" y="2038578"/>
            <a:ext cx="4550229" cy="3583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8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FD926-AB8B-48A6-987B-3E40B836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D81F55-B3C4-4F25-AAB7-E8C5CB20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in a fast technology-driven world, it is necessary to be productive with time and tools. The best way to be productive is to have a good laptop. Due to lots of options out there, it is difficult to buy the most suitable laptop. Data Analytics is a useful tool in finding the best  Laptop for working professionals under budget with the required features.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7B11B-6DFA-452C-A7A8-A665F3E8E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Finding Best Professional Laptop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5B75-22C6-4E77-8149-BF5789488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4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Data Analytics Steps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1062231"/>
              </p:ext>
            </p:extLst>
          </p:nvPr>
        </p:nvGraphicFramePr>
        <p:xfrm>
          <a:off x="542260" y="2071219"/>
          <a:ext cx="11116339" cy="373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1254754" y="258373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113286" y="258373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4971818" y="258373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6830350" y="258373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8688882" y="2626794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0D04C-59F9-4A9D-8D6D-14C7EA3F8CF0}"/>
              </a:ext>
            </a:extLst>
          </p:cNvPr>
          <p:cNvSpPr/>
          <p:nvPr/>
        </p:nvSpPr>
        <p:spPr>
          <a:xfrm>
            <a:off x="10289729" y="2583733"/>
            <a:ext cx="828146" cy="82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7F851-72C5-46F4-A19E-CC275BC2D11B}"/>
              </a:ext>
            </a:extLst>
          </p:cNvPr>
          <p:cNvSpPr txBox="1"/>
          <p:nvPr/>
        </p:nvSpPr>
        <p:spPr>
          <a:xfrm>
            <a:off x="10482508" y="2674640"/>
            <a:ext cx="69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1FC94-B260-464C-A15C-2EA2BA1FC1A7}"/>
              </a:ext>
            </a:extLst>
          </p:cNvPr>
          <p:cNvSpPr/>
          <p:nvPr/>
        </p:nvSpPr>
        <p:spPr>
          <a:xfrm>
            <a:off x="8485669" y="2604893"/>
            <a:ext cx="785823" cy="785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FFFE9-B79F-4E78-85D0-81242D86BBA3}"/>
              </a:ext>
            </a:extLst>
          </p:cNvPr>
          <p:cNvSpPr txBox="1"/>
          <p:nvPr/>
        </p:nvSpPr>
        <p:spPr>
          <a:xfrm>
            <a:off x="8643762" y="2648695"/>
            <a:ext cx="60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How much money are you willing to spend?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65175" y="3259965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am willing to spend </a:t>
            </a:r>
            <a:br>
              <a:rPr lang="en-US" dirty="0"/>
            </a:br>
            <a:r>
              <a:rPr lang="en-US" dirty="0"/>
              <a:t>70,000-75,000 INR on a </a:t>
            </a:r>
            <a:r>
              <a:rPr lang="en-IN" dirty="0"/>
              <a:t>professional laptop.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325610" cy="522514"/>
          </a:xfrm>
        </p:spPr>
        <p:txBody>
          <a:bodyPr/>
          <a:lstStyle/>
          <a:p>
            <a:r>
              <a:rPr lang="en-US" dirty="0"/>
              <a:t>What features are you looking for In a laptop?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4" y="3259965"/>
            <a:ext cx="3173278" cy="2828613"/>
          </a:xfrm>
        </p:spPr>
        <p:txBody>
          <a:bodyPr/>
          <a:lstStyle/>
          <a:p>
            <a:r>
              <a:rPr lang="en-US" dirty="0"/>
              <a:t>I am looking for the </a:t>
            </a:r>
            <a:r>
              <a:rPr lang="en-IN" dirty="0"/>
              <a:t>latest features such as:- </a:t>
            </a:r>
            <a:br>
              <a:rPr lang="en-IN" dirty="0"/>
            </a:br>
            <a:r>
              <a:rPr lang="en-IN" dirty="0"/>
              <a:t>i5-12</a:t>
            </a:r>
            <a:r>
              <a:rPr lang="en-IN" baseline="30000" dirty="0"/>
              <a:t>th</a:t>
            </a:r>
            <a:r>
              <a:rPr lang="en-IN" dirty="0"/>
              <a:t> gen processor, 16GB RAM and 500GB SSD.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What is the purpose of buying a laptop?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65" y="3259965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As a working </a:t>
            </a:r>
            <a:r>
              <a:rPr lang="en-IN" dirty="0"/>
              <a:t>professional,</a:t>
            </a:r>
            <a:br>
              <a:rPr lang="en-IN" dirty="0"/>
            </a:br>
            <a:r>
              <a:rPr lang="en-IN" dirty="0"/>
              <a:t>I’m looking for the best</a:t>
            </a:r>
            <a:br>
              <a:rPr lang="en-IN" dirty="0"/>
            </a:br>
            <a:r>
              <a:rPr lang="en-IN" dirty="0"/>
              <a:t>professional laptop to work and upskill myself.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7747908" cy="1269139"/>
          </a:xfrm>
        </p:spPr>
        <p:txBody>
          <a:bodyPr/>
          <a:lstStyle/>
          <a:p>
            <a:r>
              <a:rPr lang="en-US" dirty="0"/>
              <a:t>Collecting information related to different laptops for working professionals that provide desired features and come under budget.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083" y="3429000"/>
            <a:ext cx="739171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Googling the best Professional Laptop and looking at different articles and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Watching popular creators videos on YouTube as per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Asking for recommendations from friends, colleagues and family.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10486" y="318375"/>
            <a:ext cx="1021332" cy="476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92388" y="383968"/>
            <a:ext cx="3530616" cy="821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8"/>
            <a:ext cx="7747908" cy="1269139"/>
          </a:xfrm>
        </p:spPr>
        <p:txBody>
          <a:bodyPr/>
          <a:lstStyle/>
          <a:p>
            <a:r>
              <a:rPr lang="en-US" dirty="0"/>
              <a:t>After gathering all this information, I need to process and start to make some decisions.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87" y="3232298"/>
            <a:ext cx="739171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includes things like professional laptops with required features and budget-friendly.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also need to check reviews from the customers who already purchased those laptops in the past.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10486" y="318375"/>
            <a:ext cx="1021332" cy="476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92388" y="383968"/>
            <a:ext cx="3530616" cy="821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Analyze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76239"/>
              </p:ext>
            </p:extLst>
          </p:nvPr>
        </p:nvGraphicFramePr>
        <p:xfrm>
          <a:off x="1127875" y="2769781"/>
          <a:ext cx="9818800" cy="3386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6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6376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enorite" pitchFamily="2" charset="0"/>
                        </a:rPr>
                        <a:t>Features 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ASUS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DELL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LENOVO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Processor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i5-12</a:t>
                      </a:r>
                      <a:r>
                        <a:rPr lang="en-US" sz="14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i5-11</a:t>
                      </a:r>
                      <a:r>
                        <a:rPr lang="en-US" sz="14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i5-12</a:t>
                      </a:r>
                      <a:r>
                        <a:rPr lang="en-US" sz="14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i5-12</a:t>
                      </a:r>
                      <a:r>
                        <a:rPr lang="en-US" sz="14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Screen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14 inch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15.6 inch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16 inch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13 inch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SSD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500GB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250GB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500GB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500GB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16GB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16GB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16GB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32611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69,999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78,000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79,000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14949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Reviews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Finding Best Professional Laptop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EB055-65CE-4790-97B1-BC8BE9A355F4}"/>
              </a:ext>
            </a:extLst>
          </p:cNvPr>
          <p:cNvSpPr txBox="1"/>
          <p:nvPr/>
        </p:nvSpPr>
        <p:spPr>
          <a:xfrm>
            <a:off x="1127875" y="1738719"/>
            <a:ext cx="98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It’s time to </a:t>
            </a:r>
            <a:r>
              <a:rPr lang="en-IN" sz="2400" b="1" dirty="0" err="1">
                <a:latin typeface="+mj-lt"/>
              </a:rPr>
              <a:t>analyze</a:t>
            </a:r>
            <a:r>
              <a:rPr lang="en-IN" sz="2400" b="1" dirty="0">
                <a:latin typeface="+mj-lt"/>
              </a:rPr>
              <a:t> the data including features, reviews and pricing.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706F152D-6187-40D6-81C1-45AB1B29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996" y="3358941"/>
            <a:ext cx="315450" cy="31545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615A13A-105E-4F3F-8836-3A8AC428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567" y="3359898"/>
            <a:ext cx="315450" cy="31545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9A72403A-97EE-4EB4-B19A-8887DA5A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82" y="3358941"/>
            <a:ext cx="315450" cy="31545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3D2A2ED-C929-4B25-B7CC-82021D848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952" y="3358941"/>
            <a:ext cx="315450" cy="315450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B31330A2-EEF2-4D34-8B23-219BA50F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159" y="4305289"/>
            <a:ext cx="315450" cy="31545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7EE0002-F73B-4ADA-801B-5FBD7E1F3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131" y="5783124"/>
            <a:ext cx="315450" cy="31545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5CE85BB-82F6-4EB6-86AA-0B00E79E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996" y="3874456"/>
            <a:ext cx="315450" cy="31545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43AFA26A-2A56-4E32-B87E-C78DCA2B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159" y="3832115"/>
            <a:ext cx="315450" cy="31545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9871A9A1-4A7D-4A0E-ADC3-04E2FC1C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996" y="4342112"/>
            <a:ext cx="315450" cy="315450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C34B7672-3E1B-4308-BEC8-8E64D43F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181" y="4857121"/>
            <a:ext cx="315450" cy="31545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FCB8FDA-4CC8-4F37-95D7-05E8405F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181" y="5682061"/>
            <a:ext cx="315450" cy="31545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E8370089-B4BB-4CF4-857B-E7EF1F0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181" y="5275025"/>
            <a:ext cx="315450" cy="31545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5C28177-6DD1-45CA-8A1F-552E2956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82" y="5783124"/>
            <a:ext cx="315450" cy="31545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DD32F3FD-1EDE-4780-A152-354B9567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1333" y="4772761"/>
            <a:ext cx="315450" cy="31545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C2E08963-9CD4-4B33-AA46-7055501C9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82" y="4818884"/>
            <a:ext cx="315450" cy="31545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E009ED93-9F63-4F46-A998-0F0D337F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567" y="4342112"/>
            <a:ext cx="315450" cy="31545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23D5B1C0-7E41-42D7-A742-FBAE9BDC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563" y="4303332"/>
            <a:ext cx="315450" cy="31545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10529599-4B23-4527-A364-0D3F3384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952" y="5271641"/>
            <a:ext cx="315450" cy="315450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93484AC8-C495-4081-91EF-7CE852D20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1567" y="3855152"/>
            <a:ext cx="315450" cy="315450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1D73EAAD-5E29-4901-AAF6-9D4CF3ED3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182" y="3820706"/>
            <a:ext cx="315450" cy="315450"/>
          </a:xfrm>
          <a:prstGeom prst="rect">
            <a:avLst/>
          </a:prstGeom>
        </p:spPr>
      </p:pic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1CA37277-F18B-4DED-84AB-51B021D07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1567" y="5275020"/>
            <a:ext cx="315450" cy="315450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4EF561B-20A9-42FB-9F23-2A24B238B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2182" y="5300498"/>
            <a:ext cx="315450" cy="315450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B18205D7-8002-45A7-A2B2-31D2F2D5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290" y="5768828"/>
            <a:ext cx="315450" cy="31545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6DF46287-7113-4AF2-A1F5-327FEDA8D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051" y="4777450"/>
            <a:ext cx="315450" cy="3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{AC182410-88B5-42CD-A5B7-D845D4DE6436}tf45331398_win32</Template>
  <TotalTime>160</TotalTime>
  <Words>625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Office Theme</vt:lpstr>
      <vt:lpstr>Data Analytics Process Finding Best Professional Laptop</vt:lpstr>
      <vt:lpstr>Agenda</vt:lpstr>
      <vt:lpstr>Objective </vt:lpstr>
      <vt:lpstr>Background</vt:lpstr>
      <vt:lpstr>Data Analytics Steps</vt:lpstr>
      <vt:lpstr>Plan</vt:lpstr>
      <vt:lpstr>Prepare</vt:lpstr>
      <vt:lpstr>Process</vt:lpstr>
      <vt:lpstr>Analyze </vt:lpstr>
      <vt:lpstr>Share</vt:lpstr>
      <vt:lpstr>Act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Finding Best Professional Laptop</dc:title>
  <dc:creator>ABHISHEK KUMAR</dc:creator>
  <cp:lastModifiedBy>ABHISHEK KUMAR</cp:lastModifiedBy>
  <cp:revision>9</cp:revision>
  <dcterms:created xsi:type="dcterms:W3CDTF">2024-01-18T10:34:07Z</dcterms:created>
  <dcterms:modified xsi:type="dcterms:W3CDTF">2024-01-18T13:47:38Z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