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9"/>
  </p:notesMasterIdLst>
  <p:handoutMasterIdLst>
    <p:handoutMasterId r:id="rId20"/>
  </p:handoutMasterIdLst>
  <p:sldIdLst>
    <p:sldId id="377" r:id="rId5"/>
    <p:sldId id="390" r:id="rId6"/>
    <p:sldId id="380" r:id="rId7"/>
    <p:sldId id="388" r:id="rId8"/>
    <p:sldId id="406" r:id="rId9"/>
    <p:sldId id="407" r:id="rId10"/>
    <p:sldId id="409" r:id="rId11"/>
    <p:sldId id="408" r:id="rId12"/>
    <p:sldId id="413" r:id="rId13"/>
    <p:sldId id="412" r:id="rId14"/>
    <p:sldId id="411" r:id="rId15"/>
    <p:sldId id="414" r:id="rId16"/>
    <p:sldId id="405" r:id="rId17"/>
    <p:sldId id="3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6E50"/>
    <a:srgbClr val="C16548"/>
    <a:srgbClr val="ECECEC"/>
    <a:srgbClr val="EFE9E7"/>
    <a:srgbClr val="E1C9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F794DC-980F-4F06-B279-C790FE0401C9}" v="172" dt="2024-02-02T11:08:59.2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9" autoAdjust="0"/>
    <p:restoredTop sz="93992" autoAdjust="0"/>
  </p:normalViewPr>
  <p:slideViewPr>
    <p:cSldViewPr snapToGrid="0">
      <p:cViewPr varScale="1">
        <p:scale>
          <a:sx n="89" d="100"/>
          <a:sy n="89" d="100"/>
        </p:scale>
        <p:origin x="84" y="201"/>
      </p:cViewPr>
      <p:guideLst/>
    </p:cSldViewPr>
  </p:slideViewPr>
  <p:outlineViewPr>
    <p:cViewPr>
      <p:scale>
        <a:sx n="33" d="100"/>
        <a:sy n="33" d="100"/>
      </p:scale>
      <p:origin x="0" y="-684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84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2623BC-5453-41D9-8AAA-DC8C046E78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F67D222-4B37-4341-A20E-5F7F6C34485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061D9A-746F-451D-A588-E1812F761F0E}" type="datetimeFigureOut">
              <a:rPr lang="en-US" smtClean="0"/>
              <a:t>2/2/2024</a:t>
            </a:fld>
            <a:endParaRPr lang="en-US" dirty="0"/>
          </a:p>
        </p:txBody>
      </p:sp>
      <p:sp>
        <p:nvSpPr>
          <p:cNvPr id="4" name="Footer Placeholder 3">
            <a:extLst>
              <a:ext uri="{FF2B5EF4-FFF2-40B4-BE49-F238E27FC236}">
                <a16:creationId xmlns:a16="http://schemas.microsoft.com/office/drawing/2014/main" id="{3B166901-B1E0-4CE0-9E4B-28767C873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9224F09-7EC3-4666-A1BC-C6E796D196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48A818-BD7E-4D23-9FDE-11234E869982}" type="slidenum">
              <a:rPr lang="en-US" smtClean="0"/>
              <a:t>‹#›</a:t>
            </a:fld>
            <a:endParaRPr lang="en-US" dirty="0"/>
          </a:p>
        </p:txBody>
      </p:sp>
    </p:spTree>
    <p:extLst>
      <p:ext uri="{BB962C8B-B14F-4D97-AF65-F5344CB8AC3E}">
        <p14:creationId xmlns:p14="http://schemas.microsoft.com/office/powerpoint/2010/main" val="265066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B2845-231E-434A-B678-E6CE4B27D651}" type="datetimeFigureOut">
              <a:rPr lang="en-US" smtClean="0"/>
              <a:t>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3A4303-F8B1-2446-9487-0E9B8F299762}" type="slidenum">
              <a:rPr lang="en-US" smtClean="0"/>
              <a:t>‹#›</a:t>
            </a:fld>
            <a:endParaRPr lang="en-US" dirty="0"/>
          </a:p>
        </p:txBody>
      </p:sp>
    </p:spTree>
    <p:extLst>
      <p:ext uri="{BB962C8B-B14F-4D97-AF65-F5344CB8AC3E}">
        <p14:creationId xmlns:p14="http://schemas.microsoft.com/office/powerpoint/2010/main" val="3731243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3A4303-F8B1-2446-9487-0E9B8F299762}" type="slidenum">
              <a:rPr lang="en-US" smtClean="0"/>
              <a:t>1</a:t>
            </a:fld>
            <a:endParaRPr lang="en-US" dirty="0"/>
          </a:p>
        </p:txBody>
      </p:sp>
    </p:spTree>
    <p:extLst>
      <p:ext uri="{BB962C8B-B14F-4D97-AF65-F5344CB8AC3E}">
        <p14:creationId xmlns:p14="http://schemas.microsoft.com/office/powerpoint/2010/main" val="2525782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159547C-AB38-C793-550F-7C7D6CEE22D9}"/>
              </a:ext>
            </a:extLst>
          </p:cNvPr>
          <p:cNvSpPr>
            <a:spLocks noGrp="1"/>
          </p:cNvSpPr>
          <p:nvPr>
            <p:ph type="ctrTitle" hasCustomPrompt="1"/>
          </p:nvPr>
        </p:nvSpPr>
        <p:spPr>
          <a:xfrm>
            <a:off x="578224" y="-1"/>
            <a:ext cx="11035552" cy="6858001"/>
          </a:xfrm>
          <a:noFill/>
        </p:spPr>
        <p:txBody>
          <a:bodyPr lIns="0" tIns="0" rIns="0" bIns="0" anchor="ctr">
            <a:noAutofit/>
          </a:bodyPr>
          <a:lstStyle>
            <a:lvl1pPr algn="l">
              <a:defRPr sz="8000" kern="1200" spc="1000" baseline="0">
                <a:ln>
                  <a:noFill/>
                </a:ln>
                <a:solidFill>
                  <a:srgbClr val="CB6E50"/>
                </a:solidFill>
                <a:latin typeface="+mj-lt"/>
              </a:defRPr>
            </a:lvl1pPr>
          </a:lstStyle>
          <a:p>
            <a:r>
              <a:rPr lang="en-US" dirty="0"/>
              <a:t>Master title</a:t>
            </a:r>
            <a:br>
              <a:rPr lang="en-US" dirty="0"/>
            </a:br>
            <a:r>
              <a:rPr lang="en-US" dirty="0"/>
              <a:t>Master title</a:t>
            </a:r>
            <a:br>
              <a:rPr lang="en-US" dirty="0"/>
            </a:br>
            <a:r>
              <a:rPr lang="en-US" dirty="0"/>
              <a:t>Master title</a:t>
            </a:r>
            <a:br>
              <a:rPr lang="en-US" dirty="0"/>
            </a:br>
            <a:r>
              <a:rPr lang="en-US" dirty="0"/>
              <a:t>Master title</a:t>
            </a:r>
            <a:br>
              <a:rPr lang="en-US" dirty="0"/>
            </a:br>
            <a:r>
              <a:rPr lang="en-US" dirty="0"/>
              <a:t>Master title</a:t>
            </a:r>
            <a:br>
              <a:rPr lang="en-US" dirty="0"/>
            </a:br>
            <a:r>
              <a:rPr lang="en-US" dirty="0"/>
              <a:t>Master title</a:t>
            </a:r>
            <a:br>
              <a:rPr lang="en-US" dirty="0"/>
            </a:br>
            <a:r>
              <a:rPr lang="en-US" dirty="0"/>
              <a:t>Master title</a:t>
            </a:r>
          </a:p>
        </p:txBody>
      </p:sp>
      <p:sp>
        <p:nvSpPr>
          <p:cNvPr id="8" name="Picture Placeholder 26">
            <a:extLst>
              <a:ext uri="{FF2B5EF4-FFF2-40B4-BE49-F238E27FC236}">
                <a16:creationId xmlns:a16="http://schemas.microsoft.com/office/drawing/2014/main" id="{C0B4C216-E27C-7A50-CF5C-D340913FF5A4}"/>
              </a:ext>
            </a:extLst>
          </p:cNvPr>
          <p:cNvSpPr>
            <a:spLocks noGrp="1"/>
          </p:cNvSpPr>
          <p:nvPr>
            <p:ph type="pic" sz="quarter" idx="10"/>
          </p:nvPr>
        </p:nvSpPr>
        <p:spPr>
          <a:xfrm>
            <a:off x="7528308" y="604554"/>
            <a:ext cx="4085468" cy="5136084"/>
          </a:xfrm>
          <a:custGeom>
            <a:avLst/>
            <a:gdLst>
              <a:gd name="connsiteX0" fmla="*/ 2247899 w 4495799"/>
              <a:gd name="connsiteY0" fmla="*/ 0 h 5651934"/>
              <a:gd name="connsiteX1" fmla="*/ 4495799 w 4495799"/>
              <a:gd name="connsiteY1" fmla="*/ 2223551 h 5651934"/>
              <a:gd name="connsiteX2" fmla="*/ 4495799 w 4495799"/>
              <a:gd name="connsiteY2" fmla="*/ 5651934 h 5651934"/>
              <a:gd name="connsiteX3" fmla="*/ 0 w 4495799"/>
              <a:gd name="connsiteY3" fmla="*/ 5651934 h 5651934"/>
              <a:gd name="connsiteX4" fmla="*/ 0 w 4495799"/>
              <a:gd name="connsiteY4" fmla="*/ 2223531 h 5651934"/>
              <a:gd name="connsiteX5" fmla="*/ 11605 w 4495799"/>
              <a:gd name="connsiteY5" fmla="*/ 1996206 h 5651934"/>
              <a:gd name="connsiteX6" fmla="*/ 2247899 w 4495799"/>
              <a:gd name="connsiteY6" fmla="*/ 0 h 565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5799" h="5651934">
                <a:moveTo>
                  <a:pt x="2247899" y="0"/>
                </a:moveTo>
                <a:cubicBezTo>
                  <a:pt x="3489380" y="0"/>
                  <a:pt x="4495799" y="995518"/>
                  <a:pt x="4495799" y="2223551"/>
                </a:cubicBezTo>
                <a:lnTo>
                  <a:pt x="4495799" y="5651934"/>
                </a:lnTo>
                <a:lnTo>
                  <a:pt x="0" y="5651934"/>
                </a:lnTo>
                <a:lnTo>
                  <a:pt x="0" y="2223531"/>
                </a:lnTo>
                <a:lnTo>
                  <a:pt x="11605" y="1996206"/>
                </a:lnTo>
                <a:cubicBezTo>
                  <a:pt x="126720" y="874967"/>
                  <a:pt x="1084011" y="0"/>
                  <a:pt x="2247899" y="0"/>
                </a:cubicBezTo>
                <a:close/>
              </a:path>
            </a:pathLst>
          </a:custGeom>
          <a:solidFill>
            <a:schemeClr val="tx2">
              <a:lumMod val="75000"/>
            </a:schemeClr>
          </a:solidFill>
        </p:spPr>
        <p:txBody>
          <a:bodyPr wrap="square" anchor="ctr">
            <a:noAutofit/>
          </a:bodyPr>
          <a:lstStyle>
            <a:lvl1pPr marL="0" indent="0" algn="ctr">
              <a:buNone/>
              <a:defRPr sz="1400" b="0" i="0">
                <a:solidFill>
                  <a:schemeClr val="bg1"/>
                </a:solidFill>
                <a:latin typeface="Avenir Book" panose="02000503020000020003" pitchFamily="2" charset="0"/>
              </a:defRPr>
            </a:lvl1pPr>
          </a:lstStyle>
          <a:p>
            <a:r>
              <a:rPr lang="en-US"/>
              <a:t>Click icon to add picture</a:t>
            </a:r>
            <a:endParaRPr lang="en-US" dirty="0"/>
          </a:p>
        </p:txBody>
      </p:sp>
      <p:sp>
        <p:nvSpPr>
          <p:cNvPr id="3" name="Subtitle 2">
            <a:extLst>
              <a:ext uri="{FF2B5EF4-FFF2-40B4-BE49-F238E27FC236}">
                <a16:creationId xmlns:a16="http://schemas.microsoft.com/office/drawing/2014/main" id="{E0C4CF15-8EEB-3E61-A35B-A44FACDCD36B}"/>
              </a:ext>
            </a:extLst>
          </p:cNvPr>
          <p:cNvSpPr>
            <a:spLocks noGrp="1"/>
          </p:cNvSpPr>
          <p:nvPr>
            <p:ph type="subTitle" idx="1"/>
          </p:nvPr>
        </p:nvSpPr>
        <p:spPr>
          <a:xfrm>
            <a:off x="7528308" y="5901989"/>
            <a:ext cx="4085468" cy="468087"/>
          </a:xfrm>
        </p:spPr>
        <p:txBody>
          <a:bodyPr lIns="0" tIns="0" rIns="0" bIns="0">
            <a:normAutofit/>
          </a:bodyPr>
          <a:lstStyle>
            <a:lvl1pPr marL="0" indent="0" algn="ctr">
              <a:buNone/>
              <a:defRPr sz="18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30254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and Conten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6C06-E9E1-16BE-139D-B69DCBBD28E1}"/>
              </a:ext>
            </a:extLst>
          </p:cNvPr>
          <p:cNvSpPr>
            <a:spLocks noGrp="1"/>
          </p:cNvSpPr>
          <p:nvPr>
            <p:ph type="title"/>
          </p:nvPr>
        </p:nvSpPr>
        <p:spPr>
          <a:xfrm>
            <a:off x="638462" y="642551"/>
            <a:ext cx="10915076" cy="1553680"/>
          </a:xfrm>
        </p:spPr>
        <p:txBody>
          <a:bodyPr lIns="0" tIns="0" rIns="0" bIns="0" anchor="t"/>
          <a:lstStyle>
            <a:lvl1pPr algn="ctr">
              <a:defRPr sz="5500">
                <a:solidFill>
                  <a:schemeClr val="accent4"/>
                </a:solidFill>
                <a:latin typeface="+mj-lt"/>
              </a:defRPr>
            </a:lvl1p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1916A793-0543-8519-4E06-4D8E6A4E8CE6}"/>
              </a:ext>
            </a:extLst>
          </p:cNvPr>
          <p:cNvSpPr>
            <a:spLocks noGrp="1"/>
          </p:cNvSpPr>
          <p:nvPr>
            <p:ph idx="1" hasCustomPrompt="1"/>
          </p:nvPr>
        </p:nvSpPr>
        <p:spPr>
          <a:xfrm>
            <a:off x="419100" y="1837944"/>
            <a:ext cx="11353800" cy="3019086"/>
          </a:xfrm>
        </p:spPr>
        <p:txBody>
          <a:bodyPr>
            <a:noAutofit/>
          </a:bodyPr>
          <a:lstStyle>
            <a:lvl1pPr>
              <a:defRPr sz="3200"/>
            </a:lvl1pPr>
            <a:lvl2pPr marL="457200" indent="0" algn="l">
              <a:buNone/>
              <a:defRPr sz="1400"/>
            </a:lvl2pPr>
            <a:lvl3pPr>
              <a:defRPr sz="2400"/>
            </a:lvl3pPr>
            <a:lvl4pPr>
              <a:defRPr sz="2000"/>
            </a:lvl4pPr>
            <a:lvl5pPr>
              <a:defRPr sz="2000"/>
            </a:lvl5pPr>
            <a:lvl6pPr>
              <a:defRPr sz="2000"/>
            </a:lvl6pPr>
            <a:lvl7pPr>
              <a:defRPr sz="2000"/>
            </a:lvl7pPr>
            <a:lvl8pPr>
              <a:defRPr sz="2000"/>
            </a:lvl8pPr>
            <a:lvl9pPr>
              <a:defRPr sz="2000"/>
            </a:lvl9pPr>
          </a:lstStyle>
          <a:p>
            <a:pPr lvl="1"/>
            <a:r>
              <a:rPr lang="en-US" dirty="0"/>
              <a:t>Smart Graphic</a:t>
            </a:r>
          </a:p>
        </p:txBody>
      </p:sp>
      <p:sp>
        <p:nvSpPr>
          <p:cNvPr id="8" name="Text Placeholder 15">
            <a:extLst>
              <a:ext uri="{FF2B5EF4-FFF2-40B4-BE49-F238E27FC236}">
                <a16:creationId xmlns:a16="http://schemas.microsoft.com/office/drawing/2014/main" id="{2FA2A82A-5FFB-EAB7-624A-E00F9EA6DEC4}"/>
              </a:ext>
            </a:extLst>
          </p:cNvPr>
          <p:cNvSpPr>
            <a:spLocks noGrp="1"/>
          </p:cNvSpPr>
          <p:nvPr>
            <p:ph type="body" sz="quarter" idx="18" hasCustomPrompt="1"/>
          </p:nvPr>
        </p:nvSpPr>
        <p:spPr>
          <a:xfrm>
            <a:off x="638459" y="5232509"/>
            <a:ext cx="2188729" cy="493151"/>
          </a:xfrm>
        </p:spPr>
        <p:txBody>
          <a:bodyPr lIns="0" tIns="0" rIns="0" bIns="0" anchor="ctr">
            <a:noAutofit/>
          </a:bodyPr>
          <a:lstStyle>
            <a:lvl1pPr marL="0" indent="0" algn="ctr">
              <a:buNone/>
              <a:defRPr sz="3600" b="1" i="0">
                <a:solidFill>
                  <a:srgbClr val="C16548"/>
                </a:solidFill>
                <a:latin typeface="+mn-lt"/>
              </a:defRPr>
            </a:lvl1pPr>
          </a:lstStyle>
          <a:p>
            <a:pPr lvl="0"/>
            <a:r>
              <a:rPr lang="en-US" dirty="0"/>
              <a:t>Edit</a:t>
            </a:r>
          </a:p>
        </p:txBody>
      </p:sp>
      <p:sp>
        <p:nvSpPr>
          <p:cNvPr id="14" name="Text Placeholder 15">
            <a:extLst>
              <a:ext uri="{FF2B5EF4-FFF2-40B4-BE49-F238E27FC236}">
                <a16:creationId xmlns:a16="http://schemas.microsoft.com/office/drawing/2014/main" id="{1DD59288-2C4C-BA2F-F3C9-CEEC7BBAE558}"/>
              </a:ext>
            </a:extLst>
          </p:cNvPr>
          <p:cNvSpPr>
            <a:spLocks noGrp="1"/>
          </p:cNvSpPr>
          <p:nvPr>
            <p:ph type="body" sz="quarter" idx="33" hasCustomPrompt="1"/>
          </p:nvPr>
        </p:nvSpPr>
        <p:spPr>
          <a:xfrm>
            <a:off x="3547242" y="5232509"/>
            <a:ext cx="2188728" cy="493151"/>
          </a:xfrm>
        </p:spPr>
        <p:txBody>
          <a:bodyPr lIns="0" tIns="0" rIns="0" bIns="0" anchor="ctr">
            <a:noAutofit/>
          </a:bodyPr>
          <a:lstStyle>
            <a:lvl1pPr marL="0" indent="0" algn="ctr">
              <a:buNone/>
              <a:defRPr sz="3600" b="1" i="0">
                <a:solidFill>
                  <a:srgbClr val="C16548"/>
                </a:solidFill>
                <a:latin typeface="+mn-lt"/>
              </a:defRPr>
            </a:lvl1pPr>
          </a:lstStyle>
          <a:p>
            <a:pPr lvl="0"/>
            <a:r>
              <a:rPr lang="en-US" dirty="0"/>
              <a:t>Edit</a:t>
            </a:r>
          </a:p>
        </p:txBody>
      </p:sp>
      <p:sp>
        <p:nvSpPr>
          <p:cNvPr id="12" name="Text Placeholder 15">
            <a:extLst>
              <a:ext uri="{FF2B5EF4-FFF2-40B4-BE49-F238E27FC236}">
                <a16:creationId xmlns:a16="http://schemas.microsoft.com/office/drawing/2014/main" id="{A221A6B3-B644-8124-2E99-CBB5C1C0B2EE}"/>
              </a:ext>
            </a:extLst>
          </p:cNvPr>
          <p:cNvSpPr>
            <a:spLocks noGrp="1"/>
          </p:cNvSpPr>
          <p:nvPr>
            <p:ph type="body" sz="quarter" idx="31" hasCustomPrompt="1"/>
          </p:nvPr>
        </p:nvSpPr>
        <p:spPr>
          <a:xfrm>
            <a:off x="6456023" y="5232509"/>
            <a:ext cx="2188729" cy="493151"/>
          </a:xfrm>
        </p:spPr>
        <p:txBody>
          <a:bodyPr lIns="0" tIns="0" rIns="0" bIns="0" anchor="ctr">
            <a:noAutofit/>
          </a:bodyPr>
          <a:lstStyle>
            <a:lvl1pPr marL="0" indent="0" algn="ctr">
              <a:buNone/>
              <a:defRPr sz="3600" b="1" i="0">
                <a:solidFill>
                  <a:srgbClr val="C16548"/>
                </a:solidFill>
                <a:latin typeface="+mn-lt"/>
              </a:defRPr>
            </a:lvl1pPr>
          </a:lstStyle>
          <a:p>
            <a:pPr lvl="0"/>
            <a:r>
              <a:rPr lang="en-US" dirty="0"/>
              <a:t>Edit</a:t>
            </a:r>
          </a:p>
        </p:txBody>
      </p:sp>
      <p:sp>
        <p:nvSpPr>
          <p:cNvPr id="10" name="Text Placeholder 15">
            <a:extLst>
              <a:ext uri="{FF2B5EF4-FFF2-40B4-BE49-F238E27FC236}">
                <a16:creationId xmlns:a16="http://schemas.microsoft.com/office/drawing/2014/main" id="{282FC433-EED8-C305-2AE2-E3BC9D42E550}"/>
              </a:ext>
            </a:extLst>
          </p:cNvPr>
          <p:cNvSpPr>
            <a:spLocks noGrp="1"/>
          </p:cNvSpPr>
          <p:nvPr>
            <p:ph type="body" sz="quarter" idx="29" hasCustomPrompt="1"/>
          </p:nvPr>
        </p:nvSpPr>
        <p:spPr>
          <a:xfrm>
            <a:off x="9364806" y="5232509"/>
            <a:ext cx="2188729" cy="493151"/>
          </a:xfrm>
        </p:spPr>
        <p:txBody>
          <a:bodyPr lIns="0" tIns="0" rIns="0" bIns="0" anchor="ctr">
            <a:noAutofit/>
          </a:bodyPr>
          <a:lstStyle>
            <a:lvl1pPr marL="0" indent="0" algn="ctr">
              <a:buNone/>
              <a:defRPr sz="3600" b="1" i="0">
                <a:solidFill>
                  <a:srgbClr val="C16548"/>
                </a:solidFill>
                <a:latin typeface="+mn-lt"/>
              </a:defRPr>
            </a:lvl1pPr>
          </a:lstStyle>
          <a:p>
            <a:pPr lvl="0"/>
            <a:r>
              <a:rPr lang="en-US" dirty="0"/>
              <a:t>Edit</a:t>
            </a:r>
          </a:p>
        </p:txBody>
      </p:sp>
      <p:sp>
        <p:nvSpPr>
          <p:cNvPr id="9" name="Text Placeholder 18">
            <a:extLst>
              <a:ext uri="{FF2B5EF4-FFF2-40B4-BE49-F238E27FC236}">
                <a16:creationId xmlns:a16="http://schemas.microsoft.com/office/drawing/2014/main" id="{0824A580-B433-CC76-2FDC-C607FC5ECF8A}"/>
              </a:ext>
            </a:extLst>
          </p:cNvPr>
          <p:cNvSpPr>
            <a:spLocks noGrp="1"/>
          </p:cNvSpPr>
          <p:nvPr>
            <p:ph type="body" sz="quarter" idx="28"/>
          </p:nvPr>
        </p:nvSpPr>
        <p:spPr>
          <a:xfrm>
            <a:off x="638459" y="5742851"/>
            <a:ext cx="2188729" cy="369332"/>
          </a:xfrm>
        </p:spPr>
        <p:txBody>
          <a:bodyPr lIns="0" tIns="0" rIns="0" bIns="0">
            <a:noAutofit/>
          </a:bodyPr>
          <a:lstStyle>
            <a:lvl1pPr marL="0" indent="0" algn="ctr">
              <a:lnSpc>
                <a:spcPct val="150000"/>
              </a:lnSpc>
              <a:buFont typeface="Arial" panose="020B0604020202020204" pitchFamily="34" charset="0"/>
              <a:buNone/>
              <a:defRPr sz="1400" b="0" i="0" spc="50" baseline="0">
                <a:solidFill>
                  <a:srgbClr val="C16548"/>
                </a:solidFill>
                <a:latin typeface="+mn-lt"/>
              </a:defRPr>
            </a:lvl1pPr>
          </a:lstStyle>
          <a:p>
            <a:pPr lvl="0"/>
            <a:r>
              <a:rPr lang="en-US"/>
              <a:t>Click to edit Master text styles</a:t>
            </a:r>
          </a:p>
        </p:txBody>
      </p:sp>
      <p:sp>
        <p:nvSpPr>
          <p:cNvPr id="15" name="Text Placeholder 18">
            <a:extLst>
              <a:ext uri="{FF2B5EF4-FFF2-40B4-BE49-F238E27FC236}">
                <a16:creationId xmlns:a16="http://schemas.microsoft.com/office/drawing/2014/main" id="{479803CA-9514-7183-8AC8-13CC5B840641}"/>
              </a:ext>
            </a:extLst>
          </p:cNvPr>
          <p:cNvSpPr>
            <a:spLocks noGrp="1"/>
          </p:cNvSpPr>
          <p:nvPr>
            <p:ph type="body" sz="quarter" idx="34"/>
          </p:nvPr>
        </p:nvSpPr>
        <p:spPr>
          <a:xfrm>
            <a:off x="3547241" y="5742851"/>
            <a:ext cx="2188729" cy="369332"/>
          </a:xfrm>
        </p:spPr>
        <p:txBody>
          <a:bodyPr lIns="0" tIns="0" rIns="0" bIns="0">
            <a:noAutofit/>
          </a:bodyPr>
          <a:lstStyle>
            <a:lvl1pPr marL="0" indent="0" algn="ctr">
              <a:lnSpc>
                <a:spcPct val="150000"/>
              </a:lnSpc>
              <a:buFont typeface="Arial" panose="020B0604020202020204" pitchFamily="34" charset="0"/>
              <a:buNone/>
              <a:defRPr sz="1400" b="0" i="0" spc="50" baseline="0">
                <a:solidFill>
                  <a:srgbClr val="C16548"/>
                </a:solidFill>
                <a:latin typeface="+mn-lt"/>
              </a:defRPr>
            </a:lvl1pPr>
          </a:lstStyle>
          <a:p>
            <a:pPr lvl="0"/>
            <a:r>
              <a:rPr lang="en-US"/>
              <a:t>Click to edit Master text styles</a:t>
            </a:r>
          </a:p>
        </p:txBody>
      </p:sp>
      <p:sp>
        <p:nvSpPr>
          <p:cNvPr id="13" name="Text Placeholder 18">
            <a:extLst>
              <a:ext uri="{FF2B5EF4-FFF2-40B4-BE49-F238E27FC236}">
                <a16:creationId xmlns:a16="http://schemas.microsoft.com/office/drawing/2014/main" id="{861F1384-35C1-15D1-9228-D96AC95355B8}"/>
              </a:ext>
            </a:extLst>
          </p:cNvPr>
          <p:cNvSpPr>
            <a:spLocks noGrp="1"/>
          </p:cNvSpPr>
          <p:nvPr>
            <p:ph type="body" sz="quarter" idx="32"/>
          </p:nvPr>
        </p:nvSpPr>
        <p:spPr>
          <a:xfrm>
            <a:off x="6456023" y="5742851"/>
            <a:ext cx="2188729" cy="369332"/>
          </a:xfrm>
        </p:spPr>
        <p:txBody>
          <a:bodyPr lIns="0" tIns="0" rIns="0" bIns="0">
            <a:noAutofit/>
          </a:bodyPr>
          <a:lstStyle>
            <a:lvl1pPr marL="0" indent="0" algn="ctr">
              <a:lnSpc>
                <a:spcPct val="150000"/>
              </a:lnSpc>
              <a:buFont typeface="Arial" panose="020B0604020202020204" pitchFamily="34" charset="0"/>
              <a:buNone/>
              <a:defRPr sz="1400" b="0" i="0" spc="50" baseline="0">
                <a:solidFill>
                  <a:srgbClr val="C16548"/>
                </a:solidFill>
                <a:latin typeface="+mn-lt"/>
              </a:defRPr>
            </a:lvl1pPr>
          </a:lstStyle>
          <a:p>
            <a:pPr lvl="0"/>
            <a:r>
              <a:rPr lang="en-US"/>
              <a:t>Click to edit Master text styles</a:t>
            </a:r>
          </a:p>
        </p:txBody>
      </p:sp>
      <p:sp>
        <p:nvSpPr>
          <p:cNvPr id="11" name="Text Placeholder 18">
            <a:extLst>
              <a:ext uri="{FF2B5EF4-FFF2-40B4-BE49-F238E27FC236}">
                <a16:creationId xmlns:a16="http://schemas.microsoft.com/office/drawing/2014/main" id="{38B1D216-8DC7-A8D4-4857-4C7529D982EF}"/>
              </a:ext>
            </a:extLst>
          </p:cNvPr>
          <p:cNvSpPr>
            <a:spLocks noGrp="1"/>
          </p:cNvSpPr>
          <p:nvPr>
            <p:ph type="body" sz="quarter" idx="30"/>
          </p:nvPr>
        </p:nvSpPr>
        <p:spPr>
          <a:xfrm>
            <a:off x="9364806" y="5742851"/>
            <a:ext cx="2188729" cy="369332"/>
          </a:xfrm>
        </p:spPr>
        <p:txBody>
          <a:bodyPr lIns="0" tIns="0" rIns="0" bIns="0">
            <a:noAutofit/>
          </a:bodyPr>
          <a:lstStyle>
            <a:lvl1pPr marL="0" indent="0" algn="ctr">
              <a:lnSpc>
                <a:spcPct val="150000"/>
              </a:lnSpc>
              <a:buFont typeface="Arial" panose="020B0604020202020204" pitchFamily="34" charset="0"/>
              <a:buNone/>
              <a:defRPr sz="1400" b="0" i="0" spc="50" baseline="0">
                <a:solidFill>
                  <a:srgbClr val="C16548"/>
                </a:solidFill>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r>
              <a:rPr lang="en-US"/>
              <a:t>Instagram User Analytics </a:t>
            </a:r>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3846359587"/>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le and Content">
    <p:bg>
      <p:bgPr>
        <a:solidFill>
          <a:schemeClr val="accent6"/>
        </a:solidFill>
        <a:effectLst/>
      </p:bgPr>
    </p:bg>
    <p:spTree>
      <p:nvGrpSpPr>
        <p:cNvPr id="1" name=""/>
        <p:cNvGrpSpPr/>
        <p:nvPr/>
      </p:nvGrpSpPr>
      <p:grpSpPr>
        <a:xfrm>
          <a:off x="0" y="0"/>
          <a:ext cx="0" cy="0"/>
          <a:chOff x="0" y="0"/>
          <a:chExt cx="0" cy="0"/>
        </a:xfrm>
      </p:grpSpPr>
      <p:sp>
        <p:nvSpPr>
          <p:cNvPr id="15" name="Picture Placeholder 26">
            <a:extLst>
              <a:ext uri="{FF2B5EF4-FFF2-40B4-BE49-F238E27FC236}">
                <a16:creationId xmlns:a16="http://schemas.microsoft.com/office/drawing/2014/main" id="{E0689DF6-C6F5-534C-0D45-ED59D0031289}"/>
              </a:ext>
            </a:extLst>
          </p:cNvPr>
          <p:cNvSpPr>
            <a:spLocks noGrp="1"/>
          </p:cNvSpPr>
          <p:nvPr>
            <p:ph type="pic" sz="quarter" idx="10"/>
          </p:nvPr>
        </p:nvSpPr>
        <p:spPr>
          <a:xfrm>
            <a:off x="838200" y="860958"/>
            <a:ext cx="4085468" cy="5136084"/>
          </a:xfrm>
          <a:custGeom>
            <a:avLst/>
            <a:gdLst>
              <a:gd name="connsiteX0" fmla="*/ 2247899 w 4495799"/>
              <a:gd name="connsiteY0" fmla="*/ 0 h 5651934"/>
              <a:gd name="connsiteX1" fmla="*/ 4495799 w 4495799"/>
              <a:gd name="connsiteY1" fmla="*/ 2223551 h 5651934"/>
              <a:gd name="connsiteX2" fmla="*/ 4495799 w 4495799"/>
              <a:gd name="connsiteY2" fmla="*/ 5651934 h 5651934"/>
              <a:gd name="connsiteX3" fmla="*/ 0 w 4495799"/>
              <a:gd name="connsiteY3" fmla="*/ 5651934 h 5651934"/>
              <a:gd name="connsiteX4" fmla="*/ 0 w 4495799"/>
              <a:gd name="connsiteY4" fmla="*/ 2223531 h 5651934"/>
              <a:gd name="connsiteX5" fmla="*/ 11605 w 4495799"/>
              <a:gd name="connsiteY5" fmla="*/ 1996206 h 5651934"/>
              <a:gd name="connsiteX6" fmla="*/ 2247899 w 4495799"/>
              <a:gd name="connsiteY6" fmla="*/ 0 h 565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5799" h="5651934">
                <a:moveTo>
                  <a:pt x="2247899" y="0"/>
                </a:moveTo>
                <a:cubicBezTo>
                  <a:pt x="3489380" y="0"/>
                  <a:pt x="4495799" y="995518"/>
                  <a:pt x="4495799" y="2223551"/>
                </a:cubicBezTo>
                <a:lnTo>
                  <a:pt x="4495799" y="5651934"/>
                </a:lnTo>
                <a:lnTo>
                  <a:pt x="0" y="5651934"/>
                </a:lnTo>
                <a:lnTo>
                  <a:pt x="0" y="2223531"/>
                </a:lnTo>
                <a:lnTo>
                  <a:pt x="11605" y="1996206"/>
                </a:lnTo>
                <a:cubicBezTo>
                  <a:pt x="126720" y="874967"/>
                  <a:pt x="1084011" y="0"/>
                  <a:pt x="2247899" y="0"/>
                </a:cubicBezTo>
                <a:close/>
              </a:path>
            </a:pathLst>
          </a:custGeom>
          <a:solidFill>
            <a:schemeClr val="accent4"/>
          </a:solidFill>
        </p:spPr>
        <p:txBody>
          <a:bodyPr wrap="square" anchor="ctr">
            <a:noAutofit/>
          </a:bodyPr>
          <a:lstStyle>
            <a:lvl1pPr marL="0" indent="0" algn="ctr">
              <a:buFont typeface="Arial" panose="020B0604020202020204" pitchFamily="34" charset="0"/>
              <a:buNone/>
              <a:defRPr sz="1400" b="0" i="0">
                <a:solidFill>
                  <a:schemeClr val="bg1"/>
                </a:solidFill>
                <a:latin typeface="Avenir Book" panose="02000503020000020003" pitchFamily="2" charset="0"/>
              </a:defRPr>
            </a:lvl1pPr>
          </a:lstStyle>
          <a:p>
            <a:r>
              <a:rPr lang="en-US"/>
              <a:t>Click icon to add picture</a:t>
            </a:r>
            <a:endParaRPr lang="en-US" dirty="0"/>
          </a:p>
        </p:txBody>
      </p:sp>
      <p:sp>
        <p:nvSpPr>
          <p:cNvPr id="16" name="TextBox 15">
            <a:extLst>
              <a:ext uri="{FF2B5EF4-FFF2-40B4-BE49-F238E27FC236}">
                <a16:creationId xmlns:a16="http://schemas.microsoft.com/office/drawing/2014/main" id="{248A60E5-D102-7326-D77E-C6DF8BDDA7D6}"/>
              </a:ext>
            </a:extLst>
          </p:cNvPr>
          <p:cNvSpPr txBox="1"/>
          <p:nvPr userDrawn="1"/>
        </p:nvSpPr>
        <p:spPr>
          <a:xfrm>
            <a:off x="6598508" y="6079524"/>
            <a:ext cx="184731" cy="369332"/>
          </a:xfrm>
          <a:prstGeom prst="rect">
            <a:avLst/>
          </a:prstGeom>
          <a:noFill/>
        </p:spPr>
        <p:txBody>
          <a:bodyPr wrap="none" rtlCol="0">
            <a:spAutoFit/>
          </a:bodyPr>
          <a:lstStyle/>
          <a:p>
            <a:endParaRPr lang="en-US" dirty="0"/>
          </a:p>
        </p:txBody>
      </p:sp>
      <p:sp>
        <p:nvSpPr>
          <p:cNvPr id="13" name="Title 1">
            <a:extLst>
              <a:ext uri="{FF2B5EF4-FFF2-40B4-BE49-F238E27FC236}">
                <a16:creationId xmlns:a16="http://schemas.microsoft.com/office/drawing/2014/main" id="{2D67076B-6CF0-B20E-9689-27FA1127A72A}"/>
              </a:ext>
            </a:extLst>
          </p:cNvPr>
          <p:cNvSpPr>
            <a:spLocks noGrp="1"/>
          </p:cNvSpPr>
          <p:nvPr>
            <p:ph type="title" hasCustomPrompt="1"/>
          </p:nvPr>
        </p:nvSpPr>
        <p:spPr>
          <a:xfrm>
            <a:off x="4548851" y="0"/>
            <a:ext cx="8160152" cy="6858000"/>
          </a:xfrm>
        </p:spPr>
        <p:txBody>
          <a:bodyPr anchor="ctr">
            <a:noAutofit/>
          </a:bodyPr>
          <a:lstStyle>
            <a:lvl1pPr algn="l">
              <a:defRPr sz="8000">
                <a:solidFill>
                  <a:schemeClr val="bg1"/>
                </a:solidFill>
                <a:latin typeface="+mj-lt"/>
              </a:defRPr>
            </a:lvl1pPr>
          </a:lstStyle>
          <a:p>
            <a:r>
              <a:rPr lang="en-US" dirty="0"/>
              <a:t>Master title</a:t>
            </a:r>
            <a:br>
              <a:rPr lang="en-US" dirty="0"/>
            </a:br>
            <a:r>
              <a:rPr lang="en-US" dirty="0"/>
              <a:t>Master title</a:t>
            </a:r>
            <a:br>
              <a:rPr lang="en-US" dirty="0"/>
            </a:br>
            <a:r>
              <a:rPr lang="en-US" dirty="0"/>
              <a:t>Master title</a:t>
            </a:r>
            <a:br>
              <a:rPr lang="en-US" dirty="0"/>
            </a:br>
            <a:r>
              <a:rPr lang="en-US" dirty="0"/>
              <a:t>Master title</a:t>
            </a:r>
            <a:br>
              <a:rPr lang="en-US" dirty="0"/>
            </a:br>
            <a:r>
              <a:rPr lang="en-US" dirty="0"/>
              <a:t>Master title</a:t>
            </a:r>
            <a:br>
              <a:rPr lang="en-US" dirty="0"/>
            </a:br>
            <a:r>
              <a:rPr lang="en-US" dirty="0"/>
              <a:t>Master title</a:t>
            </a:r>
            <a:br>
              <a:rPr lang="en-US" dirty="0"/>
            </a:br>
            <a:r>
              <a:rPr lang="en-US" dirty="0"/>
              <a:t>Master title</a:t>
            </a:r>
          </a:p>
        </p:txBody>
      </p:sp>
    </p:spTree>
    <p:extLst>
      <p:ext uri="{BB962C8B-B14F-4D97-AF65-F5344CB8AC3E}">
        <p14:creationId xmlns:p14="http://schemas.microsoft.com/office/powerpoint/2010/main" val="2353092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Title and Content">
    <p:bg>
      <p:bgPr>
        <a:solidFill>
          <a:schemeClr val="accent3"/>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F986A58D-6106-E01B-0BDC-2F992AD25A9D}"/>
              </a:ext>
            </a:extLst>
          </p:cNvPr>
          <p:cNvSpPr>
            <a:spLocks noGrp="1"/>
          </p:cNvSpPr>
          <p:nvPr>
            <p:ph type="title"/>
          </p:nvPr>
        </p:nvSpPr>
        <p:spPr>
          <a:xfrm>
            <a:off x="638462" y="642551"/>
            <a:ext cx="10915076" cy="1553680"/>
          </a:xfrm>
        </p:spPr>
        <p:txBody>
          <a:bodyPr lIns="0" tIns="0" rIns="0" bIns="0" anchor="t"/>
          <a:lstStyle>
            <a:lvl1pPr>
              <a:defRPr sz="5500">
                <a:solidFill>
                  <a:schemeClr val="accent4"/>
                </a:solidFill>
                <a:latin typeface="+mj-lt"/>
              </a:defRPr>
            </a:lvl1pPr>
          </a:lstStyle>
          <a:p>
            <a:r>
              <a:rPr lang="en-US"/>
              <a:t>Click to edit Master title style</a:t>
            </a:r>
            <a:endParaRPr lang="en-US" dirty="0"/>
          </a:p>
        </p:txBody>
      </p:sp>
      <p:sp>
        <p:nvSpPr>
          <p:cNvPr id="15" name="Picture Placeholder 5">
            <a:extLst>
              <a:ext uri="{FF2B5EF4-FFF2-40B4-BE49-F238E27FC236}">
                <a16:creationId xmlns:a16="http://schemas.microsoft.com/office/drawing/2014/main" id="{3F266306-412A-D7DE-40EF-45BBA13E5563}"/>
              </a:ext>
            </a:extLst>
          </p:cNvPr>
          <p:cNvSpPr>
            <a:spLocks noGrp="1"/>
          </p:cNvSpPr>
          <p:nvPr>
            <p:ph type="pic" sz="quarter" idx="24"/>
          </p:nvPr>
        </p:nvSpPr>
        <p:spPr>
          <a:xfrm>
            <a:off x="638460" y="2539313"/>
            <a:ext cx="685800" cy="685800"/>
          </a:xfrm>
        </p:spPr>
        <p:txBody>
          <a:bodyPr lIns="0" tIns="0" rIns="0" bIns="0">
            <a:noAutofit/>
          </a:bodyPr>
          <a:lstStyle>
            <a:lvl1pPr marL="0" indent="0">
              <a:buNone/>
              <a:defRPr sz="1200" b="0" i="0">
                <a:latin typeface="+mn-lt"/>
              </a:defRPr>
            </a:lvl1pPr>
          </a:lstStyle>
          <a:p>
            <a:r>
              <a:rPr lang="en-US"/>
              <a:t>Click icon to add picture</a:t>
            </a:r>
            <a:endParaRPr lang="en-US" dirty="0"/>
          </a:p>
        </p:txBody>
      </p:sp>
      <p:sp>
        <p:nvSpPr>
          <p:cNvPr id="33" name="Picture Placeholder 5">
            <a:extLst>
              <a:ext uri="{FF2B5EF4-FFF2-40B4-BE49-F238E27FC236}">
                <a16:creationId xmlns:a16="http://schemas.microsoft.com/office/drawing/2014/main" id="{28BF9A91-4021-72CF-EEBD-43B8B2F764A0}"/>
              </a:ext>
            </a:extLst>
          </p:cNvPr>
          <p:cNvSpPr>
            <a:spLocks noGrp="1"/>
          </p:cNvSpPr>
          <p:nvPr>
            <p:ph type="pic" sz="quarter" idx="33"/>
          </p:nvPr>
        </p:nvSpPr>
        <p:spPr>
          <a:xfrm>
            <a:off x="3534372" y="2539313"/>
            <a:ext cx="685800" cy="685800"/>
          </a:xfrm>
        </p:spPr>
        <p:txBody>
          <a:bodyPr lIns="0" tIns="0" rIns="0" bIns="0">
            <a:noAutofit/>
          </a:bodyPr>
          <a:lstStyle>
            <a:lvl1pPr marL="0" indent="0">
              <a:buNone/>
              <a:defRPr sz="1200" b="0" i="0">
                <a:latin typeface="+mn-lt"/>
              </a:defRPr>
            </a:lvl1pPr>
          </a:lstStyle>
          <a:p>
            <a:r>
              <a:rPr lang="en-US"/>
              <a:t>Click icon to add picture</a:t>
            </a:r>
            <a:endParaRPr lang="en-US" dirty="0"/>
          </a:p>
        </p:txBody>
      </p:sp>
      <p:sp>
        <p:nvSpPr>
          <p:cNvPr id="30" name="Picture Placeholder 5">
            <a:extLst>
              <a:ext uri="{FF2B5EF4-FFF2-40B4-BE49-F238E27FC236}">
                <a16:creationId xmlns:a16="http://schemas.microsoft.com/office/drawing/2014/main" id="{5D88CB52-BC08-9751-260B-B531030DCABC}"/>
              </a:ext>
            </a:extLst>
          </p:cNvPr>
          <p:cNvSpPr>
            <a:spLocks noGrp="1"/>
          </p:cNvSpPr>
          <p:nvPr>
            <p:ph type="pic" sz="quarter" idx="30"/>
          </p:nvPr>
        </p:nvSpPr>
        <p:spPr>
          <a:xfrm>
            <a:off x="6430282" y="2539313"/>
            <a:ext cx="685800" cy="685800"/>
          </a:xfrm>
        </p:spPr>
        <p:txBody>
          <a:bodyPr lIns="0" tIns="0" rIns="0" bIns="0">
            <a:noAutofit/>
          </a:bodyPr>
          <a:lstStyle>
            <a:lvl1pPr marL="0" indent="0">
              <a:buNone/>
              <a:defRPr sz="1200" b="0" i="0">
                <a:latin typeface="+mn-lt"/>
              </a:defRPr>
            </a:lvl1pPr>
          </a:lstStyle>
          <a:p>
            <a:r>
              <a:rPr lang="en-US"/>
              <a:t>Click icon to add picture</a:t>
            </a:r>
            <a:endParaRPr lang="en-US" dirty="0"/>
          </a:p>
        </p:txBody>
      </p:sp>
      <p:sp>
        <p:nvSpPr>
          <p:cNvPr id="21" name="Picture Placeholder 5">
            <a:extLst>
              <a:ext uri="{FF2B5EF4-FFF2-40B4-BE49-F238E27FC236}">
                <a16:creationId xmlns:a16="http://schemas.microsoft.com/office/drawing/2014/main" id="{06E6C850-58C9-7074-08C7-7D24B9A951FD}"/>
              </a:ext>
            </a:extLst>
          </p:cNvPr>
          <p:cNvSpPr>
            <a:spLocks noGrp="1"/>
          </p:cNvSpPr>
          <p:nvPr>
            <p:ph type="pic" sz="quarter" idx="27"/>
          </p:nvPr>
        </p:nvSpPr>
        <p:spPr>
          <a:xfrm>
            <a:off x="9326190" y="2539313"/>
            <a:ext cx="685800" cy="685800"/>
          </a:xfrm>
        </p:spPr>
        <p:txBody>
          <a:bodyPr lIns="0" tIns="0" rIns="0" bIns="0">
            <a:noAutofit/>
          </a:bodyPr>
          <a:lstStyle>
            <a:lvl1pPr marL="0" indent="0">
              <a:buNone/>
              <a:defRPr sz="1200" b="0" i="0">
                <a:latin typeface="+mn-lt"/>
              </a:defRPr>
            </a:lvl1pPr>
          </a:lstStyle>
          <a:p>
            <a:r>
              <a:rPr lang="en-US"/>
              <a:t>Click icon to add picture</a:t>
            </a:r>
            <a:endParaRPr lang="en-US" dirty="0"/>
          </a:p>
        </p:txBody>
      </p:sp>
      <p:sp>
        <p:nvSpPr>
          <p:cNvPr id="8" name="Text Placeholder 15">
            <a:extLst>
              <a:ext uri="{FF2B5EF4-FFF2-40B4-BE49-F238E27FC236}">
                <a16:creationId xmlns:a16="http://schemas.microsoft.com/office/drawing/2014/main" id="{CC404B5F-F158-CEF8-E5AF-9B7601510FA5}"/>
              </a:ext>
            </a:extLst>
          </p:cNvPr>
          <p:cNvSpPr>
            <a:spLocks noGrp="1"/>
          </p:cNvSpPr>
          <p:nvPr>
            <p:ph type="body" sz="quarter" idx="13"/>
          </p:nvPr>
        </p:nvSpPr>
        <p:spPr>
          <a:xfrm>
            <a:off x="638462" y="3397603"/>
            <a:ext cx="2227344" cy="430688"/>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32" name="Text Placeholder 15">
            <a:extLst>
              <a:ext uri="{FF2B5EF4-FFF2-40B4-BE49-F238E27FC236}">
                <a16:creationId xmlns:a16="http://schemas.microsoft.com/office/drawing/2014/main" id="{0A395A78-D15C-3B71-AC48-52F422FF299A}"/>
              </a:ext>
            </a:extLst>
          </p:cNvPr>
          <p:cNvSpPr>
            <a:spLocks noGrp="1"/>
          </p:cNvSpPr>
          <p:nvPr>
            <p:ph type="body" sz="quarter" idx="32"/>
          </p:nvPr>
        </p:nvSpPr>
        <p:spPr>
          <a:xfrm>
            <a:off x="3534372" y="3397603"/>
            <a:ext cx="2227344" cy="430688"/>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23" name="Text Placeholder 15">
            <a:extLst>
              <a:ext uri="{FF2B5EF4-FFF2-40B4-BE49-F238E27FC236}">
                <a16:creationId xmlns:a16="http://schemas.microsoft.com/office/drawing/2014/main" id="{C26292D0-5ED9-B06E-0FEC-5ECF9B61DA18}"/>
              </a:ext>
            </a:extLst>
          </p:cNvPr>
          <p:cNvSpPr>
            <a:spLocks noGrp="1"/>
          </p:cNvSpPr>
          <p:nvPr>
            <p:ph type="body" sz="quarter" idx="29"/>
          </p:nvPr>
        </p:nvSpPr>
        <p:spPr>
          <a:xfrm>
            <a:off x="6430282" y="3397603"/>
            <a:ext cx="2227344" cy="430688"/>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20" name="Text Placeholder 15">
            <a:extLst>
              <a:ext uri="{FF2B5EF4-FFF2-40B4-BE49-F238E27FC236}">
                <a16:creationId xmlns:a16="http://schemas.microsoft.com/office/drawing/2014/main" id="{7025E22B-8EFC-3B41-7DF2-F2F0FBBFC260}"/>
              </a:ext>
            </a:extLst>
          </p:cNvPr>
          <p:cNvSpPr>
            <a:spLocks noGrp="1"/>
          </p:cNvSpPr>
          <p:nvPr>
            <p:ph type="body" sz="quarter" idx="26"/>
          </p:nvPr>
        </p:nvSpPr>
        <p:spPr>
          <a:xfrm>
            <a:off x="9326192" y="3397603"/>
            <a:ext cx="2227344" cy="430688"/>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38" name="Text Placeholder 18">
            <a:extLst>
              <a:ext uri="{FF2B5EF4-FFF2-40B4-BE49-F238E27FC236}">
                <a16:creationId xmlns:a16="http://schemas.microsoft.com/office/drawing/2014/main" id="{459D7743-7A8F-C73A-B9D5-49190ED512A1}"/>
              </a:ext>
            </a:extLst>
          </p:cNvPr>
          <p:cNvSpPr>
            <a:spLocks noGrp="1"/>
          </p:cNvSpPr>
          <p:nvPr>
            <p:ph type="body" sz="quarter" idx="36"/>
          </p:nvPr>
        </p:nvSpPr>
        <p:spPr>
          <a:xfrm>
            <a:off x="638462" y="4000780"/>
            <a:ext cx="2227344" cy="2078744"/>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37" name="Text Placeholder 18">
            <a:extLst>
              <a:ext uri="{FF2B5EF4-FFF2-40B4-BE49-F238E27FC236}">
                <a16:creationId xmlns:a16="http://schemas.microsoft.com/office/drawing/2014/main" id="{D4BD1280-EFE5-3F5B-2E53-29FC62D22186}"/>
              </a:ext>
            </a:extLst>
          </p:cNvPr>
          <p:cNvSpPr>
            <a:spLocks noGrp="1"/>
          </p:cNvSpPr>
          <p:nvPr>
            <p:ph type="body" sz="quarter" idx="35"/>
          </p:nvPr>
        </p:nvSpPr>
        <p:spPr>
          <a:xfrm>
            <a:off x="3534372" y="4000780"/>
            <a:ext cx="2227344" cy="2078744"/>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36" name="Text Placeholder 18">
            <a:extLst>
              <a:ext uri="{FF2B5EF4-FFF2-40B4-BE49-F238E27FC236}">
                <a16:creationId xmlns:a16="http://schemas.microsoft.com/office/drawing/2014/main" id="{D7323A54-CEF7-D9AE-B43D-CCF5F95273CC}"/>
              </a:ext>
            </a:extLst>
          </p:cNvPr>
          <p:cNvSpPr>
            <a:spLocks noGrp="1"/>
          </p:cNvSpPr>
          <p:nvPr>
            <p:ph type="body" sz="quarter" idx="34"/>
          </p:nvPr>
        </p:nvSpPr>
        <p:spPr>
          <a:xfrm>
            <a:off x="6430282" y="4000780"/>
            <a:ext cx="2227344" cy="2078744"/>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35" name="Text Placeholder 18">
            <a:extLst>
              <a:ext uri="{FF2B5EF4-FFF2-40B4-BE49-F238E27FC236}">
                <a16:creationId xmlns:a16="http://schemas.microsoft.com/office/drawing/2014/main" id="{C50A54A3-4CD3-53F4-3FFE-F664FBFCB16A}"/>
              </a:ext>
            </a:extLst>
          </p:cNvPr>
          <p:cNvSpPr>
            <a:spLocks noGrp="1"/>
          </p:cNvSpPr>
          <p:nvPr>
            <p:ph type="body" sz="quarter" idx="25"/>
          </p:nvPr>
        </p:nvSpPr>
        <p:spPr>
          <a:xfrm>
            <a:off x="9326191" y="4000780"/>
            <a:ext cx="2227344" cy="2078744"/>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r>
              <a:rPr lang="en-US"/>
              <a:t>Instagram User Analytics </a:t>
            </a:r>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4270664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accent1"/>
        </a:solidFill>
        <a:effectLst/>
      </p:bgPr>
    </p:bg>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75B86244-CE85-A100-2FAE-57F9E9959565}"/>
              </a:ext>
            </a:extLst>
          </p:cNvPr>
          <p:cNvSpPr>
            <a:spLocks noGrp="1"/>
          </p:cNvSpPr>
          <p:nvPr>
            <p:ph type="body" sz="quarter" idx="13" hasCustomPrompt="1"/>
          </p:nvPr>
        </p:nvSpPr>
        <p:spPr>
          <a:xfrm>
            <a:off x="783681" y="4554640"/>
            <a:ext cx="7156551" cy="992899"/>
          </a:xfrm>
        </p:spPr>
        <p:txBody>
          <a:bodyPr lIns="0" tIns="0" rIns="0" bIns="0">
            <a:noAutofit/>
          </a:bodyPr>
          <a:lstStyle>
            <a:lvl1pPr marL="0" indent="0">
              <a:buNone/>
              <a:defRPr sz="8000" b="0" spc="1000" baseline="0">
                <a:solidFill>
                  <a:schemeClr val="bg1">
                    <a:alpha val="10000"/>
                  </a:schemeClr>
                </a:solidFill>
                <a:latin typeface="+mj-lt"/>
              </a:defRPr>
            </a:lvl1pPr>
            <a:lvl2pPr marL="457200" indent="0">
              <a:buNone/>
              <a:defRPr>
                <a:latin typeface="Felix Titling" pitchFamily="82" charset="77"/>
              </a:defRPr>
            </a:lvl2pPr>
            <a:lvl3pPr marL="914400" indent="0">
              <a:buNone/>
              <a:defRPr>
                <a:latin typeface="Felix Titling" pitchFamily="82" charset="77"/>
              </a:defRPr>
            </a:lvl3pPr>
            <a:lvl4pPr marL="1371600" indent="0">
              <a:buNone/>
              <a:defRPr>
                <a:latin typeface="Felix Titling" pitchFamily="82" charset="77"/>
              </a:defRPr>
            </a:lvl4pPr>
            <a:lvl5pPr marL="1828800" indent="0">
              <a:buNone/>
              <a:defRPr>
                <a:latin typeface="Felix Titling" pitchFamily="82" charset="77"/>
              </a:defRPr>
            </a:lvl5pPr>
          </a:lstStyle>
          <a:p>
            <a:pPr lvl="0"/>
            <a:r>
              <a:rPr lang="en-US" dirty="0"/>
              <a:t>title</a:t>
            </a:r>
          </a:p>
        </p:txBody>
      </p:sp>
      <p:sp>
        <p:nvSpPr>
          <p:cNvPr id="9" name="Text Placeholder 3">
            <a:extLst>
              <a:ext uri="{FF2B5EF4-FFF2-40B4-BE49-F238E27FC236}">
                <a16:creationId xmlns:a16="http://schemas.microsoft.com/office/drawing/2014/main" id="{41BADE24-E02E-B86B-4973-FF07C9C25E12}"/>
              </a:ext>
            </a:extLst>
          </p:cNvPr>
          <p:cNvSpPr>
            <a:spLocks noGrp="1"/>
          </p:cNvSpPr>
          <p:nvPr>
            <p:ph type="body" sz="quarter" idx="12" hasCustomPrompt="1"/>
          </p:nvPr>
        </p:nvSpPr>
        <p:spPr>
          <a:xfrm>
            <a:off x="783681" y="1296361"/>
            <a:ext cx="7156551" cy="992899"/>
          </a:xfrm>
        </p:spPr>
        <p:txBody>
          <a:bodyPr lIns="0" tIns="0" rIns="0" bIns="0">
            <a:noAutofit/>
          </a:bodyPr>
          <a:lstStyle>
            <a:lvl1pPr marL="0" indent="0">
              <a:buNone/>
              <a:defRPr sz="8000" b="0" spc="1000" baseline="0">
                <a:solidFill>
                  <a:schemeClr val="bg1">
                    <a:alpha val="10000"/>
                  </a:schemeClr>
                </a:solidFill>
                <a:latin typeface="+mj-lt"/>
              </a:defRPr>
            </a:lvl1pPr>
            <a:lvl2pPr marL="457200" indent="0">
              <a:buNone/>
              <a:defRPr>
                <a:latin typeface="Felix Titling" pitchFamily="82" charset="77"/>
              </a:defRPr>
            </a:lvl2pPr>
            <a:lvl3pPr marL="914400" indent="0">
              <a:buNone/>
              <a:defRPr>
                <a:latin typeface="Felix Titling" pitchFamily="82" charset="77"/>
              </a:defRPr>
            </a:lvl3pPr>
            <a:lvl4pPr marL="1371600" indent="0">
              <a:buNone/>
              <a:defRPr>
                <a:latin typeface="Felix Titling" pitchFamily="82" charset="77"/>
              </a:defRPr>
            </a:lvl4pPr>
            <a:lvl5pPr marL="1828800" indent="0">
              <a:buNone/>
              <a:defRPr>
                <a:latin typeface="Felix Titling" pitchFamily="82" charset="77"/>
              </a:defRPr>
            </a:lvl5pPr>
          </a:lstStyle>
          <a:p>
            <a:pPr lvl="0"/>
            <a:r>
              <a:rPr lang="en-US" dirty="0"/>
              <a:t>Master</a:t>
            </a:r>
          </a:p>
        </p:txBody>
      </p:sp>
      <p:sp>
        <p:nvSpPr>
          <p:cNvPr id="12" name="Picture Placeholder 11">
            <a:extLst>
              <a:ext uri="{FF2B5EF4-FFF2-40B4-BE49-F238E27FC236}">
                <a16:creationId xmlns:a16="http://schemas.microsoft.com/office/drawing/2014/main" id="{096E5F1B-46ED-3EC5-71CF-9A8DF9B5AA9D}"/>
              </a:ext>
            </a:extLst>
          </p:cNvPr>
          <p:cNvSpPr>
            <a:spLocks noGrp="1"/>
          </p:cNvSpPr>
          <p:nvPr>
            <p:ph type="pic" sz="quarter" idx="10"/>
          </p:nvPr>
        </p:nvSpPr>
        <p:spPr>
          <a:xfrm>
            <a:off x="6078452" y="1"/>
            <a:ext cx="5329866" cy="6857999"/>
          </a:xfrm>
          <a:custGeom>
            <a:avLst/>
            <a:gdLst>
              <a:gd name="connsiteX0" fmla="*/ 1468669 w 5329866"/>
              <a:gd name="connsiteY0" fmla="*/ 0 h 6857999"/>
              <a:gd name="connsiteX1" fmla="*/ 3861198 w 5329866"/>
              <a:gd name="connsiteY1" fmla="*/ 0 h 6857999"/>
              <a:gd name="connsiteX2" fmla="*/ 3935198 w 5329866"/>
              <a:gd name="connsiteY2" fmla="*/ 35648 h 6857999"/>
              <a:gd name="connsiteX3" fmla="*/ 5329866 w 5329866"/>
              <a:gd name="connsiteY3" fmla="*/ 2378939 h 6857999"/>
              <a:gd name="connsiteX4" fmla="*/ 5326197 w 5329866"/>
              <a:gd name="connsiteY4" fmla="*/ 2451597 h 6857999"/>
              <a:gd name="connsiteX5" fmla="*/ 5329866 w 5329866"/>
              <a:gd name="connsiteY5" fmla="*/ 2451597 h 6857999"/>
              <a:gd name="connsiteX6" fmla="*/ 5329866 w 5329866"/>
              <a:gd name="connsiteY6" fmla="*/ 4479062 h 6857999"/>
              <a:gd name="connsiteX7" fmla="*/ 5329866 w 5329866"/>
              <a:gd name="connsiteY7" fmla="*/ 4613614 h 6857999"/>
              <a:gd name="connsiteX8" fmla="*/ 5323072 w 5329866"/>
              <a:gd name="connsiteY8" fmla="*/ 4613614 h 6857999"/>
              <a:gd name="connsiteX9" fmla="*/ 5316108 w 5329866"/>
              <a:gd name="connsiteY9" fmla="*/ 4751536 h 6857999"/>
              <a:gd name="connsiteX10" fmla="*/ 4074162 w 5329866"/>
              <a:gd name="connsiteY10" fmla="*/ 6741331 h 6857999"/>
              <a:gd name="connsiteX11" fmla="*/ 3866902 w 5329866"/>
              <a:gd name="connsiteY11" fmla="*/ 6857999 h 6857999"/>
              <a:gd name="connsiteX12" fmla="*/ 1462965 w 5329866"/>
              <a:gd name="connsiteY12" fmla="*/ 6857999 h 6857999"/>
              <a:gd name="connsiteX13" fmla="*/ 1255705 w 5329866"/>
              <a:gd name="connsiteY13" fmla="*/ 6741331 h 6857999"/>
              <a:gd name="connsiteX14" fmla="*/ 13759 w 5329866"/>
              <a:gd name="connsiteY14" fmla="*/ 4751536 h 6857999"/>
              <a:gd name="connsiteX15" fmla="*/ 6794 w 5329866"/>
              <a:gd name="connsiteY15" fmla="*/ 4613614 h 6857999"/>
              <a:gd name="connsiteX16" fmla="*/ 2 w 5329866"/>
              <a:gd name="connsiteY16" fmla="*/ 4613614 h 6857999"/>
              <a:gd name="connsiteX17" fmla="*/ 2 w 5329866"/>
              <a:gd name="connsiteY17" fmla="*/ 4479104 h 6857999"/>
              <a:gd name="connsiteX18" fmla="*/ 0 w 5329866"/>
              <a:gd name="connsiteY18" fmla="*/ 4479062 h 6857999"/>
              <a:gd name="connsiteX19" fmla="*/ 2 w 5329866"/>
              <a:gd name="connsiteY19" fmla="*/ 4479020 h 6857999"/>
              <a:gd name="connsiteX20" fmla="*/ 2 w 5329866"/>
              <a:gd name="connsiteY20" fmla="*/ 2451597 h 6857999"/>
              <a:gd name="connsiteX21" fmla="*/ 3670 w 5329866"/>
              <a:gd name="connsiteY21" fmla="*/ 2451597 h 6857999"/>
              <a:gd name="connsiteX22" fmla="*/ 0 w 5329866"/>
              <a:gd name="connsiteY22" fmla="*/ 2378939 h 6857999"/>
              <a:gd name="connsiteX23" fmla="*/ 1394668 w 5329866"/>
              <a:gd name="connsiteY23" fmla="*/ 3564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29866" h="6857999">
                <a:moveTo>
                  <a:pt x="1468669" y="0"/>
                </a:moveTo>
                <a:lnTo>
                  <a:pt x="3861198" y="0"/>
                </a:lnTo>
                <a:lnTo>
                  <a:pt x="3935198" y="35648"/>
                </a:lnTo>
                <a:cubicBezTo>
                  <a:pt x="4765925" y="486926"/>
                  <a:pt x="5329866" y="1367075"/>
                  <a:pt x="5329866" y="2378939"/>
                </a:cubicBezTo>
                <a:lnTo>
                  <a:pt x="5326197" y="2451597"/>
                </a:lnTo>
                <a:lnTo>
                  <a:pt x="5329866" y="2451597"/>
                </a:lnTo>
                <a:lnTo>
                  <a:pt x="5329866" y="4479062"/>
                </a:lnTo>
                <a:lnTo>
                  <a:pt x="5329866" y="4613614"/>
                </a:lnTo>
                <a:lnTo>
                  <a:pt x="5323072" y="4613614"/>
                </a:lnTo>
                <a:lnTo>
                  <a:pt x="5316108" y="4751536"/>
                </a:lnTo>
                <a:cubicBezTo>
                  <a:pt x="5230813" y="5591417"/>
                  <a:pt x="4755512" y="6316001"/>
                  <a:pt x="4074162" y="6741331"/>
                </a:cubicBezTo>
                <a:lnTo>
                  <a:pt x="3866902" y="6857999"/>
                </a:lnTo>
                <a:lnTo>
                  <a:pt x="1462965" y="6857999"/>
                </a:lnTo>
                <a:lnTo>
                  <a:pt x="1255705" y="6741331"/>
                </a:lnTo>
                <a:cubicBezTo>
                  <a:pt x="574355" y="6316001"/>
                  <a:pt x="99054" y="5591417"/>
                  <a:pt x="13759" y="4751536"/>
                </a:cubicBezTo>
                <a:lnTo>
                  <a:pt x="6794" y="4613614"/>
                </a:lnTo>
                <a:lnTo>
                  <a:pt x="2" y="4613614"/>
                </a:lnTo>
                <a:lnTo>
                  <a:pt x="2" y="4479104"/>
                </a:lnTo>
                <a:lnTo>
                  <a:pt x="0" y="4479062"/>
                </a:lnTo>
                <a:lnTo>
                  <a:pt x="2" y="4479020"/>
                </a:lnTo>
                <a:lnTo>
                  <a:pt x="2" y="2451597"/>
                </a:lnTo>
                <a:lnTo>
                  <a:pt x="3670" y="2451597"/>
                </a:lnTo>
                <a:lnTo>
                  <a:pt x="0" y="2378939"/>
                </a:lnTo>
                <a:cubicBezTo>
                  <a:pt x="0" y="1367075"/>
                  <a:pt x="563941" y="486926"/>
                  <a:pt x="1394668" y="35648"/>
                </a:cubicBezTo>
                <a:close/>
              </a:path>
            </a:pathLst>
          </a:custGeom>
          <a:solidFill>
            <a:schemeClr val="accent2"/>
          </a:solidFill>
        </p:spPr>
        <p:txBody>
          <a:bodyPr wrap="square" anchor="ctr">
            <a:noAutofit/>
          </a:bodyPr>
          <a:lstStyle>
            <a:lvl1pPr marL="0" indent="0" algn="ctr">
              <a:buNone/>
              <a:defRPr sz="1400" b="0" i="0">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3E88BC5D-D10D-D2EE-8AE9-4CDCE46A205D}"/>
              </a:ext>
            </a:extLst>
          </p:cNvPr>
          <p:cNvSpPr>
            <a:spLocks noGrp="1"/>
          </p:cNvSpPr>
          <p:nvPr>
            <p:ph type="title" hasCustomPrompt="1"/>
          </p:nvPr>
        </p:nvSpPr>
        <p:spPr>
          <a:xfrm>
            <a:off x="783681" y="2404268"/>
            <a:ext cx="7217511" cy="2049462"/>
          </a:xfrm>
        </p:spPr>
        <p:txBody>
          <a:bodyPr vert="horz" lIns="0" tIns="0" rIns="0" bIns="0" rtlCol="0" anchor="t">
            <a:noAutofit/>
          </a:bodyPr>
          <a:lstStyle>
            <a:lvl1pPr>
              <a:defRPr lang="en-US" sz="8000" b="0" i="0" spc="1000">
                <a:solidFill>
                  <a:schemeClr val="bg1"/>
                </a:solidFill>
                <a:ea typeface="+mn-ea"/>
                <a:cs typeface="+mn-cs"/>
              </a:defRPr>
            </a:lvl1pPr>
          </a:lstStyle>
          <a:p>
            <a:pPr marL="0" lvl="0" indent="0">
              <a:spcBef>
                <a:spcPts val="1000"/>
              </a:spcBef>
              <a:buFont typeface="Arial" panose="020B0604020202020204" pitchFamily="34" charset="0"/>
            </a:pPr>
            <a:r>
              <a:rPr lang="en-US" dirty="0"/>
              <a:t>Master Title</a:t>
            </a:r>
          </a:p>
        </p:txBody>
      </p:sp>
    </p:spTree>
    <p:extLst>
      <p:ext uri="{BB962C8B-B14F-4D97-AF65-F5344CB8AC3E}">
        <p14:creationId xmlns:p14="http://schemas.microsoft.com/office/powerpoint/2010/main" val="2212233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accent2"/>
        </a:solidFill>
        <a:effectLst/>
      </p:bgPr>
    </p:bg>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DAB6B870-F337-8AB9-902B-76B31B88B8DE}"/>
              </a:ext>
            </a:extLst>
          </p:cNvPr>
          <p:cNvSpPr>
            <a:spLocks noGrp="1"/>
          </p:cNvSpPr>
          <p:nvPr>
            <p:ph type="title"/>
          </p:nvPr>
        </p:nvSpPr>
        <p:spPr>
          <a:xfrm>
            <a:off x="6096000" y="3039033"/>
            <a:ext cx="3478306" cy="3186954"/>
          </a:xfrm>
        </p:spPr>
        <p:txBody>
          <a:bodyPr vert="horz" lIns="0" tIns="0" rIns="0" bIns="0" rtlCol="0" anchor="t">
            <a:noAutofit/>
          </a:bodyPr>
          <a:lstStyle>
            <a:lvl1pPr>
              <a:lnSpc>
                <a:spcPct val="150000"/>
              </a:lnSpc>
              <a:defRPr lang="en-US" sz="1600" b="1" i="0" spc="50">
                <a:solidFill>
                  <a:schemeClr val="accent1"/>
                </a:solidFill>
                <a:latin typeface="+mn-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5" name="Text Placeholder 3">
            <a:extLst>
              <a:ext uri="{FF2B5EF4-FFF2-40B4-BE49-F238E27FC236}">
                <a16:creationId xmlns:a16="http://schemas.microsoft.com/office/drawing/2014/main" id="{75DAF62C-340B-6252-0BC2-3BFF3473EC93}"/>
              </a:ext>
            </a:extLst>
          </p:cNvPr>
          <p:cNvSpPr>
            <a:spLocks noGrp="1"/>
          </p:cNvSpPr>
          <p:nvPr>
            <p:ph type="body" sz="quarter" idx="19" hasCustomPrompt="1"/>
          </p:nvPr>
        </p:nvSpPr>
        <p:spPr>
          <a:xfrm>
            <a:off x="3290962" y="-801666"/>
            <a:ext cx="4667994" cy="7825231"/>
          </a:xfrm>
        </p:spPr>
        <p:txBody>
          <a:bodyPr lIns="0" tIns="0" rIns="0" bIns="0">
            <a:noAutofit/>
          </a:bodyPr>
          <a:lstStyle>
            <a:lvl1pPr marL="0" indent="0" algn="l">
              <a:lnSpc>
                <a:spcPct val="90000"/>
              </a:lnSpc>
              <a:spcBef>
                <a:spcPts val="0"/>
              </a:spcBef>
              <a:buNone/>
              <a:defRPr sz="8500" b="0" spc="650" baseline="0">
                <a:solidFill>
                  <a:schemeClr val="tx2">
                    <a:alpha val="10000"/>
                  </a:schemeClr>
                </a:solidFill>
                <a:latin typeface="+mj-lt"/>
              </a:defRPr>
            </a:lvl1pPr>
            <a:lvl2pPr marL="457200" indent="0">
              <a:buNone/>
              <a:defRPr>
                <a:latin typeface="Felix Titling" pitchFamily="82" charset="77"/>
              </a:defRPr>
            </a:lvl2pPr>
            <a:lvl3pPr marL="914400" indent="0">
              <a:buNone/>
              <a:defRPr>
                <a:latin typeface="Felix Titling" pitchFamily="82" charset="77"/>
              </a:defRPr>
            </a:lvl3pPr>
            <a:lvl4pPr marL="1371600" indent="0">
              <a:buNone/>
              <a:defRPr>
                <a:latin typeface="Felix Titling" pitchFamily="82" charset="77"/>
              </a:defRPr>
            </a:lvl4pPr>
            <a:lvl5pPr marL="1828800" indent="0">
              <a:buNone/>
              <a:defRPr>
                <a:latin typeface="Felix Titling" pitchFamily="82" charset="77"/>
              </a:defRPr>
            </a:lvl5pPr>
          </a:lstStyle>
          <a:p>
            <a:pPr lvl="0"/>
            <a:r>
              <a:rPr lang="en-US" dirty="0"/>
              <a:t>Thank</a:t>
            </a:r>
          </a:p>
          <a:p>
            <a:pPr lvl="0"/>
            <a:r>
              <a:rPr lang="en-US" dirty="0"/>
              <a:t>Thank</a:t>
            </a:r>
          </a:p>
          <a:p>
            <a:pPr lvl="0"/>
            <a:r>
              <a:rPr lang="en-US" dirty="0"/>
              <a:t>Thank you</a:t>
            </a:r>
          </a:p>
          <a:p>
            <a:pPr lvl="0"/>
            <a:r>
              <a:rPr lang="en-US" dirty="0"/>
              <a:t>You</a:t>
            </a:r>
          </a:p>
          <a:p>
            <a:pPr lvl="0"/>
            <a:r>
              <a:rPr lang="en-US" dirty="0"/>
              <a:t>You</a:t>
            </a:r>
          </a:p>
          <a:p>
            <a:pPr lvl="0"/>
            <a:r>
              <a:rPr lang="en-US" dirty="0"/>
              <a:t>you</a:t>
            </a:r>
          </a:p>
        </p:txBody>
      </p:sp>
      <p:sp>
        <p:nvSpPr>
          <p:cNvPr id="6" name="Text Placeholder 3">
            <a:extLst>
              <a:ext uri="{FF2B5EF4-FFF2-40B4-BE49-F238E27FC236}">
                <a16:creationId xmlns:a16="http://schemas.microsoft.com/office/drawing/2014/main" id="{5FC1157C-46E6-2A07-1641-C8F887949255}"/>
              </a:ext>
            </a:extLst>
          </p:cNvPr>
          <p:cNvSpPr>
            <a:spLocks noGrp="1"/>
          </p:cNvSpPr>
          <p:nvPr>
            <p:ph type="body" sz="quarter" idx="20" hasCustomPrompt="1"/>
          </p:nvPr>
        </p:nvSpPr>
        <p:spPr>
          <a:xfrm>
            <a:off x="3290962" y="1467062"/>
            <a:ext cx="4667994" cy="2420772"/>
          </a:xfrm>
        </p:spPr>
        <p:txBody>
          <a:bodyPr lIns="0" tIns="0" rIns="0" bIns="0" anchor="ctr">
            <a:noAutofit/>
          </a:bodyPr>
          <a:lstStyle>
            <a:lvl1pPr marL="0" indent="0" algn="l">
              <a:lnSpc>
                <a:spcPct val="90000"/>
              </a:lnSpc>
              <a:spcBef>
                <a:spcPts val="0"/>
              </a:spcBef>
              <a:buNone/>
              <a:defRPr sz="8500" b="0" spc="650" baseline="0">
                <a:solidFill>
                  <a:schemeClr val="tx2"/>
                </a:solidFill>
                <a:latin typeface="+mj-lt"/>
              </a:defRPr>
            </a:lvl1pPr>
            <a:lvl2pPr marL="457200" indent="0">
              <a:buNone/>
              <a:defRPr>
                <a:latin typeface="Felix Titling" pitchFamily="82" charset="77"/>
              </a:defRPr>
            </a:lvl2pPr>
            <a:lvl3pPr marL="914400" indent="0">
              <a:buNone/>
              <a:defRPr>
                <a:latin typeface="Felix Titling" pitchFamily="82" charset="77"/>
              </a:defRPr>
            </a:lvl3pPr>
            <a:lvl4pPr marL="1371600" indent="0">
              <a:buNone/>
              <a:defRPr>
                <a:latin typeface="Felix Titling" pitchFamily="82" charset="77"/>
              </a:defRPr>
            </a:lvl4pPr>
            <a:lvl5pPr marL="1828800" indent="0">
              <a:buNone/>
              <a:defRPr>
                <a:latin typeface="Felix Titling" pitchFamily="82" charset="77"/>
              </a:defRPr>
            </a:lvl5pPr>
          </a:lstStyle>
          <a:p>
            <a:pPr lvl="0"/>
            <a:r>
              <a:rPr lang="en-US" dirty="0"/>
              <a:t>Thank you</a:t>
            </a:r>
          </a:p>
        </p:txBody>
      </p:sp>
    </p:spTree>
    <p:extLst>
      <p:ext uri="{BB962C8B-B14F-4D97-AF65-F5344CB8AC3E}">
        <p14:creationId xmlns:p14="http://schemas.microsoft.com/office/powerpoint/2010/main" val="2153117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3"/>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F986A58D-6106-E01B-0BDC-2F992AD25A9D}"/>
              </a:ext>
            </a:extLst>
          </p:cNvPr>
          <p:cNvSpPr>
            <a:spLocks noGrp="1"/>
          </p:cNvSpPr>
          <p:nvPr>
            <p:ph type="title"/>
          </p:nvPr>
        </p:nvSpPr>
        <p:spPr>
          <a:xfrm>
            <a:off x="638462" y="642551"/>
            <a:ext cx="10915076" cy="1553680"/>
          </a:xfrm>
        </p:spPr>
        <p:txBody>
          <a:bodyPr lIns="0" tIns="0" rIns="0" bIns="0" anchor="t"/>
          <a:lstStyle>
            <a:lvl1pPr>
              <a:defRPr sz="5500">
                <a:solidFill>
                  <a:schemeClr val="accent4"/>
                </a:solidFill>
                <a:latin typeface="+mj-lt"/>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3F1B2C6-F3A6-F65F-DF38-0E32604698E7}"/>
              </a:ext>
            </a:extLst>
          </p:cNvPr>
          <p:cNvSpPr>
            <a:spLocks noGrp="1"/>
          </p:cNvSpPr>
          <p:nvPr>
            <p:ph type="body" sz="quarter" idx="24" hasCustomPrompt="1"/>
          </p:nvPr>
        </p:nvSpPr>
        <p:spPr>
          <a:xfrm>
            <a:off x="0" y="358823"/>
            <a:ext cx="6644109" cy="6858000"/>
          </a:xfrm>
        </p:spPr>
        <p:txBody>
          <a:bodyPr anchor="t">
            <a:noAutofit/>
          </a:bodyPr>
          <a:lstStyle>
            <a:lvl1pPr marL="0" indent="0">
              <a:lnSpc>
                <a:spcPct val="75000"/>
              </a:lnSpc>
              <a:spcBef>
                <a:spcPts val="0"/>
              </a:spcBef>
              <a:buNone/>
              <a:defRPr sz="76000" b="0" spc="1000">
                <a:solidFill>
                  <a:schemeClr val="accent1">
                    <a:alpha val="5000"/>
                  </a:schemeClr>
                </a:solidFill>
                <a:latin typeface="+mj-lt"/>
              </a:defRPr>
            </a:lvl1pPr>
            <a:lvl2pPr marL="457200" indent="0">
              <a:buNone/>
              <a:defRPr spc="1000">
                <a:latin typeface="Felix Titling" pitchFamily="82" charset="77"/>
              </a:defRPr>
            </a:lvl2pPr>
            <a:lvl3pPr marL="914400" indent="0">
              <a:buNone/>
              <a:defRPr spc="1000">
                <a:latin typeface="Felix Titling" pitchFamily="82" charset="77"/>
              </a:defRPr>
            </a:lvl3pPr>
            <a:lvl4pPr marL="1371600" indent="0">
              <a:buNone/>
              <a:defRPr spc="1000">
                <a:latin typeface="Felix Titling" pitchFamily="82" charset="77"/>
              </a:defRPr>
            </a:lvl4pPr>
            <a:lvl5pPr marL="1828800" indent="0">
              <a:buNone/>
              <a:defRPr spc="1000">
                <a:latin typeface="Felix Titling" pitchFamily="82" charset="77"/>
              </a:defRPr>
            </a:lvl5pPr>
          </a:lstStyle>
          <a:p>
            <a:pPr lvl="0"/>
            <a:r>
              <a:rPr lang="en-US" dirty="0"/>
              <a:t>a</a:t>
            </a:r>
          </a:p>
        </p:txBody>
      </p:sp>
      <p:sp>
        <p:nvSpPr>
          <p:cNvPr id="8" name="Text Placeholder 15">
            <a:extLst>
              <a:ext uri="{FF2B5EF4-FFF2-40B4-BE49-F238E27FC236}">
                <a16:creationId xmlns:a16="http://schemas.microsoft.com/office/drawing/2014/main" id="{CC404B5F-F158-CEF8-E5AF-9B7601510FA5}"/>
              </a:ext>
            </a:extLst>
          </p:cNvPr>
          <p:cNvSpPr>
            <a:spLocks noGrp="1"/>
          </p:cNvSpPr>
          <p:nvPr>
            <p:ph type="body" sz="quarter" idx="13"/>
          </p:nvPr>
        </p:nvSpPr>
        <p:spPr>
          <a:xfrm>
            <a:off x="638462" y="2547296"/>
            <a:ext cx="2227344" cy="677817"/>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28" name="Text Placeholder 15">
            <a:extLst>
              <a:ext uri="{FF2B5EF4-FFF2-40B4-BE49-F238E27FC236}">
                <a16:creationId xmlns:a16="http://schemas.microsoft.com/office/drawing/2014/main" id="{25014DBD-FC37-6FBB-AEBA-C826652821F8}"/>
              </a:ext>
            </a:extLst>
          </p:cNvPr>
          <p:cNvSpPr>
            <a:spLocks noGrp="1"/>
          </p:cNvSpPr>
          <p:nvPr>
            <p:ph type="body" sz="quarter" idx="20"/>
          </p:nvPr>
        </p:nvSpPr>
        <p:spPr>
          <a:xfrm>
            <a:off x="3534373" y="2547296"/>
            <a:ext cx="2227344" cy="677817"/>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26" name="Text Placeholder 15">
            <a:extLst>
              <a:ext uri="{FF2B5EF4-FFF2-40B4-BE49-F238E27FC236}">
                <a16:creationId xmlns:a16="http://schemas.microsoft.com/office/drawing/2014/main" id="{F62835A7-C3E7-285E-CDF2-A44B022CFA16}"/>
              </a:ext>
            </a:extLst>
          </p:cNvPr>
          <p:cNvSpPr>
            <a:spLocks noGrp="1"/>
          </p:cNvSpPr>
          <p:nvPr>
            <p:ph type="body" sz="quarter" idx="18"/>
          </p:nvPr>
        </p:nvSpPr>
        <p:spPr>
          <a:xfrm>
            <a:off x="6430284" y="2547296"/>
            <a:ext cx="2227344" cy="677817"/>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24" name="Text Placeholder 15">
            <a:extLst>
              <a:ext uri="{FF2B5EF4-FFF2-40B4-BE49-F238E27FC236}">
                <a16:creationId xmlns:a16="http://schemas.microsoft.com/office/drawing/2014/main" id="{EB251253-703B-546E-AB34-52E0AE4AA63E}"/>
              </a:ext>
            </a:extLst>
          </p:cNvPr>
          <p:cNvSpPr>
            <a:spLocks noGrp="1"/>
          </p:cNvSpPr>
          <p:nvPr>
            <p:ph type="body" sz="quarter" idx="16"/>
          </p:nvPr>
        </p:nvSpPr>
        <p:spPr>
          <a:xfrm>
            <a:off x="9326194" y="2547296"/>
            <a:ext cx="2227344" cy="677817"/>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21" name="Text Placeholder 18">
            <a:extLst>
              <a:ext uri="{FF2B5EF4-FFF2-40B4-BE49-F238E27FC236}">
                <a16:creationId xmlns:a16="http://schemas.microsoft.com/office/drawing/2014/main" id="{AAD5CDF0-03F4-067C-A930-F9EEE3F0E32B}"/>
              </a:ext>
            </a:extLst>
          </p:cNvPr>
          <p:cNvSpPr>
            <a:spLocks noGrp="1"/>
          </p:cNvSpPr>
          <p:nvPr>
            <p:ph type="body" sz="quarter" idx="26"/>
          </p:nvPr>
        </p:nvSpPr>
        <p:spPr>
          <a:xfrm>
            <a:off x="638462" y="3225113"/>
            <a:ext cx="2227344" cy="2707233"/>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a:p>
            <a:pPr lvl="1"/>
            <a:r>
              <a:rPr lang="en-US"/>
              <a:t>Second level</a:t>
            </a:r>
          </a:p>
          <a:p>
            <a:pPr lvl="2"/>
            <a:r>
              <a:rPr lang="en-US"/>
              <a:t>Third level</a:t>
            </a:r>
          </a:p>
        </p:txBody>
      </p:sp>
      <p:sp>
        <p:nvSpPr>
          <p:cNvPr id="22" name="Text Placeholder 18">
            <a:extLst>
              <a:ext uri="{FF2B5EF4-FFF2-40B4-BE49-F238E27FC236}">
                <a16:creationId xmlns:a16="http://schemas.microsoft.com/office/drawing/2014/main" id="{1EA0E8C0-9652-ED9C-4CD9-6B72392D6DF2}"/>
              </a:ext>
            </a:extLst>
          </p:cNvPr>
          <p:cNvSpPr>
            <a:spLocks noGrp="1"/>
          </p:cNvSpPr>
          <p:nvPr>
            <p:ph type="body" sz="quarter" idx="27"/>
          </p:nvPr>
        </p:nvSpPr>
        <p:spPr>
          <a:xfrm>
            <a:off x="3534369" y="3225113"/>
            <a:ext cx="2227344" cy="2707233"/>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a:p>
            <a:pPr lvl="1"/>
            <a:r>
              <a:rPr lang="en-US"/>
              <a:t>Second level</a:t>
            </a:r>
          </a:p>
          <a:p>
            <a:pPr lvl="2"/>
            <a:r>
              <a:rPr lang="en-US"/>
              <a:t>Third level</a:t>
            </a:r>
          </a:p>
        </p:txBody>
      </p:sp>
      <p:sp>
        <p:nvSpPr>
          <p:cNvPr id="23" name="Text Placeholder 18">
            <a:extLst>
              <a:ext uri="{FF2B5EF4-FFF2-40B4-BE49-F238E27FC236}">
                <a16:creationId xmlns:a16="http://schemas.microsoft.com/office/drawing/2014/main" id="{50155057-5F64-A44D-EBB6-913EC89187C0}"/>
              </a:ext>
            </a:extLst>
          </p:cNvPr>
          <p:cNvSpPr>
            <a:spLocks noGrp="1"/>
          </p:cNvSpPr>
          <p:nvPr>
            <p:ph type="body" sz="quarter" idx="28"/>
          </p:nvPr>
        </p:nvSpPr>
        <p:spPr>
          <a:xfrm>
            <a:off x="6430041" y="3225113"/>
            <a:ext cx="2227344" cy="2707233"/>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a:p>
            <a:pPr lvl="1"/>
            <a:r>
              <a:rPr lang="en-US"/>
              <a:t>Second level</a:t>
            </a:r>
          </a:p>
          <a:p>
            <a:pPr lvl="2"/>
            <a:r>
              <a:rPr lang="en-US"/>
              <a:t>Third level</a:t>
            </a:r>
          </a:p>
        </p:txBody>
      </p:sp>
      <p:sp>
        <p:nvSpPr>
          <p:cNvPr id="20" name="Text Placeholder 18">
            <a:extLst>
              <a:ext uri="{FF2B5EF4-FFF2-40B4-BE49-F238E27FC236}">
                <a16:creationId xmlns:a16="http://schemas.microsoft.com/office/drawing/2014/main" id="{095532FA-0A0C-CF19-D640-F92609A78223}"/>
              </a:ext>
            </a:extLst>
          </p:cNvPr>
          <p:cNvSpPr>
            <a:spLocks noGrp="1"/>
          </p:cNvSpPr>
          <p:nvPr>
            <p:ph type="body" sz="quarter" idx="25"/>
          </p:nvPr>
        </p:nvSpPr>
        <p:spPr>
          <a:xfrm>
            <a:off x="9326191" y="3225113"/>
            <a:ext cx="2227344" cy="2707233"/>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a:p>
            <a:pPr lvl="1"/>
            <a:r>
              <a:rPr lang="en-US"/>
              <a:t>Second level</a:t>
            </a:r>
          </a:p>
          <a:p>
            <a:pPr lvl="2"/>
            <a:r>
              <a:rPr lang="en-US"/>
              <a:t>Third level</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r>
              <a:rPr lang="en-US"/>
              <a:t>Instagram User Analytics </a:t>
            </a:r>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208618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2"/>
        </a:solidFill>
        <a:effectLst/>
      </p:bgPr>
    </p:bg>
    <p:spTree>
      <p:nvGrpSpPr>
        <p:cNvPr id="1" name=""/>
        <p:cNvGrpSpPr/>
        <p:nvPr/>
      </p:nvGrpSpPr>
      <p:grpSpPr>
        <a:xfrm>
          <a:off x="0" y="0"/>
          <a:ext cx="0" cy="0"/>
          <a:chOff x="0" y="0"/>
          <a:chExt cx="0" cy="0"/>
        </a:xfrm>
      </p:grpSpPr>
      <p:sp>
        <p:nvSpPr>
          <p:cNvPr id="15" name="Picture Placeholder 26">
            <a:extLst>
              <a:ext uri="{FF2B5EF4-FFF2-40B4-BE49-F238E27FC236}">
                <a16:creationId xmlns:a16="http://schemas.microsoft.com/office/drawing/2014/main" id="{6A67D644-32E7-08DE-4A04-59BC59DA67E6}"/>
              </a:ext>
            </a:extLst>
          </p:cNvPr>
          <p:cNvSpPr>
            <a:spLocks noGrp="1"/>
          </p:cNvSpPr>
          <p:nvPr>
            <p:ph type="pic" sz="quarter" idx="10"/>
          </p:nvPr>
        </p:nvSpPr>
        <p:spPr>
          <a:xfrm>
            <a:off x="3923536" y="697867"/>
            <a:ext cx="4344928" cy="5462266"/>
          </a:xfrm>
          <a:custGeom>
            <a:avLst/>
            <a:gdLst>
              <a:gd name="connsiteX0" fmla="*/ 2247899 w 4495799"/>
              <a:gd name="connsiteY0" fmla="*/ 0 h 5651934"/>
              <a:gd name="connsiteX1" fmla="*/ 4495799 w 4495799"/>
              <a:gd name="connsiteY1" fmla="*/ 2223551 h 5651934"/>
              <a:gd name="connsiteX2" fmla="*/ 4495799 w 4495799"/>
              <a:gd name="connsiteY2" fmla="*/ 5651934 h 5651934"/>
              <a:gd name="connsiteX3" fmla="*/ 0 w 4495799"/>
              <a:gd name="connsiteY3" fmla="*/ 5651934 h 5651934"/>
              <a:gd name="connsiteX4" fmla="*/ 0 w 4495799"/>
              <a:gd name="connsiteY4" fmla="*/ 2223531 h 5651934"/>
              <a:gd name="connsiteX5" fmla="*/ 11605 w 4495799"/>
              <a:gd name="connsiteY5" fmla="*/ 1996206 h 5651934"/>
              <a:gd name="connsiteX6" fmla="*/ 2247899 w 4495799"/>
              <a:gd name="connsiteY6" fmla="*/ 0 h 565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5799" h="5651934">
                <a:moveTo>
                  <a:pt x="2247899" y="0"/>
                </a:moveTo>
                <a:cubicBezTo>
                  <a:pt x="3489380" y="0"/>
                  <a:pt x="4495799" y="995518"/>
                  <a:pt x="4495799" y="2223551"/>
                </a:cubicBezTo>
                <a:lnTo>
                  <a:pt x="4495799" y="5651934"/>
                </a:lnTo>
                <a:lnTo>
                  <a:pt x="0" y="5651934"/>
                </a:lnTo>
                <a:lnTo>
                  <a:pt x="0" y="2223531"/>
                </a:lnTo>
                <a:lnTo>
                  <a:pt x="11605" y="1996206"/>
                </a:lnTo>
                <a:cubicBezTo>
                  <a:pt x="126720" y="874967"/>
                  <a:pt x="1084011" y="0"/>
                  <a:pt x="2247899" y="0"/>
                </a:cubicBezTo>
                <a:close/>
              </a:path>
            </a:pathLst>
          </a:custGeom>
          <a:solidFill>
            <a:schemeClr val="accent3"/>
          </a:solidFill>
        </p:spPr>
        <p:txBody>
          <a:bodyPr wrap="square" anchor="ctr">
            <a:noAutofit/>
          </a:bodyPr>
          <a:lstStyle>
            <a:lvl1pPr marL="0" indent="0" algn="ctr">
              <a:buNone/>
              <a:defRPr sz="1400" b="0" i="0">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E5736C06-E9E1-16BE-139D-B69DCBBD28E1}"/>
              </a:ext>
            </a:extLst>
          </p:cNvPr>
          <p:cNvSpPr>
            <a:spLocks noGrp="1"/>
          </p:cNvSpPr>
          <p:nvPr>
            <p:ph type="title" hasCustomPrompt="1"/>
          </p:nvPr>
        </p:nvSpPr>
        <p:spPr>
          <a:xfrm>
            <a:off x="838200" y="0"/>
            <a:ext cx="10515600" cy="1736204"/>
          </a:xfrm>
        </p:spPr>
        <p:txBody>
          <a:bodyPr anchor="ctr">
            <a:noAutofit/>
          </a:bodyPr>
          <a:lstStyle>
            <a:lvl1pPr algn="ctr">
              <a:defRPr sz="8000">
                <a:solidFill>
                  <a:schemeClr val="accent1"/>
                </a:solidFill>
                <a:latin typeface="+mj-lt"/>
              </a:defRPr>
            </a:lvl1pPr>
          </a:lstStyle>
          <a:p>
            <a:r>
              <a:rPr lang="en-US" dirty="0"/>
              <a:t>Master title</a:t>
            </a:r>
          </a:p>
        </p:txBody>
      </p:sp>
      <p:sp>
        <p:nvSpPr>
          <p:cNvPr id="6" name="Text Placeholder 5">
            <a:extLst>
              <a:ext uri="{FF2B5EF4-FFF2-40B4-BE49-F238E27FC236}">
                <a16:creationId xmlns:a16="http://schemas.microsoft.com/office/drawing/2014/main" id="{C21A91CD-FAA1-12A5-36FC-FB6877A5CFCD}"/>
              </a:ext>
            </a:extLst>
          </p:cNvPr>
          <p:cNvSpPr>
            <a:spLocks noGrp="1"/>
          </p:cNvSpPr>
          <p:nvPr>
            <p:ph type="body" sz="quarter" idx="11" hasCustomPrompt="1"/>
          </p:nvPr>
        </p:nvSpPr>
        <p:spPr>
          <a:xfrm>
            <a:off x="837235" y="5501848"/>
            <a:ext cx="10515600" cy="1356152"/>
          </a:xfrm>
        </p:spPr>
        <p:txBody>
          <a:bodyPr anchor="ctr">
            <a:noAutofit/>
          </a:bodyPr>
          <a:lstStyle>
            <a:lvl1pPr marL="0" indent="0" algn="ctr">
              <a:buNone/>
              <a:defRPr sz="8000" b="0" spc="500" baseline="0">
                <a:solidFill>
                  <a:schemeClr val="accent1"/>
                </a:solidFill>
                <a:latin typeface="+mj-lt"/>
              </a:defRPr>
            </a:lvl1pPr>
          </a:lstStyle>
          <a:p>
            <a:r>
              <a:rPr lang="en-US" dirty="0"/>
              <a:t>Master title</a:t>
            </a:r>
            <a:endParaRPr lang="en-US" dirty="0">
              <a:solidFill>
                <a:schemeClr val="accent1"/>
              </a:solidFill>
            </a:endParaRPr>
          </a:p>
        </p:txBody>
      </p:sp>
    </p:spTree>
    <p:extLst>
      <p:ext uri="{BB962C8B-B14F-4D97-AF65-F5344CB8AC3E}">
        <p14:creationId xmlns:p14="http://schemas.microsoft.com/office/powerpoint/2010/main" val="293796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10349A9-96E5-48EF-811D-326560B8C152}"/>
              </a:ext>
            </a:extLst>
          </p:cNvPr>
          <p:cNvSpPr>
            <a:spLocks noGrp="1"/>
          </p:cNvSpPr>
          <p:nvPr>
            <p:ph type="title" hasCustomPrompt="1"/>
          </p:nvPr>
        </p:nvSpPr>
        <p:spPr>
          <a:xfrm>
            <a:off x="5590572" y="1188358"/>
            <a:ext cx="5962964" cy="1335273"/>
          </a:xfrm>
        </p:spPr>
        <p:txBody>
          <a:bodyPr lIns="0" tIns="0" rIns="0" bIns="0" anchor="t">
            <a:noAutofit/>
          </a:bodyPr>
          <a:lstStyle>
            <a:lvl1pPr>
              <a:defRPr sz="5500">
                <a:solidFill>
                  <a:schemeClr val="accent4"/>
                </a:solidFill>
                <a:latin typeface="+mj-lt"/>
              </a:defRPr>
            </a:lvl1pPr>
          </a:lstStyle>
          <a:p>
            <a:r>
              <a:rPr lang="en-US" dirty="0"/>
              <a:t>Master title style</a:t>
            </a:r>
          </a:p>
        </p:txBody>
      </p:sp>
      <p:sp>
        <p:nvSpPr>
          <p:cNvPr id="15" name="Picture Placeholder 26">
            <a:extLst>
              <a:ext uri="{FF2B5EF4-FFF2-40B4-BE49-F238E27FC236}">
                <a16:creationId xmlns:a16="http://schemas.microsoft.com/office/drawing/2014/main" id="{E0689DF6-C6F5-534C-0D45-ED59D0031289}"/>
              </a:ext>
            </a:extLst>
          </p:cNvPr>
          <p:cNvSpPr>
            <a:spLocks noGrp="1"/>
          </p:cNvSpPr>
          <p:nvPr>
            <p:ph type="pic" sz="quarter" idx="10"/>
          </p:nvPr>
        </p:nvSpPr>
        <p:spPr>
          <a:xfrm>
            <a:off x="838200" y="860958"/>
            <a:ext cx="4085468" cy="5136084"/>
          </a:xfrm>
          <a:custGeom>
            <a:avLst/>
            <a:gdLst>
              <a:gd name="connsiteX0" fmla="*/ 2247899 w 4495799"/>
              <a:gd name="connsiteY0" fmla="*/ 0 h 5651934"/>
              <a:gd name="connsiteX1" fmla="*/ 4495799 w 4495799"/>
              <a:gd name="connsiteY1" fmla="*/ 2223551 h 5651934"/>
              <a:gd name="connsiteX2" fmla="*/ 4495799 w 4495799"/>
              <a:gd name="connsiteY2" fmla="*/ 5651934 h 5651934"/>
              <a:gd name="connsiteX3" fmla="*/ 0 w 4495799"/>
              <a:gd name="connsiteY3" fmla="*/ 5651934 h 5651934"/>
              <a:gd name="connsiteX4" fmla="*/ 0 w 4495799"/>
              <a:gd name="connsiteY4" fmla="*/ 2223531 h 5651934"/>
              <a:gd name="connsiteX5" fmla="*/ 11605 w 4495799"/>
              <a:gd name="connsiteY5" fmla="*/ 1996206 h 5651934"/>
              <a:gd name="connsiteX6" fmla="*/ 2247899 w 4495799"/>
              <a:gd name="connsiteY6" fmla="*/ 0 h 565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5799" h="5651934">
                <a:moveTo>
                  <a:pt x="2247899" y="0"/>
                </a:moveTo>
                <a:cubicBezTo>
                  <a:pt x="3489380" y="0"/>
                  <a:pt x="4495799" y="995518"/>
                  <a:pt x="4495799" y="2223551"/>
                </a:cubicBezTo>
                <a:lnTo>
                  <a:pt x="4495799" y="5651934"/>
                </a:lnTo>
                <a:lnTo>
                  <a:pt x="0" y="5651934"/>
                </a:lnTo>
                <a:lnTo>
                  <a:pt x="0" y="2223531"/>
                </a:lnTo>
                <a:lnTo>
                  <a:pt x="11605" y="1996206"/>
                </a:lnTo>
                <a:cubicBezTo>
                  <a:pt x="126720" y="874967"/>
                  <a:pt x="1084011" y="0"/>
                  <a:pt x="2247899" y="0"/>
                </a:cubicBezTo>
                <a:close/>
              </a:path>
            </a:pathLst>
          </a:custGeom>
          <a:solidFill>
            <a:schemeClr val="accent2"/>
          </a:solidFill>
        </p:spPr>
        <p:txBody>
          <a:bodyPr wrap="square" anchor="ctr">
            <a:noAutofit/>
          </a:bodyPr>
          <a:lstStyle>
            <a:lvl1pPr marL="0" indent="0" algn="ctr">
              <a:buNone/>
              <a:defRPr sz="1400" b="0" i="0">
                <a:latin typeface="+mn-lt"/>
              </a:defRPr>
            </a:lvl1pPr>
          </a:lstStyle>
          <a:p>
            <a:r>
              <a:rPr lang="en-US"/>
              <a:t>Click icon to add picture</a:t>
            </a:r>
            <a:endParaRPr lang="en-US" dirty="0"/>
          </a:p>
        </p:txBody>
      </p:sp>
      <p:sp>
        <p:nvSpPr>
          <p:cNvPr id="24" name="Text Placeholder 15">
            <a:extLst>
              <a:ext uri="{FF2B5EF4-FFF2-40B4-BE49-F238E27FC236}">
                <a16:creationId xmlns:a16="http://schemas.microsoft.com/office/drawing/2014/main" id="{EB251253-703B-546E-AB34-52E0AE4AA63E}"/>
              </a:ext>
            </a:extLst>
          </p:cNvPr>
          <p:cNvSpPr>
            <a:spLocks noGrp="1"/>
          </p:cNvSpPr>
          <p:nvPr>
            <p:ph type="body" sz="quarter" idx="16"/>
          </p:nvPr>
        </p:nvSpPr>
        <p:spPr>
          <a:xfrm>
            <a:off x="5590571" y="3000733"/>
            <a:ext cx="5763227" cy="2996309"/>
          </a:xfrm>
        </p:spPr>
        <p:txBody>
          <a:bodyPr lIns="0" tIns="0" rIns="0" bIns="0">
            <a:noAutofit/>
          </a:bodyPr>
          <a:lstStyle>
            <a:lvl1pPr marL="285750" indent="-285750">
              <a:buFont typeface="Arial" panose="020B0604020202020204" pitchFamily="34" charset="0"/>
              <a:buChar char="•"/>
              <a:defRPr sz="1600" b="1" i="0">
                <a:solidFill>
                  <a:srgbClr val="C16548"/>
                </a:solidFill>
                <a:latin typeface="+mn-lt"/>
              </a:defRPr>
            </a:lvl1pPr>
          </a:lstStyle>
          <a:p>
            <a:pPr lvl="0"/>
            <a:r>
              <a:rPr lang="en-US"/>
              <a:t>Click to edit Master text styles</a:t>
            </a:r>
          </a:p>
          <a:p>
            <a:pPr lvl="1"/>
            <a:r>
              <a:rPr lang="en-US"/>
              <a:t>Second level</a:t>
            </a:r>
          </a:p>
          <a:p>
            <a:pPr lvl="2"/>
            <a:r>
              <a:rPr lang="en-US"/>
              <a:t>Third level</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r>
              <a:rPr lang="en-US"/>
              <a:t>Instagram User Analytics </a:t>
            </a:r>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61857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6C06-E9E1-16BE-139D-B69DCBBD28E1}"/>
              </a:ext>
            </a:extLst>
          </p:cNvPr>
          <p:cNvSpPr>
            <a:spLocks noGrp="1"/>
          </p:cNvSpPr>
          <p:nvPr>
            <p:ph type="title"/>
          </p:nvPr>
        </p:nvSpPr>
        <p:spPr>
          <a:xfrm>
            <a:off x="638462" y="642551"/>
            <a:ext cx="10915076" cy="1192137"/>
          </a:xfrm>
        </p:spPr>
        <p:txBody>
          <a:bodyPr lIns="0" tIns="0" rIns="0" bIns="0" anchor="t"/>
          <a:lstStyle>
            <a:lvl1pPr algn="ctr">
              <a:defRPr sz="5500">
                <a:solidFill>
                  <a:schemeClr val="accent4"/>
                </a:solidFill>
              </a:defRPr>
            </a:lvl1pPr>
          </a:lstStyle>
          <a:p>
            <a:r>
              <a:rPr lang="en-US"/>
              <a:t>Click to edit Master title style</a:t>
            </a:r>
            <a:endParaRPr lang="en-US" dirty="0"/>
          </a:p>
        </p:txBody>
      </p:sp>
      <p:sp>
        <p:nvSpPr>
          <p:cNvPr id="15" name="Text Placeholder 15">
            <a:extLst>
              <a:ext uri="{FF2B5EF4-FFF2-40B4-BE49-F238E27FC236}">
                <a16:creationId xmlns:a16="http://schemas.microsoft.com/office/drawing/2014/main" id="{08E835A2-9A63-E732-F9E2-A4F4914B1769}"/>
              </a:ext>
            </a:extLst>
          </p:cNvPr>
          <p:cNvSpPr>
            <a:spLocks noGrp="1"/>
          </p:cNvSpPr>
          <p:nvPr>
            <p:ph type="body" sz="quarter" idx="24" hasCustomPrompt="1"/>
          </p:nvPr>
        </p:nvSpPr>
        <p:spPr>
          <a:xfrm>
            <a:off x="636455" y="1834688"/>
            <a:ext cx="5310927" cy="723085"/>
          </a:xfrm>
          <a:solidFill>
            <a:schemeClr val="accent4"/>
          </a:solidFill>
          <a:ln>
            <a:solidFill>
              <a:schemeClr val="accent4"/>
            </a:solidFill>
          </a:ln>
        </p:spPr>
        <p:txBody>
          <a:bodyPr lIns="0" tIns="0" rIns="0" bIns="0" anchor="ctr">
            <a:noAutofit/>
          </a:bodyPr>
          <a:lstStyle>
            <a:lvl1pPr marL="0" indent="0" algn="ctr">
              <a:buNone/>
              <a:defRPr sz="2400" b="0" i="0" spc="500" baseline="0">
                <a:solidFill>
                  <a:schemeClr val="bg1"/>
                </a:solidFill>
                <a:latin typeface="+mj-lt"/>
              </a:defRPr>
            </a:lvl1pPr>
          </a:lstStyle>
          <a:p>
            <a:pPr lvl="0"/>
            <a:r>
              <a:rPr lang="en-US" dirty="0"/>
              <a:t>Master text styles</a:t>
            </a:r>
          </a:p>
        </p:txBody>
      </p:sp>
      <p:sp>
        <p:nvSpPr>
          <p:cNvPr id="27" name="Text Placeholder 15">
            <a:extLst>
              <a:ext uri="{FF2B5EF4-FFF2-40B4-BE49-F238E27FC236}">
                <a16:creationId xmlns:a16="http://schemas.microsoft.com/office/drawing/2014/main" id="{7CA4D69F-DA63-104E-3FB3-1F2D82C3B599}"/>
              </a:ext>
            </a:extLst>
          </p:cNvPr>
          <p:cNvSpPr>
            <a:spLocks noGrp="1"/>
          </p:cNvSpPr>
          <p:nvPr>
            <p:ph type="body" sz="quarter" idx="40" hasCustomPrompt="1"/>
          </p:nvPr>
        </p:nvSpPr>
        <p:spPr>
          <a:xfrm>
            <a:off x="6244466" y="1834688"/>
            <a:ext cx="5310927" cy="723085"/>
          </a:xfrm>
          <a:solidFill>
            <a:schemeClr val="accent1"/>
          </a:solidFill>
          <a:ln>
            <a:solidFill>
              <a:schemeClr val="accent1"/>
            </a:solidFill>
          </a:ln>
        </p:spPr>
        <p:txBody>
          <a:bodyPr lIns="0" tIns="0" rIns="0" bIns="0" anchor="ctr">
            <a:noAutofit/>
          </a:bodyPr>
          <a:lstStyle>
            <a:lvl1pPr marL="0" indent="0" algn="ctr">
              <a:buNone/>
              <a:defRPr sz="2400" b="0" i="0" spc="500" baseline="0">
                <a:solidFill>
                  <a:schemeClr val="bg1"/>
                </a:solidFill>
                <a:latin typeface="+mj-lt"/>
              </a:defRPr>
            </a:lvl1pPr>
          </a:lstStyle>
          <a:p>
            <a:pPr lvl="0"/>
            <a:r>
              <a:rPr lang="en-US" dirty="0"/>
              <a:t>Master text styles</a:t>
            </a:r>
          </a:p>
        </p:txBody>
      </p:sp>
      <p:sp>
        <p:nvSpPr>
          <p:cNvPr id="8" name="Text Placeholder 15">
            <a:extLst>
              <a:ext uri="{FF2B5EF4-FFF2-40B4-BE49-F238E27FC236}">
                <a16:creationId xmlns:a16="http://schemas.microsoft.com/office/drawing/2014/main" id="{CC404B5F-F158-CEF8-E5AF-9B7601510FA5}"/>
              </a:ext>
            </a:extLst>
          </p:cNvPr>
          <p:cNvSpPr>
            <a:spLocks noGrp="1"/>
          </p:cNvSpPr>
          <p:nvPr>
            <p:ph type="body" sz="quarter" idx="13" hasCustomPrompt="1"/>
          </p:nvPr>
        </p:nvSpPr>
        <p:spPr>
          <a:xfrm>
            <a:off x="636455" y="2557773"/>
            <a:ext cx="1769072" cy="425705"/>
          </a:xfrm>
          <a:solidFill>
            <a:schemeClr val="accent4">
              <a:lumMod val="20000"/>
              <a:lumOff val="80000"/>
            </a:schemeClr>
          </a:solidFill>
          <a:ln>
            <a:solidFill>
              <a:schemeClr val="accent4"/>
            </a:solidFill>
          </a:ln>
        </p:spPr>
        <p:txBody>
          <a:bodyPr lIns="91440" tIns="91440" rIns="91440" bIns="91440" anchor="ctr">
            <a:noAutofit/>
          </a:bodyPr>
          <a:lstStyle>
            <a:lvl1pPr marL="0" indent="0" algn="ctr">
              <a:buNone/>
              <a:defRPr sz="1600" b="0" i="0">
                <a:solidFill>
                  <a:schemeClr val="accent4"/>
                </a:solidFill>
                <a:latin typeface="+mn-lt"/>
              </a:defRPr>
            </a:lvl1pPr>
          </a:lstStyle>
          <a:p>
            <a:pPr lvl="0"/>
            <a:r>
              <a:rPr lang="en-US" dirty="0"/>
              <a:t>Master text</a:t>
            </a:r>
          </a:p>
        </p:txBody>
      </p:sp>
      <p:sp>
        <p:nvSpPr>
          <p:cNvPr id="34" name="Text Placeholder 15">
            <a:extLst>
              <a:ext uri="{FF2B5EF4-FFF2-40B4-BE49-F238E27FC236}">
                <a16:creationId xmlns:a16="http://schemas.microsoft.com/office/drawing/2014/main" id="{CAC50623-C141-FF48-2679-AD0F48D51D1E}"/>
              </a:ext>
            </a:extLst>
          </p:cNvPr>
          <p:cNvSpPr>
            <a:spLocks noGrp="1"/>
          </p:cNvSpPr>
          <p:nvPr>
            <p:ph type="body" sz="quarter" idx="25" hasCustomPrompt="1"/>
          </p:nvPr>
        </p:nvSpPr>
        <p:spPr>
          <a:xfrm>
            <a:off x="2405526" y="2557773"/>
            <a:ext cx="1772935" cy="425705"/>
          </a:xfrm>
          <a:solidFill>
            <a:schemeClr val="accent4">
              <a:lumMod val="20000"/>
              <a:lumOff val="80000"/>
            </a:schemeClr>
          </a:solidFill>
          <a:ln>
            <a:solidFill>
              <a:schemeClr val="accent4"/>
            </a:solidFill>
          </a:ln>
        </p:spPr>
        <p:txBody>
          <a:bodyPr lIns="91440" tIns="91440" rIns="91440" bIns="91440" anchor="ctr">
            <a:noAutofit/>
          </a:bodyPr>
          <a:lstStyle>
            <a:lvl1pPr marL="0" indent="0" algn="ctr">
              <a:buNone/>
              <a:defRPr sz="1600" b="0" i="0">
                <a:solidFill>
                  <a:schemeClr val="accent4"/>
                </a:solidFill>
                <a:latin typeface="+mn-lt"/>
              </a:defRPr>
            </a:lvl1pPr>
          </a:lstStyle>
          <a:p>
            <a:pPr lvl="0"/>
            <a:r>
              <a:rPr lang="en-US" dirty="0"/>
              <a:t>Master text</a:t>
            </a:r>
          </a:p>
        </p:txBody>
      </p:sp>
      <p:sp>
        <p:nvSpPr>
          <p:cNvPr id="35" name="Text Placeholder 15">
            <a:extLst>
              <a:ext uri="{FF2B5EF4-FFF2-40B4-BE49-F238E27FC236}">
                <a16:creationId xmlns:a16="http://schemas.microsoft.com/office/drawing/2014/main" id="{FAAA39D6-45B2-A7D3-5DC3-C2459FFFC140}"/>
              </a:ext>
            </a:extLst>
          </p:cNvPr>
          <p:cNvSpPr>
            <a:spLocks noGrp="1"/>
          </p:cNvSpPr>
          <p:nvPr>
            <p:ph type="body" sz="quarter" idx="26" hasCustomPrompt="1"/>
          </p:nvPr>
        </p:nvSpPr>
        <p:spPr>
          <a:xfrm>
            <a:off x="4178310" y="2557773"/>
            <a:ext cx="1769072" cy="425705"/>
          </a:xfrm>
          <a:solidFill>
            <a:schemeClr val="accent4">
              <a:lumMod val="20000"/>
              <a:lumOff val="80000"/>
            </a:schemeClr>
          </a:solidFill>
          <a:ln>
            <a:solidFill>
              <a:schemeClr val="accent4"/>
            </a:solidFill>
          </a:ln>
        </p:spPr>
        <p:txBody>
          <a:bodyPr lIns="91440" tIns="91440" rIns="91440" bIns="91440" anchor="ctr">
            <a:noAutofit/>
          </a:bodyPr>
          <a:lstStyle>
            <a:lvl1pPr marL="0" indent="0" algn="ctr">
              <a:buNone/>
              <a:defRPr sz="1600" b="0" i="0">
                <a:solidFill>
                  <a:schemeClr val="accent4"/>
                </a:solidFill>
                <a:latin typeface="+mn-lt"/>
              </a:defRPr>
            </a:lvl1pPr>
          </a:lstStyle>
          <a:p>
            <a:pPr lvl="0"/>
            <a:r>
              <a:rPr lang="en-US" dirty="0"/>
              <a:t>Master text</a:t>
            </a:r>
          </a:p>
        </p:txBody>
      </p:sp>
      <p:sp>
        <p:nvSpPr>
          <p:cNvPr id="26" name="Text Placeholder 15">
            <a:extLst>
              <a:ext uri="{FF2B5EF4-FFF2-40B4-BE49-F238E27FC236}">
                <a16:creationId xmlns:a16="http://schemas.microsoft.com/office/drawing/2014/main" id="{08456420-6A32-6316-DB13-BD852A1B7ECC}"/>
              </a:ext>
            </a:extLst>
          </p:cNvPr>
          <p:cNvSpPr>
            <a:spLocks noGrp="1"/>
          </p:cNvSpPr>
          <p:nvPr>
            <p:ph type="body" sz="quarter" idx="39" hasCustomPrompt="1"/>
          </p:nvPr>
        </p:nvSpPr>
        <p:spPr>
          <a:xfrm>
            <a:off x="6244466" y="2557773"/>
            <a:ext cx="1769072" cy="425705"/>
          </a:xfrm>
          <a:solidFill>
            <a:schemeClr val="accent2"/>
          </a:solidFill>
          <a:ln>
            <a:solidFill>
              <a:schemeClr val="accent1"/>
            </a:solidFill>
          </a:ln>
        </p:spPr>
        <p:txBody>
          <a:bodyPr lIns="91440" tIns="91440" rIns="91440" bIns="91440" anchor="ctr">
            <a:noAutofit/>
          </a:bodyPr>
          <a:lstStyle>
            <a:lvl1pPr marL="0" indent="0" algn="ctr">
              <a:buNone/>
              <a:defRPr sz="1600" b="0" i="0">
                <a:solidFill>
                  <a:schemeClr val="accent1"/>
                </a:solidFill>
                <a:latin typeface="+mn-lt"/>
              </a:defRPr>
            </a:lvl1pPr>
          </a:lstStyle>
          <a:p>
            <a:pPr lvl="0"/>
            <a:r>
              <a:rPr lang="en-US" dirty="0"/>
              <a:t>Master text</a:t>
            </a:r>
          </a:p>
        </p:txBody>
      </p:sp>
      <p:sp>
        <p:nvSpPr>
          <p:cNvPr id="28" name="Text Placeholder 15">
            <a:extLst>
              <a:ext uri="{FF2B5EF4-FFF2-40B4-BE49-F238E27FC236}">
                <a16:creationId xmlns:a16="http://schemas.microsoft.com/office/drawing/2014/main" id="{4006011E-82D1-0E59-8663-132BB94A82AD}"/>
              </a:ext>
            </a:extLst>
          </p:cNvPr>
          <p:cNvSpPr>
            <a:spLocks noGrp="1"/>
          </p:cNvSpPr>
          <p:nvPr>
            <p:ph type="body" sz="quarter" idx="41" hasCustomPrompt="1"/>
          </p:nvPr>
        </p:nvSpPr>
        <p:spPr>
          <a:xfrm>
            <a:off x="8013537" y="2557773"/>
            <a:ext cx="1772935" cy="425705"/>
          </a:xfrm>
          <a:solidFill>
            <a:schemeClr val="accent2"/>
          </a:solidFill>
          <a:ln>
            <a:solidFill>
              <a:schemeClr val="accent1"/>
            </a:solidFill>
          </a:ln>
        </p:spPr>
        <p:txBody>
          <a:bodyPr lIns="91440" tIns="91440" rIns="91440" bIns="91440" anchor="ctr">
            <a:noAutofit/>
          </a:bodyPr>
          <a:lstStyle>
            <a:lvl1pPr marL="0" indent="0" algn="ctr">
              <a:buNone/>
              <a:defRPr sz="1600" b="0" i="0">
                <a:solidFill>
                  <a:schemeClr val="accent1"/>
                </a:solidFill>
                <a:latin typeface="+mn-lt"/>
              </a:defRPr>
            </a:lvl1pPr>
          </a:lstStyle>
          <a:p>
            <a:pPr lvl="0"/>
            <a:r>
              <a:rPr lang="en-US" dirty="0"/>
              <a:t>Master text</a:t>
            </a:r>
          </a:p>
        </p:txBody>
      </p:sp>
      <p:sp>
        <p:nvSpPr>
          <p:cNvPr id="29" name="Text Placeholder 15">
            <a:extLst>
              <a:ext uri="{FF2B5EF4-FFF2-40B4-BE49-F238E27FC236}">
                <a16:creationId xmlns:a16="http://schemas.microsoft.com/office/drawing/2014/main" id="{979E2337-5EFF-E5EE-D81F-00E835015F4B}"/>
              </a:ext>
            </a:extLst>
          </p:cNvPr>
          <p:cNvSpPr>
            <a:spLocks noGrp="1"/>
          </p:cNvSpPr>
          <p:nvPr>
            <p:ph type="body" sz="quarter" idx="42" hasCustomPrompt="1"/>
          </p:nvPr>
        </p:nvSpPr>
        <p:spPr>
          <a:xfrm>
            <a:off x="9786321" y="2557773"/>
            <a:ext cx="1769072" cy="425705"/>
          </a:xfrm>
          <a:solidFill>
            <a:schemeClr val="accent2"/>
          </a:solidFill>
          <a:ln>
            <a:solidFill>
              <a:schemeClr val="accent1"/>
            </a:solidFill>
          </a:ln>
        </p:spPr>
        <p:txBody>
          <a:bodyPr lIns="91440" tIns="91440" rIns="91440" bIns="91440" anchor="ctr">
            <a:noAutofit/>
          </a:bodyPr>
          <a:lstStyle>
            <a:lvl1pPr marL="0" indent="0" algn="ctr">
              <a:buNone/>
              <a:defRPr sz="1600" b="0" i="0">
                <a:solidFill>
                  <a:schemeClr val="accent1"/>
                </a:solidFill>
                <a:latin typeface="+mn-lt"/>
              </a:defRPr>
            </a:lvl1pPr>
          </a:lstStyle>
          <a:p>
            <a:pPr lvl="0"/>
            <a:r>
              <a:rPr lang="en-US" dirty="0"/>
              <a:t>Master text</a:t>
            </a:r>
          </a:p>
        </p:txBody>
      </p:sp>
      <p:sp>
        <p:nvSpPr>
          <p:cNvPr id="20" name="Text Placeholder 18">
            <a:extLst>
              <a:ext uri="{FF2B5EF4-FFF2-40B4-BE49-F238E27FC236}">
                <a16:creationId xmlns:a16="http://schemas.microsoft.com/office/drawing/2014/main" id="{BAB66CF5-0D1B-FF68-BB2E-8A5D28F0BC56}"/>
              </a:ext>
            </a:extLst>
          </p:cNvPr>
          <p:cNvSpPr>
            <a:spLocks noGrp="1"/>
          </p:cNvSpPr>
          <p:nvPr>
            <p:ph type="body" sz="quarter" idx="36"/>
          </p:nvPr>
        </p:nvSpPr>
        <p:spPr>
          <a:xfrm>
            <a:off x="636455" y="2983478"/>
            <a:ext cx="1769071" cy="2707233"/>
          </a:xfrm>
          <a:ln>
            <a:solidFill>
              <a:schemeClr val="accent4"/>
            </a:solidFill>
          </a:ln>
        </p:spPr>
        <p:txBody>
          <a:bodyPr lIns="182880" tIns="182880" rIns="182880" bIns="182880">
            <a:noAutofit/>
          </a:bodyPr>
          <a:lstStyle>
            <a:lvl1pPr marL="171450" indent="-171450">
              <a:lnSpc>
                <a:spcPct val="150000"/>
              </a:lnSpc>
              <a:buFont typeface="Arial" panose="020B0604020202020204" pitchFamily="34" charset="0"/>
              <a:buChar char="•"/>
              <a:defRPr sz="1200" b="0" i="0" spc="50" baseline="0">
                <a:solidFill>
                  <a:schemeClr val="accent4"/>
                </a:solidFill>
                <a:latin typeface="+mn-lt"/>
              </a:defRPr>
            </a:lvl1pPr>
          </a:lstStyle>
          <a:p>
            <a:pPr lvl="0"/>
            <a:r>
              <a:rPr lang="en-US"/>
              <a:t>Click to edit Master text styles</a:t>
            </a:r>
          </a:p>
        </p:txBody>
      </p:sp>
      <p:sp>
        <p:nvSpPr>
          <p:cNvPr id="21" name="Text Placeholder 18">
            <a:extLst>
              <a:ext uri="{FF2B5EF4-FFF2-40B4-BE49-F238E27FC236}">
                <a16:creationId xmlns:a16="http://schemas.microsoft.com/office/drawing/2014/main" id="{52E7EFCE-36D7-CF86-2FEF-E3734FE9950E}"/>
              </a:ext>
            </a:extLst>
          </p:cNvPr>
          <p:cNvSpPr>
            <a:spLocks noGrp="1"/>
          </p:cNvSpPr>
          <p:nvPr>
            <p:ph type="body" sz="quarter" idx="37"/>
          </p:nvPr>
        </p:nvSpPr>
        <p:spPr>
          <a:xfrm>
            <a:off x="2405295" y="2983478"/>
            <a:ext cx="1772935" cy="2707233"/>
          </a:xfrm>
          <a:ln>
            <a:solidFill>
              <a:schemeClr val="accent4"/>
            </a:solidFill>
          </a:ln>
        </p:spPr>
        <p:txBody>
          <a:bodyPr lIns="182880" tIns="182880" rIns="182880" bIns="182880">
            <a:noAutofit/>
          </a:bodyPr>
          <a:lstStyle>
            <a:lvl1pPr marL="171450" indent="-171450">
              <a:lnSpc>
                <a:spcPct val="150000"/>
              </a:lnSpc>
              <a:buFont typeface="Arial" panose="020B0604020202020204" pitchFamily="34" charset="0"/>
              <a:buChar char="•"/>
              <a:defRPr sz="1200" b="0" i="0" spc="50" baseline="0">
                <a:solidFill>
                  <a:schemeClr val="accent4"/>
                </a:solidFill>
                <a:latin typeface="+mn-lt"/>
              </a:defRPr>
            </a:lvl1pPr>
          </a:lstStyle>
          <a:p>
            <a:pPr lvl="0"/>
            <a:r>
              <a:rPr lang="en-US"/>
              <a:t>Click to edit Master text styles</a:t>
            </a:r>
          </a:p>
        </p:txBody>
      </p:sp>
      <p:sp>
        <p:nvSpPr>
          <p:cNvPr id="22" name="Text Placeholder 18">
            <a:extLst>
              <a:ext uri="{FF2B5EF4-FFF2-40B4-BE49-F238E27FC236}">
                <a16:creationId xmlns:a16="http://schemas.microsoft.com/office/drawing/2014/main" id="{6E1DCC08-6799-A1AC-28C2-A872BAF1E55A}"/>
              </a:ext>
            </a:extLst>
          </p:cNvPr>
          <p:cNvSpPr>
            <a:spLocks noGrp="1"/>
          </p:cNvSpPr>
          <p:nvPr>
            <p:ph type="body" sz="quarter" idx="38"/>
          </p:nvPr>
        </p:nvSpPr>
        <p:spPr>
          <a:xfrm>
            <a:off x="4178463" y="2983478"/>
            <a:ext cx="1768919" cy="2707233"/>
          </a:xfrm>
          <a:ln>
            <a:solidFill>
              <a:schemeClr val="accent4"/>
            </a:solidFill>
          </a:ln>
        </p:spPr>
        <p:txBody>
          <a:bodyPr lIns="182880" tIns="182880" rIns="182880" bIns="182880">
            <a:noAutofit/>
          </a:bodyPr>
          <a:lstStyle>
            <a:lvl1pPr marL="171450" indent="-171450">
              <a:lnSpc>
                <a:spcPct val="150000"/>
              </a:lnSpc>
              <a:buFont typeface="Arial" panose="020B0604020202020204" pitchFamily="34" charset="0"/>
              <a:buChar char="•"/>
              <a:defRPr sz="1200" b="0" i="0" spc="50" baseline="0">
                <a:solidFill>
                  <a:schemeClr val="accent4"/>
                </a:solidFill>
                <a:latin typeface="+mn-lt"/>
              </a:defRPr>
            </a:lvl1pPr>
          </a:lstStyle>
          <a:p>
            <a:pPr lvl="0"/>
            <a:r>
              <a:rPr lang="en-US"/>
              <a:t>Click to edit Master text styles</a:t>
            </a:r>
          </a:p>
        </p:txBody>
      </p:sp>
      <p:sp>
        <p:nvSpPr>
          <p:cNvPr id="30" name="Text Placeholder 18">
            <a:extLst>
              <a:ext uri="{FF2B5EF4-FFF2-40B4-BE49-F238E27FC236}">
                <a16:creationId xmlns:a16="http://schemas.microsoft.com/office/drawing/2014/main" id="{CE1BF705-AAB1-D537-2C0D-A795D1D4D176}"/>
              </a:ext>
            </a:extLst>
          </p:cNvPr>
          <p:cNvSpPr>
            <a:spLocks noGrp="1"/>
          </p:cNvSpPr>
          <p:nvPr>
            <p:ph type="body" sz="quarter" idx="43"/>
          </p:nvPr>
        </p:nvSpPr>
        <p:spPr>
          <a:xfrm>
            <a:off x="6244466" y="2983478"/>
            <a:ext cx="1769071" cy="2707233"/>
          </a:xfrm>
          <a:ln>
            <a:solidFill>
              <a:schemeClr val="accent1"/>
            </a:solidFill>
          </a:ln>
        </p:spPr>
        <p:txBody>
          <a:bodyPr lIns="182880" tIns="182880" rIns="182880" bIns="182880">
            <a:noAutofit/>
          </a:bodyPr>
          <a:lstStyle>
            <a:lvl1pPr marL="171450" indent="-171450">
              <a:lnSpc>
                <a:spcPct val="150000"/>
              </a:lnSpc>
              <a:buFont typeface="Arial" panose="020B0604020202020204" pitchFamily="34" charset="0"/>
              <a:buChar char="•"/>
              <a:defRPr sz="1200" b="0" i="0" spc="50" baseline="0">
                <a:solidFill>
                  <a:schemeClr val="accent1"/>
                </a:solidFill>
                <a:latin typeface="+mn-lt"/>
              </a:defRPr>
            </a:lvl1pPr>
          </a:lstStyle>
          <a:p>
            <a:pPr lvl="0"/>
            <a:r>
              <a:rPr lang="en-US"/>
              <a:t>Click to edit Master text styles</a:t>
            </a:r>
          </a:p>
        </p:txBody>
      </p:sp>
      <p:sp>
        <p:nvSpPr>
          <p:cNvPr id="31" name="Text Placeholder 18">
            <a:extLst>
              <a:ext uri="{FF2B5EF4-FFF2-40B4-BE49-F238E27FC236}">
                <a16:creationId xmlns:a16="http://schemas.microsoft.com/office/drawing/2014/main" id="{5F504EFC-46D9-97D5-DA53-4D8EB52D1340}"/>
              </a:ext>
            </a:extLst>
          </p:cNvPr>
          <p:cNvSpPr>
            <a:spLocks noGrp="1"/>
          </p:cNvSpPr>
          <p:nvPr>
            <p:ph type="body" sz="quarter" idx="44"/>
          </p:nvPr>
        </p:nvSpPr>
        <p:spPr>
          <a:xfrm>
            <a:off x="8013306" y="2983478"/>
            <a:ext cx="1772935" cy="2707233"/>
          </a:xfrm>
          <a:ln>
            <a:solidFill>
              <a:schemeClr val="accent1"/>
            </a:solidFill>
          </a:ln>
        </p:spPr>
        <p:txBody>
          <a:bodyPr lIns="182880" tIns="182880" rIns="182880" bIns="182880">
            <a:noAutofit/>
          </a:bodyPr>
          <a:lstStyle>
            <a:lvl1pPr marL="171450" indent="-171450">
              <a:lnSpc>
                <a:spcPct val="150000"/>
              </a:lnSpc>
              <a:buFont typeface="Arial" panose="020B0604020202020204" pitchFamily="34" charset="0"/>
              <a:buChar char="•"/>
              <a:defRPr sz="1200" b="0" i="0" spc="50" baseline="0">
                <a:solidFill>
                  <a:schemeClr val="accent1"/>
                </a:solidFill>
                <a:latin typeface="+mn-lt"/>
              </a:defRPr>
            </a:lvl1pPr>
          </a:lstStyle>
          <a:p>
            <a:pPr lvl="0"/>
            <a:r>
              <a:rPr lang="en-US"/>
              <a:t>Click to edit Master text styles</a:t>
            </a:r>
          </a:p>
        </p:txBody>
      </p:sp>
      <p:sp>
        <p:nvSpPr>
          <p:cNvPr id="32" name="Text Placeholder 18">
            <a:extLst>
              <a:ext uri="{FF2B5EF4-FFF2-40B4-BE49-F238E27FC236}">
                <a16:creationId xmlns:a16="http://schemas.microsoft.com/office/drawing/2014/main" id="{C1231552-C2DF-2460-9DCB-33B1379D7509}"/>
              </a:ext>
            </a:extLst>
          </p:cNvPr>
          <p:cNvSpPr>
            <a:spLocks noGrp="1"/>
          </p:cNvSpPr>
          <p:nvPr>
            <p:ph type="body" sz="quarter" idx="45"/>
          </p:nvPr>
        </p:nvSpPr>
        <p:spPr>
          <a:xfrm>
            <a:off x="9786474" y="2983478"/>
            <a:ext cx="1768919" cy="2707233"/>
          </a:xfrm>
          <a:ln>
            <a:solidFill>
              <a:schemeClr val="accent1"/>
            </a:solidFill>
          </a:ln>
        </p:spPr>
        <p:txBody>
          <a:bodyPr lIns="182880" tIns="182880" rIns="182880" bIns="182880">
            <a:noAutofit/>
          </a:bodyPr>
          <a:lstStyle>
            <a:lvl1pPr marL="171450" indent="-171450">
              <a:lnSpc>
                <a:spcPct val="150000"/>
              </a:lnSpc>
              <a:buFont typeface="Arial" panose="020B0604020202020204" pitchFamily="34" charset="0"/>
              <a:buChar char="•"/>
              <a:defRPr sz="1200" b="0" i="0" spc="50" baseline="0">
                <a:solidFill>
                  <a:schemeClr val="accent1"/>
                </a:solidFill>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r>
              <a:rPr lang="en-US"/>
              <a:t>Instagram User Analytics </a:t>
            </a:r>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361783408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6C06-E9E1-16BE-139D-B69DCBBD28E1}"/>
              </a:ext>
            </a:extLst>
          </p:cNvPr>
          <p:cNvSpPr>
            <a:spLocks noGrp="1"/>
          </p:cNvSpPr>
          <p:nvPr>
            <p:ph type="title"/>
          </p:nvPr>
        </p:nvSpPr>
        <p:spPr>
          <a:xfrm>
            <a:off x="638462" y="642551"/>
            <a:ext cx="10915076" cy="1553680"/>
          </a:xfrm>
        </p:spPr>
        <p:txBody>
          <a:bodyPr lIns="0" tIns="0" rIns="0" bIns="0" anchor="t"/>
          <a:lstStyle>
            <a:lvl1pPr algn="ctr">
              <a:defRPr sz="5500">
                <a:solidFill>
                  <a:schemeClr val="accent4"/>
                </a:solidFill>
                <a:latin typeface="+mj-lt"/>
              </a:defRPr>
            </a:lvl1pPr>
          </a:lstStyle>
          <a:p>
            <a:r>
              <a:rPr lang="en-US"/>
              <a:t>Click to edit Master title style</a:t>
            </a:r>
            <a:endParaRPr lang="en-US" dirty="0"/>
          </a:p>
        </p:txBody>
      </p:sp>
      <p:sp>
        <p:nvSpPr>
          <p:cNvPr id="26" name="Content Placeholder 2">
            <a:extLst>
              <a:ext uri="{FF2B5EF4-FFF2-40B4-BE49-F238E27FC236}">
                <a16:creationId xmlns:a16="http://schemas.microsoft.com/office/drawing/2014/main" id="{87B17915-F2EE-16C0-9704-09115209610D}"/>
              </a:ext>
            </a:extLst>
          </p:cNvPr>
          <p:cNvSpPr>
            <a:spLocks noGrp="1"/>
          </p:cNvSpPr>
          <p:nvPr>
            <p:ph idx="1" hasCustomPrompt="1"/>
          </p:nvPr>
        </p:nvSpPr>
        <p:spPr>
          <a:xfrm>
            <a:off x="512064" y="1655064"/>
            <a:ext cx="11164824" cy="4599432"/>
          </a:xfrm>
        </p:spPr>
        <p:txBody>
          <a:bodyPr>
            <a:noAutofit/>
          </a:bodyPr>
          <a:lstStyle>
            <a:lvl1pPr>
              <a:defRPr sz="3200"/>
            </a:lvl1pPr>
            <a:lvl2pPr marL="457200" indent="0" algn="l">
              <a:buNone/>
              <a:defRPr sz="1400"/>
            </a:lvl2pPr>
            <a:lvl3pPr>
              <a:defRPr sz="2400"/>
            </a:lvl3pPr>
            <a:lvl4pPr>
              <a:defRPr sz="2000"/>
            </a:lvl4pPr>
            <a:lvl5pPr>
              <a:defRPr sz="2000"/>
            </a:lvl5pPr>
            <a:lvl6pPr>
              <a:defRPr sz="2000"/>
            </a:lvl6pPr>
            <a:lvl7pPr>
              <a:defRPr sz="2000"/>
            </a:lvl7pPr>
            <a:lvl8pPr>
              <a:defRPr sz="2000"/>
            </a:lvl8pPr>
            <a:lvl9pPr>
              <a:defRPr sz="2000"/>
            </a:lvl9pPr>
          </a:lstStyle>
          <a:p>
            <a:pPr lvl="1"/>
            <a:r>
              <a:rPr lang="en-US" dirty="0"/>
              <a:t>Smart Graphic</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r>
              <a:rPr lang="en-US"/>
              <a:t>Instagram User Analytics </a:t>
            </a:r>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240999577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6C06-E9E1-16BE-139D-B69DCBBD28E1}"/>
              </a:ext>
            </a:extLst>
          </p:cNvPr>
          <p:cNvSpPr>
            <a:spLocks noGrp="1"/>
          </p:cNvSpPr>
          <p:nvPr>
            <p:ph type="title"/>
          </p:nvPr>
        </p:nvSpPr>
        <p:spPr>
          <a:xfrm>
            <a:off x="638462" y="642551"/>
            <a:ext cx="10915076" cy="1553680"/>
          </a:xfrm>
        </p:spPr>
        <p:txBody>
          <a:bodyPr lIns="0" tIns="0" rIns="0" bIns="0" anchor="t"/>
          <a:lstStyle>
            <a:lvl1pPr algn="ctr">
              <a:defRPr sz="5500">
                <a:solidFill>
                  <a:schemeClr val="accent4"/>
                </a:solidFill>
                <a:latin typeface="+mj-lt"/>
              </a:defRPr>
            </a:lvl1pPr>
          </a:lstStyle>
          <a:p>
            <a:r>
              <a:rPr lang="en-US"/>
              <a:t>Click to edit Master title style</a:t>
            </a:r>
            <a:endParaRPr lang="en-US" dirty="0"/>
          </a:p>
        </p:txBody>
      </p:sp>
      <p:sp>
        <p:nvSpPr>
          <p:cNvPr id="19" name="Text Placeholder 7">
            <a:extLst>
              <a:ext uri="{FF2B5EF4-FFF2-40B4-BE49-F238E27FC236}">
                <a16:creationId xmlns:a16="http://schemas.microsoft.com/office/drawing/2014/main" id="{2A29FDC8-4969-6E0E-767C-B89B08D3D23D}"/>
              </a:ext>
            </a:extLst>
          </p:cNvPr>
          <p:cNvSpPr>
            <a:spLocks noGrp="1"/>
          </p:cNvSpPr>
          <p:nvPr>
            <p:ph type="body" sz="quarter" idx="26" hasCustomPrompt="1"/>
          </p:nvPr>
        </p:nvSpPr>
        <p:spPr>
          <a:xfrm>
            <a:off x="622336" y="2195513"/>
            <a:ext cx="1743075" cy="3884612"/>
          </a:xfrm>
          <a:noFill/>
        </p:spPr>
        <p:txBody>
          <a:bodyPr vert="horz" lIns="91440" tIns="45720" rIns="91440" bIns="45720" rtlCol="0" anchor="t">
            <a:noAutofit/>
          </a:bodyPr>
          <a:lstStyle>
            <a:lvl1pPr marL="0" indent="0">
              <a:buNone/>
              <a:defRPr lang="en-US" sz="30000" b="0" spc="500" dirty="0">
                <a:ln>
                  <a:noFill/>
                </a:ln>
                <a:solidFill>
                  <a:srgbClr val="C16548">
                    <a:alpha val="10000"/>
                  </a:srgbClr>
                </a:solidFill>
                <a:latin typeface="+mj-lt"/>
                <a:ea typeface="+mj-ea"/>
                <a:cs typeface="+mj-cs"/>
              </a:defRPr>
            </a:lvl1pPr>
          </a:lstStyle>
          <a:p>
            <a:pPr marL="914400" lvl="0" indent="-1143000">
              <a:spcBef>
                <a:spcPct val="0"/>
              </a:spcBef>
            </a:pPr>
            <a:r>
              <a:rPr lang="en-US" dirty="0"/>
              <a:t>0</a:t>
            </a:r>
          </a:p>
        </p:txBody>
      </p:sp>
      <p:sp>
        <p:nvSpPr>
          <p:cNvPr id="7" name="Text Placeholder 18">
            <a:extLst>
              <a:ext uri="{FF2B5EF4-FFF2-40B4-BE49-F238E27FC236}">
                <a16:creationId xmlns:a16="http://schemas.microsoft.com/office/drawing/2014/main" id="{894B01F3-B2C5-4835-6EF9-A40EB060128A}"/>
              </a:ext>
            </a:extLst>
          </p:cNvPr>
          <p:cNvSpPr>
            <a:spLocks noGrp="1"/>
          </p:cNvSpPr>
          <p:nvPr>
            <p:ph type="body" sz="quarter" idx="15"/>
          </p:nvPr>
        </p:nvSpPr>
        <p:spPr>
          <a:xfrm>
            <a:off x="1555389" y="2703910"/>
            <a:ext cx="1743062" cy="2503346"/>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49CE4F9C-B2A8-323E-0B57-0B8FD348FA13}"/>
              </a:ext>
            </a:extLst>
          </p:cNvPr>
          <p:cNvSpPr>
            <a:spLocks noGrp="1"/>
          </p:cNvSpPr>
          <p:nvPr>
            <p:ph type="body" sz="quarter" idx="27" hasCustomPrompt="1"/>
          </p:nvPr>
        </p:nvSpPr>
        <p:spPr>
          <a:xfrm>
            <a:off x="3820511" y="2196231"/>
            <a:ext cx="1743075" cy="3884612"/>
          </a:xfrm>
          <a:noFill/>
        </p:spPr>
        <p:txBody>
          <a:bodyPr vert="horz" lIns="91440" tIns="45720" rIns="91440" bIns="45720" rtlCol="0" anchor="t">
            <a:noAutofit/>
          </a:bodyPr>
          <a:lstStyle>
            <a:lvl1pPr marL="0" indent="0">
              <a:buNone/>
              <a:defRPr lang="en-US" sz="30000" b="0" spc="500" dirty="0">
                <a:ln>
                  <a:noFill/>
                </a:ln>
                <a:solidFill>
                  <a:srgbClr val="C16548">
                    <a:alpha val="10000"/>
                  </a:srgbClr>
                </a:solidFill>
                <a:latin typeface="+mj-lt"/>
                <a:ea typeface="+mj-ea"/>
                <a:cs typeface="+mj-cs"/>
              </a:defRPr>
            </a:lvl1pPr>
          </a:lstStyle>
          <a:p>
            <a:pPr marL="914400" lvl="0" indent="-1143000">
              <a:spcBef>
                <a:spcPct val="0"/>
              </a:spcBef>
            </a:pPr>
            <a:r>
              <a:rPr lang="en-US" dirty="0"/>
              <a:t>0</a:t>
            </a:r>
          </a:p>
        </p:txBody>
      </p:sp>
      <p:sp>
        <p:nvSpPr>
          <p:cNvPr id="13" name="Text Placeholder 18">
            <a:extLst>
              <a:ext uri="{FF2B5EF4-FFF2-40B4-BE49-F238E27FC236}">
                <a16:creationId xmlns:a16="http://schemas.microsoft.com/office/drawing/2014/main" id="{E9B260B4-D1BC-635B-D388-0E1A9CF2C18E}"/>
              </a:ext>
            </a:extLst>
          </p:cNvPr>
          <p:cNvSpPr>
            <a:spLocks noGrp="1"/>
          </p:cNvSpPr>
          <p:nvPr>
            <p:ph type="body" sz="quarter" idx="24"/>
          </p:nvPr>
        </p:nvSpPr>
        <p:spPr>
          <a:xfrm>
            <a:off x="5830848" y="2703910"/>
            <a:ext cx="1743062" cy="2503346"/>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21" name="Text Placeholder 7">
            <a:extLst>
              <a:ext uri="{FF2B5EF4-FFF2-40B4-BE49-F238E27FC236}">
                <a16:creationId xmlns:a16="http://schemas.microsoft.com/office/drawing/2014/main" id="{6470C7D3-57C4-0583-E642-C6AB3565F67F}"/>
              </a:ext>
            </a:extLst>
          </p:cNvPr>
          <p:cNvSpPr>
            <a:spLocks noGrp="1"/>
          </p:cNvSpPr>
          <p:nvPr>
            <p:ph type="body" sz="quarter" idx="28" hasCustomPrompt="1"/>
          </p:nvPr>
        </p:nvSpPr>
        <p:spPr>
          <a:xfrm>
            <a:off x="7732902" y="2196231"/>
            <a:ext cx="1743075" cy="3884612"/>
          </a:xfrm>
          <a:noFill/>
        </p:spPr>
        <p:txBody>
          <a:bodyPr vert="horz" lIns="91440" tIns="45720" rIns="91440" bIns="45720" rtlCol="0" anchor="t">
            <a:noAutofit/>
          </a:bodyPr>
          <a:lstStyle>
            <a:lvl1pPr marL="0" indent="0">
              <a:buNone/>
              <a:defRPr lang="en-US" sz="30000" b="0" spc="500" dirty="0">
                <a:ln>
                  <a:noFill/>
                </a:ln>
                <a:solidFill>
                  <a:srgbClr val="C16548">
                    <a:alpha val="10000"/>
                  </a:srgbClr>
                </a:solidFill>
                <a:latin typeface="+mj-lt"/>
                <a:ea typeface="+mj-ea"/>
                <a:cs typeface="+mj-cs"/>
              </a:defRPr>
            </a:lvl1pPr>
          </a:lstStyle>
          <a:p>
            <a:pPr marL="914400" lvl="0" indent="-1143000">
              <a:spcBef>
                <a:spcPct val="0"/>
              </a:spcBef>
            </a:pPr>
            <a:r>
              <a:rPr lang="en-US" dirty="0"/>
              <a:t>0</a:t>
            </a:r>
          </a:p>
        </p:txBody>
      </p:sp>
      <p:sp>
        <p:nvSpPr>
          <p:cNvPr id="15" name="Text Placeholder 18">
            <a:extLst>
              <a:ext uri="{FF2B5EF4-FFF2-40B4-BE49-F238E27FC236}">
                <a16:creationId xmlns:a16="http://schemas.microsoft.com/office/drawing/2014/main" id="{6978037E-3163-1C71-E997-16A7D05981D2}"/>
              </a:ext>
            </a:extLst>
          </p:cNvPr>
          <p:cNvSpPr>
            <a:spLocks noGrp="1"/>
          </p:cNvSpPr>
          <p:nvPr>
            <p:ph type="body" sz="quarter" idx="25"/>
          </p:nvPr>
        </p:nvSpPr>
        <p:spPr>
          <a:xfrm>
            <a:off x="9810474" y="2703910"/>
            <a:ext cx="1743062" cy="2503346"/>
          </a:xfrm>
        </p:spPr>
        <p:txBody>
          <a:bodyPr lIns="0" tIns="0" rIns="0" bIns="0">
            <a:noAutofit/>
          </a:bodyPr>
          <a:lstStyle>
            <a:lvl1pPr marL="0" indent="0">
              <a:lnSpc>
                <a:spcPct val="150000"/>
              </a:lnSpc>
              <a:buFont typeface="Arial" panose="020B0604020202020204" pitchFamily="34" charset="0"/>
              <a:buNone/>
              <a:defRPr sz="1200" b="0" i="0" spc="50" baseline="0">
                <a:solidFill>
                  <a:srgbClr val="C16548"/>
                </a:solidFill>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r>
              <a:rPr lang="en-US"/>
              <a:t>Instagram User Analytics </a:t>
            </a:r>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7076061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4"/>
        </a:solidFill>
        <a:effectLst/>
      </p:bgPr>
    </p:bg>
    <p:spTree>
      <p:nvGrpSpPr>
        <p:cNvPr id="1" name=""/>
        <p:cNvGrpSpPr/>
        <p:nvPr/>
      </p:nvGrpSpPr>
      <p:grpSpPr>
        <a:xfrm>
          <a:off x="0" y="0"/>
          <a:ext cx="0" cy="0"/>
          <a:chOff x="0" y="0"/>
          <a:chExt cx="0" cy="0"/>
        </a:xfrm>
      </p:grpSpPr>
      <p:sp>
        <p:nvSpPr>
          <p:cNvPr id="46" name="Text Placeholder 3">
            <a:extLst>
              <a:ext uri="{FF2B5EF4-FFF2-40B4-BE49-F238E27FC236}">
                <a16:creationId xmlns:a16="http://schemas.microsoft.com/office/drawing/2014/main" id="{575FF4D9-84C9-19DB-9830-B3FFCD6F520D}"/>
              </a:ext>
            </a:extLst>
          </p:cNvPr>
          <p:cNvSpPr>
            <a:spLocks noGrp="1"/>
          </p:cNvSpPr>
          <p:nvPr>
            <p:ph type="body" sz="quarter" idx="19" hasCustomPrompt="1"/>
          </p:nvPr>
        </p:nvSpPr>
        <p:spPr>
          <a:xfrm>
            <a:off x="0" y="-621792"/>
            <a:ext cx="12192000" cy="7825230"/>
          </a:xfrm>
        </p:spPr>
        <p:txBody>
          <a:bodyPr lIns="0" tIns="0" rIns="0" bIns="0" anchor="t">
            <a:noAutofit/>
          </a:bodyPr>
          <a:lstStyle>
            <a:lvl1pPr marL="0" indent="0" algn="ctr">
              <a:lnSpc>
                <a:spcPct val="90000"/>
              </a:lnSpc>
              <a:spcBef>
                <a:spcPts val="0"/>
              </a:spcBef>
              <a:buNone/>
              <a:defRPr sz="8500" b="0" spc="1000" baseline="0">
                <a:solidFill>
                  <a:schemeClr val="bg1">
                    <a:alpha val="10000"/>
                  </a:schemeClr>
                </a:solidFill>
                <a:latin typeface="+mj-lt"/>
              </a:defRPr>
            </a:lvl1pPr>
            <a:lvl2pPr marL="457200" indent="0">
              <a:buNone/>
              <a:defRPr>
                <a:latin typeface="Felix Titling" pitchFamily="82" charset="77"/>
              </a:defRPr>
            </a:lvl2pPr>
            <a:lvl3pPr marL="914400" indent="0">
              <a:buNone/>
              <a:defRPr>
                <a:latin typeface="Felix Titling" pitchFamily="82" charset="77"/>
              </a:defRPr>
            </a:lvl3pPr>
            <a:lvl4pPr marL="1371600" indent="0">
              <a:buNone/>
              <a:defRPr>
                <a:latin typeface="Felix Titling" pitchFamily="82" charset="77"/>
              </a:defRPr>
            </a:lvl4pPr>
            <a:lvl5pPr marL="1828800" indent="0">
              <a:buNone/>
              <a:defRPr>
                <a:latin typeface="Felix Titling" pitchFamily="82" charset="77"/>
              </a:defRPr>
            </a:lvl5pPr>
          </a:lstStyle>
          <a:p>
            <a:pPr lvl="0"/>
            <a:r>
              <a:rPr lang="en-US" dirty="0"/>
              <a:t>Master title</a:t>
            </a:r>
          </a:p>
        </p:txBody>
      </p:sp>
      <p:sp>
        <p:nvSpPr>
          <p:cNvPr id="15" name="Picture Placeholder 14">
            <a:extLst>
              <a:ext uri="{FF2B5EF4-FFF2-40B4-BE49-F238E27FC236}">
                <a16:creationId xmlns:a16="http://schemas.microsoft.com/office/drawing/2014/main" id="{878CB881-B4B6-F9E5-06B7-B87D6D53003E}"/>
              </a:ext>
            </a:extLst>
          </p:cNvPr>
          <p:cNvSpPr>
            <a:spLocks noGrp="1"/>
          </p:cNvSpPr>
          <p:nvPr>
            <p:ph type="pic" sz="quarter" idx="10"/>
          </p:nvPr>
        </p:nvSpPr>
        <p:spPr>
          <a:xfrm>
            <a:off x="3431067" y="-2"/>
            <a:ext cx="5329866" cy="6858002"/>
          </a:xfrm>
          <a:custGeom>
            <a:avLst/>
            <a:gdLst>
              <a:gd name="connsiteX0" fmla="*/ 1468671 w 5329866"/>
              <a:gd name="connsiteY0" fmla="*/ 0 h 6858002"/>
              <a:gd name="connsiteX1" fmla="*/ 3861196 w 5329866"/>
              <a:gd name="connsiteY1" fmla="*/ 0 h 6858002"/>
              <a:gd name="connsiteX2" fmla="*/ 3935199 w 5329866"/>
              <a:gd name="connsiteY2" fmla="*/ 35649 h 6858002"/>
              <a:gd name="connsiteX3" fmla="*/ 5329866 w 5329866"/>
              <a:gd name="connsiteY3" fmla="*/ 2378940 h 6858002"/>
              <a:gd name="connsiteX4" fmla="*/ 5326197 w 5329866"/>
              <a:gd name="connsiteY4" fmla="*/ 2451598 h 6858002"/>
              <a:gd name="connsiteX5" fmla="*/ 5329866 w 5329866"/>
              <a:gd name="connsiteY5" fmla="*/ 2451598 h 6858002"/>
              <a:gd name="connsiteX6" fmla="*/ 5329866 w 5329866"/>
              <a:gd name="connsiteY6" fmla="*/ 4479063 h 6858002"/>
              <a:gd name="connsiteX7" fmla="*/ 5329866 w 5329866"/>
              <a:gd name="connsiteY7" fmla="*/ 4613615 h 6858002"/>
              <a:gd name="connsiteX8" fmla="*/ 5323072 w 5329866"/>
              <a:gd name="connsiteY8" fmla="*/ 4613615 h 6858002"/>
              <a:gd name="connsiteX9" fmla="*/ 5316108 w 5329866"/>
              <a:gd name="connsiteY9" fmla="*/ 4751537 h 6858002"/>
              <a:gd name="connsiteX10" fmla="*/ 4074162 w 5329866"/>
              <a:gd name="connsiteY10" fmla="*/ 6741332 h 6858002"/>
              <a:gd name="connsiteX11" fmla="*/ 3866899 w 5329866"/>
              <a:gd name="connsiteY11" fmla="*/ 6858002 h 6858002"/>
              <a:gd name="connsiteX12" fmla="*/ 1462968 w 5329866"/>
              <a:gd name="connsiteY12" fmla="*/ 6858002 h 6858002"/>
              <a:gd name="connsiteX13" fmla="*/ 1255705 w 5329866"/>
              <a:gd name="connsiteY13" fmla="*/ 6741332 h 6858002"/>
              <a:gd name="connsiteX14" fmla="*/ 13759 w 5329866"/>
              <a:gd name="connsiteY14" fmla="*/ 4751537 h 6858002"/>
              <a:gd name="connsiteX15" fmla="*/ 6794 w 5329866"/>
              <a:gd name="connsiteY15" fmla="*/ 4613615 h 6858002"/>
              <a:gd name="connsiteX16" fmla="*/ 2 w 5329866"/>
              <a:gd name="connsiteY16" fmla="*/ 4613615 h 6858002"/>
              <a:gd name="connsiteX17" fmla="*/ 2 w 5329866"/>
              <a:gd name="connsiteY17" fmla="*/ 4479105 h 6858002"/>
              <a:gd name="connsiteX18" fmla="*/ 0 w 5329866"/>
              <a:gd name="connsiteY18" fmla="*/ 4479063 h 6858002"/>
              <a:gd name="connsiteX19" fmla="*/ 2 w 5329866"/>
              <a:gd name="connsiteY19" fmla="*/ 4479021 h 6858002"/>
              <a:gd name="connsiteX20" fmla="*/ 2 w 5329866"/>
              <a:gd name="connsiteY20" fmla="*/ 2451598 h 6858002"/>
              <a:gd name="connsiteX21" fmla="*/ 3670 w 5329866"/>
              <a:gd name="connsiteY21" fmla="*/ 2451598 h 6858002"/>
              <a:gd name="connsiteX22" fmla="*/ 0 w 5329866"/>
              <a:gd name="connsiteY22" fmla="*/ 2378940 h 6858002"/>
              <a:gd name="connsiteX23" fmla="*/ 1394668 w 5329866"/>
              <a:gd name="connsiteY23" fmla="*/ 35649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29866" h="6858002">
                <a:moveTo>
                  <a:pt x="1468671" y="0"/>
                </a:moveTo>
                <a:lnTo>
                  <a:pt x="3861196" y="0"/>
                </a:lnTo>
                <a:lnTo>
                  <a:pt x="3935199" y="35649"/>
                </a:lnTo>
                <a:cubicBezTo>
                  <a:pt x="4765925" y="486927"/>
                  <a:pt x="5329866" y="1367076"/>
                  <a:pt x="5329866" y="2378940"/>
                </a:cubicBezTo>
                <a:lnTo>
                  <a:pt x="5326197" y="2451598"/>
                </a:lnTo>
                <a:lnTo>
                  <a:pt x="5329866" y="2451598"/>
                </a:lnTo>
                <a:lnTo>
                  <a:pt x="5329866" y="4479063"/>
                </a:lnTo>
                <a:lnTo>
                  <a:pt x="5329866" y="4613615"/>
                </a:lnTo>
                <a:lnTo>
                  <a:pt x="5323072" y="4613615"/>
                </a:lnTo>
                <a:lnTo>
                  <a:pt x="5316108" y="4751537"/>
                </a:lnTo>
                <a:cubicBezTo>
                  <a:pt x="5230813" y="5591419"/>
                  <a:pt x="4755512" y="6316003"/>
                  <a:pt x="4074162" y="6741332"/>
                </a:cubicBezTo>
                <a:lnTo>
                  <a:pt x="3866899" y="6858002"/>
                </a:lnTo>
                <a:lnTo>
                  <a:pt x="1462968" y="6858002"/>
                </a:lnTo>
                <a:lnTo>
                  <a:pt x="1255705" y="6741332"/>
                </a:lnTo>
                <a:cubicBezTo>
                  <a:pt x="574355" y="6316003"/>
                  <a:pt x="99054" y="5591419"/>
                  <a:pt x="13759" y="4751537"/>
                </a:cubicBezTo>
                <a:lnTo>
                  <a:pt x="6794" y="4613615"/>
                </a:lnTo>
                <a:lnTo>
                  <a:pt x="2" y="4613615"/>
                </a:lnTo>
                <a:lnTo>
                  <a:pt x="2" y="4479105"/>
                </a:lnTo>
                <a:lnTo>
                  <a:pt x="0" y="4479063"/>
                </a:lnTo>
                <a:lnTo>
                  <a:pt x="2" y="4479021"/>
                </a:lnTo>
                <a:lnTo>
                  <a:pt x="2" y="2451598"/>
                </a:lnTo>
                <a:lnTo>
                  <a:pt x="3670" y="2451598"/>
                </a:lnTo>
                <a:lnTo>
                  <a:pt x="0" y="2378940"/>
                </a:lnTo>
                <a:cubicBezTo>
                  <a:pt x="0" y="1367076"/>
                  <a:pt x="563941" y="486927"/>
                  <a:pt x="1394668" y="35649"/>
                </a:cubicBezTo>
                <a:close/>
              </a:path>
            </a:pathLst>
          </a:custGeom>
          <a:solidFill>
            <a:schemeClr val="accent4">
              <a:lumMod val="60000"/>
              <a:lumOff val="40000"/>
            </a:schemeClr>
          </a:solidFill>
        </p:spPr>
        <p:txBody>
          <a:bodyPr wrap="square" anchor="ctr">
            <a:noAutofit/>
          </a:bodyPr>
          <a:lstStyle>
            <a:lvl1pPr marL="0" indent="0" algn="ctr">
              <a:buNone/>
              <a:defRPr sz="1400" b="0" i="0">
                <a:latin typeface="+mn-lt"/>
              </a:defRPr>
            </a:lvl1pPr>
          </a:lstStyle>
          <a:p>
            <a:r>
              <a:rPr lang="en-US"/>
              <a:t>Click icon to add picture</a:t>
            </a:r>
            <a:endParaRPr lang="en-US" dirty="0"/>
          </a:p>
        </p:txBody>
      </p:sp>
      <p:sp>
        <p:nvSpPr>
          <p:cNvPr id="14" name="Title 2">
            <a:extLst>
              <a:ext uri="{FF2B5EF4-FFF2-40B4-BE49-F238E27FC236}">
                <a16:creationId xmlns:a16="http://schemas.microsoft.com/office/drawing/2014/main" id="{B731088F-47E0-33BA-856D-6E68D4A69ACE}"/>
              </a:ext>
            </a:extLst>
          </p:cNvPr>
          <p:cNvSpPr>
            <a:spLocks noGrp="1"/>
          </p:cNvSpPr>
          <p:nvPr>
            <p:ph type="title" hasCustomPrompt="1"/>
          </p:nvPr>
        </p:nvSpPr>
        <p:spPr>
          <a:xfrm>
            <a:off x="1" y="4054639"/>
            <a:ext cx="12192000" cy="996696"/>
          </a:xfrm>
        </p:spPr>
        <p:txBody>
          <a:bodyPr vert="horz" lIns="0" tIns="0" rIns="0" bIns="0" rtlCol="0" anchor="t">
            <a:noAutofit/>
          </a:bodyPr>
          <a:lstStyle>
            <a:lvl1pPr algn="ctr">
              <a:defRPr lang="en-US" sz="8500" b="0" i="0" spc="1000" dirty="0">
                <a:solidFill>
                  <a:schemeClr val="bg1"/>
                </a:solidFill>
                <a:ea typeface="+mn-ea"/>
                <a:cs typeface="+mn-cs"/>
              </a:defRPr>
            </a:lvl1pPr>
          </a:lstStyle>
          <a:p>
            <a:pPr marL="0" lvl="0" indent="0" algn="ctr">
              <a:spcBef>
                <a:spcPts val="1000"/>
              </a:spcBef>
              <a:buFont typeface="Arial" panose="020B0604020202020204" pitchFamily="34" charset="0"/>
            </a:pPr>
            <a:r>
              <a:rPr lang="en-US" dirty="0"/>
              <a:t>Master Title</a:t>
            </a:r>
          </a:p>
        </p:txBody>
      </p:sp>
    </p:spTree>
    <p:extLst>
      <p:ext uri="{BB962C8B-B14F-4D97-AF65-F5344CB8AC3E}">
        <p14:creationId xmlns:p14="http://schemas.microsoft.com/office/powerpoint/2010/main" val="188285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and Conten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6C06-E9E1-16BE-139D-B69DCBBD28E1}"/>
              </a:ext>
            </a:extLst>
          </p:cNvPr>
          <p:cNvSpPr>
            <a:spLocks noGrp="1"/>
          </p:cNvSpPr>
          <p:nvPr>
            <p:ph type="title" hasCustomPrompt="1"/>
          </p:nvPr>
        </p:nvSpPr>
        <p:spPr>
          <a:xfrm>
            <a:off x="5590572" y="1188358"/>
            <a:ext cx="6099858" cy="1335273"/>
          </a:xfrm>
        </p:spPr>
        <p:txBody>
          <a:bodyPr lIns="0" tIns="0" rIns="0" bIns="0" anchor="t">
            <a:noAutofit/>
          </a:bodyPr>
          <a:lstStyle>
            <a:lvl1pPr>
              <a:defRPr sz="5500">
                <a:solidFill>
                  <a:schemeClr val="accent4"/>
                </a:solidFill>
                <a:latin typeface="+mj-lt"/>
              </a:defRPr>
            </a:lvl1pPr>
          </a:lstStyle>
          <a:p>
            <a:r>
              <a:rPr lang="en-US" dirty="0"/>
              <a:t>Master title style</a:t>
            </a:r>
          </a:p>
        </p:txBody>
      </p:sp>
      <p:sp>
        <p:nvSpPr>
          <p:cNvPr id="17" name="Picture Placeholder 16">
            <a:extLst>
              <a:ext uri="{FF2B5EF4-FFF2-40B4-BE49-F238E27FC236}">
                <a16:creationId xmlns:a16="http://schemas.microsoft.com/office/drawing/2014/main" id="{67897E40-8096-E77D-E61A-A0AAC64EA41C}"/>
              </a:ext>
            </a:extLst>
          </p:cNvPr>
          <p:cNvSpPr>
            <a:spLocks noGrp="1"/>
          </p:cNvSpPr>
          <p:nvPr>
            <p:ph type="pic" sz="quarter" idx="28"/>
          </p:nvPr>
        </p:nvSpPr>
        <p:spPr>
          <a:xfrm>
            <a:off x="938481" y="581371"/>
            <a:ext cx="3884344" cy="5415673"/>
          </a:xfrm>
          <a:custGeom>
            <a:avLst/>
            <a:gdLst>
              <a:gd name="connsiteX0" fmla="*/ 1942453 w 3884344"/>
              <a:gd name="connsiteY0" fmla="*/ 0 h 5415673"/>
              <a:gd name="connsiteX1" fmla="*/ 3874878 w 3884344"/>
              <a:gd name="connsiteY1" fmla="*/ 1743849 h 5415673"/>
              <a:gd name="connsiteX2" fmla="*/ 3884344 w 3884344"/>
              <a:gd name="connsiteY2" fmla="*/ 1931324 h 5415673"/>
              <a:gd name="connsiteX3" fmla="*/ 3884344 w 3884344"/>
              <a:gd name="connsiteY3" fmla="*/ 1953581 h 5415673"/>
              <a:gd name="connsiteX4" fmla="*/ 3882232 w 3884344"/>
              <a:gd name="connsiteY4" fmla="*/ 1995413 h 5415673"/>
              <a:gd name="connsiteX5" fmla="*/ 3884344 w 3884344"/>
              <a:gd name="connsiteY5" fmla="*/ 1995413 h 5415673"/>
              <a:gd name="connsiteX6" fmla="*/ 3884344 w 3884344"/>
              <a:gd name="connsiteY6" fmla="*/ 3571294 h 5415673"/>
              <a:gd name="connsiteX7" fmla="*/ 3879954 w 3884344"/>
              <a:gd name="connsiteY7" fmla="*/ 3571294 h 5415673"/>
              <a:gd name="connsiteX8" fmla="*/ 3874878 w 3884344"/>
              <a:gd name="connsiteY8" fmla="*/ 3671825 h 5415673"/>
              <a:gd name="connsiteX9" fmla="*/ 1942453 w 3884344"/>
              <a:gd name="connsiteY9" fmla="*/ 5415673 h 5415673"/>
              <a:gd name="connsiteX10" fmla="*/ 10029 w 3884344"/>
              <a:gd name="connsiteY10" fmla="*/ 3671825 h 5415673"/>
              <a:gd name="connsiteX11" fmla="*/ 4952 w 3884344"/>
              <a:gd name="connsiteY11" fmla="*/ 3571294 h 5415673"/>
              <a:gd name="connsiteX12" fmla="*/ 2 w 3884344"/>
              <a:gd name="connsiteY12" fmla="*/ 3571294 h 5415673"/>
              <a:gd name="connsiteX13" fmla="*/ 2 w 3884344"/>
              <a:gd name="connsiteY13" fmla="*/ 3473251 h 5415673"/>
              <a:gd name="connsiteX14" fmla="*/ 0 w 3884344"/>
              <a:gd name="connsiteY14" fmla="*/ 3473220 h 5415673"/>
              <a:gd name="connsiteX15" fmla="*/ 2 w 3884344"/>
              <a:gd name="connsiteY15" fmla="*/ 3473189 h 5415673"/>
              <a:gd name="connsiteX16" fmla="*/ 2 w 3884344"/>
              <a:gd name="connsiteY16" fmla="*/ 1995413 h 5415673"/>
              <a:gd name="connsiteX17" fmla="*/ 2675 w 3884344"/>
              <a:gd name="connsiteY17" fmla="*/ 1995413 h 5415673"/>
              <a:gd name="connsiteX18" fmla="*/ 0 w 3884344"/>
              <a:gd name="connsiteY18" fmla="*/ 1942453 h 5415673"/>
              <a:gd name="connsiteX19" fmla="*/ 1942453 w 3884344"/>
              <a:gd name="connsiteY19" fmla="*/ 0 h 5415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84344" h="5415673">
                <a:moveTo>
                  <a:pt x="1942453" y="0"/>
                </a:moveTo>
                <a:cubicBezTo>
                  <a:pt x="2948191" y="0"/>
                  <a:pt x="3775405" y="764355"/>
                  <a:pt x="3874878" y="1743849"/>
                </a:cubicBezTo>
                <a:lnTo>
                  <a:pt x="3884344" y="1931324"/>
                </a:lnTo>
                <a:lnTo>
                  <a:pt x="3884344" y="1953581"/>
                </a:lnTo>
                <a:lnTo>
                  <a:pt x="3882232" y="1995413"/>
                </a:lnTo>
                <a:lnTo>
                  <a:pt x="3884344" y="1995413"/>
                </a:lnTo>
                <a:lnTo>
                  <a:pt x="3884344" y="3571294"/>
                </a:lnTo>
                <a:lnTo>
                  <a:pt x="3879954" y="3571294"/>
                </a:lnTo>
                <a:lnTo>
                  <a:pt x="3874878" y="3671825"/>
                </a:lnTo>
                <a:cubicBezTo>
                  <a:pt x="3775404" y="4651319"/>
                  <a:pt x="2948192" y="5415673"/>
                  <a:pt x="1942453" y="5415673"/>
                </a:cubicBezTo>
                <a:cubicBezTo>
                  <a:pt x="936714" y="5415673"/>
                  <a:pt x="109502" y="4651319"/>
                  <a:pt x="10029" y="3671825"/>
                </a:cubicBezTo>
                <a:lnTo>
                  <a:pt x="4952" y="3571294"/>
                </a:lnTo>
                <a:lnTo>
                  <a:pt x="2" y="3571294"/>
                </a:lnTo>
                <a:lnTo>
                  <a:pt x="2" y="3473251"/>
                </a:lnTo>
                <a:lnTo>
                  <a:pt x="0" y="3473220"/>
                </a:lnTo>
                <a:lnTo>
                  <a:pt x="2" y="3473189"/>
                </a:lnTo>
                <a:lnTo>
                  <a:pt x="2" y="1995413"/>
                </a:lnTo>
                <a:lnTo>
                  <a:pt x="2675" y="1995413"/>
                </a:lnTo>
                <a:lnTo>
                  <a:pt x="0" y="1942453"/>
                </a:lnTo>
                <a:cubicBezTo>
                  <a:pt x="0" y="869666"/>
                  <a:pt x="869666" y="0"/>
                  <a:pt x="1942453" y="0"/>
                </a:cubicBezTo>
                <a:close/>
              </a:path>
            </a:pathLst>
          </a:custGeom>
          <a:solidFill>
            <a:schemeClr val="accent2"/>
          </a:solidFill>
        </p:spPr>
        <p:txBody>
          <a:bodyPr wrap="square" anchor="ctr">
            <a:noAutofit/>
          </a:bodyPr>
          <a:lstStyle>
            <a:lvl1pPr marL="0" indent="0" algn="ctr">
              <a:buNone/>
              <a:defRPr b="0"/>
            </a:lvl1pPr>
          </a:lstStyle>
          <a:p>
            <a:r>
              <a:rPr lang="en-US"/>
              <a:t>Click icon to add picture</a:t>
            </a:r>
            <a:endParaRPr lang="en-US" dirty="0"/>
          </a:p>
        </p:txBody>
      </p:sp>
      <p:sp>
        <p:nvSpPr>
          <p:cNvPr id="8" name="Text Placeholder 15">
            <a:extLst>
              <a:ext uri="{FF2B5EF4-FFF2-40B4-BE49-F238E27FC236}">
                <a16:creationId xmlns:a16="http://schemas.microsoft.com/office/drawing/2014/main" id="{6414DEE6-A86D-4699-E6EF-CE6745F5D440}"/>
              </a:ext>
            </a:extLst>
          </p:cNvPr>
          <p:cNvSpPr>
            <a:spLocks noGrp="1"/>
          </p:cNvSpPr>
          <p:nvPr>
            <p:ph type="body" sz="quarter" idx="18"/>
          </p:nvPr>
        </p:nvSpPr>
        <p:spPr>
          <a:xfrm>
            <a:off x="5590571" y="3000733"/>
            <a:ext cx="2916821" cy="428268"/>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18" name="Text Placeholder 15">
            <a:extLst>
              <a:ext uri="{FF2B5EF4-FFF2-40B4-BE49-F238E27FC236}">
                <a16:creationId xmlns:a16="http://schemas.microsoft.com/office/drawing/2014/main" id="{C68EE5CA-4729-4FEA-F1BC-F976BEEBC480}"/>
              </a:ext>
            </a:extLst>
          </p:cNvPr>
          <p:cNvSpPr>
            <a:spLocks noGrp="1"/>
          </p:cNvSpPr>
          <p:nvPr>
            <p:ph type="body" sz="quarter" idx="26"/>
          </p:nvPr>
        </p:nvSpPr>
        <p:spPr>
          <a:xfrm>
            <a:off x="8773609" y="3000733"/>
            <a:ext cx="2916821" cy="428268"/>
          </a:xfrm>
        </p:spPr>
        <p:txBody>
          <a:bodyPr lIns="0" tIns="0" rIns="0" bIns="0">
            <a:noAutofit/>
          </a:bodyPr>
          <a:lstStyle>
            <a:lvl1pPr marL="0" indent="0">
              <a:buNone/>
              <a:defRPr sz="1800" b="1" i="0">
                <a:solidFill>
                  <a:srgbClr val="C16548"/>
                </a:solidFill>
                <a:latin typeface="+mn-lt"/>
              </a:defRPr>
            </a:lvl1pPr>
          </a:lstStyle>
          <a:p>
            <a:pPr lvl="0"/>
            <a:r>
              <a:rPr lang="en-US"/>
              <a:t>Click to edit Master text styles</a:t>
            </a:r>
          </a:p>
        </p:txBody>
      </p:sp>
      <p:sp>
        <p:nvSpPr>
          <p:cNvPr id="12" name="Text Placeholder 18">
            <a:extLst>
              <a:ext uri="{FF2B5EF4-FFF2-40B4-BE49-F238E27FC236}">
                <a16:creationId xmlns:a16="http://schemas.microsoft.com/office/drawing/2014/main" id="{CA3BC7A6-D12C-160A-CB5C-E55605250892}"/>
              </a:ext>
            </a:extLst>
          </p:cNvPr>
          <p:cNvSpPr>
            <a:spLocks noGrp="1"/>
          </p:cNvSpPr>
          <p:nvPr>
            <p:ph type="body" sz="quarter" idx="25"/>
          </p:nvPr>
        </p:nvSpPr>
        <p:spPr>
          <a:xfrm>
            <a:off x="5590571" y="3530279"/>
            <a:ext cx="2916821" cy="2466764"/>
          </a:xfrm>
        </p:spPr>
        <p:txBody>
          <a:bodyPr lIns="0" tIns="0" rIns="0" bIns="0">
            <a:noAutofit/>
          </a:bodyPr>
          <a:lstStyle>
            <a:lvl1pPr marL="171450" indent="-171450">
              <a:lnSpc>
                <a:spcPct val="150000"/>
              </a:lnSpc>
              <a:buFont typeface="Arial" panose="020B0604020202020204" pitchFamily="34" charset="0"/>
              <a:buChar char="•"/>
              <a:defRPr sz="1200" b="0" i="0" spc="50" baseline="0">
                <a:solidFill>
                  <a:srgbClr val="C16548"/>
                </a:solidFill>
                <a:latin typeface="+mn-lt"/>
              </a:defRPr>
            </a:lvl1pPr>
          </a:lstStyle>
          <a:p>
            <a:pPr lvl="0"/>
            <a:r>
              <a:rPr lang="en-US"/>
              <a:t>Click to edit Master text styles</a:t>
            </a:r>
          </a:p>
        </p:txBody>
      </p:sp>
      <p:sp>
        <p:nvSpPr>
          <p:cNvPr id="19" name="Text Placeholder 18">
            <a:extLst>
              <a:ext uri="{FF2B5EF4-FFF2-40B4-BE49-F238E27FC236}">
                <a16:creationId xmlns:a16="http://schemas.microsoft.com/office/drawing/2014/main" id="{72DF7BAB-7F6A-3D7B-F8A9-D7C4BD1D3B64}"/>
              </a:ext>
            </a:extLst>
          </p:cNvPr>
          <p:cNvSpPr>
            <a:spLocks noGrp="1"/>
          </p:cNvSpPr>
          <p:nvPr>
            <p:ph type="body" sz="quarter" idx="27"/>
          </p:nvPr>
        </p:nvSpPr>
        <p:spPr>
          <a:xfrm>
            <a:off x="8773609" y="3530279"/>
            <a:ext cx="2916821" cy="2466764"/>
          </a:xfrm>
        </p:spPr>
        <p:txBody>
          <a:bodyPr lIns="0" tIns="0" rIns="0" bIns="0">
            <a:noAutofit/>
          </a:bodyPr>
          <a:lstStyle>
            <a:lvl1pPr marL="171450" indent="-171450">
              <a:lnSpc>
                <a:spcPct val="150000"/>
              </a:lnSpc>
              <a:buFont typeface="Arial" panose="020B0604020202020204" pitchFamily="34" charset="0"/>
              <a:buChar char="•"/>
              <a:defRPr sz="1200" b="0" i="0" spc="50" baseline="0">
                <a:solidFill>
                  <a:srgbClr val="C16548"/>
                </a:solidFill>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18C560A5-5844-81D4-98B4-29211FD2EA12}"/>
              </a:ext>
            </a:extLst>
          </p:cNvPr>
          <p:cNvSpPr>
            <a:spLocks noGrp="1"/>
          </p:cNvSpPr>
          <p:nvPr>
            <p:ph type="ftr" sz="quarter" idx="22"/>
          </p:nvPr>
        </p:nvSpPr>
        <p:spPr/>
        <p:txBody>
          <a:bodyPr/>
          <a:lstStyle/>
          <a:p>
            <a:r>
              <a:rPr lang="en-US"/>
              <a:t>Instagram User Analytics </a:t>
            </a:r>
            <a:endParaRPr lang="en-US" dirty="0"/>
          </a:p>
        </p:txBody>
      </p:sp>
      <p:sp>
        <p:nvSpPr>
          <p:cNvPr id="4" name="Slide Number Placeholder 3">
            <a:extLst>
              <a:ext uri="{FF2B5EF4-FFF2-40B4-BE49-F238E27FC236}">
                <a16:creationId xmlns:a16="http://schemas.microsoft.com/office/drawing/2014/main" id="{2DDFB1A8-4CF1-35AB-0707-AEAF88714AC8}"/>
              </a:ext>
            </a:extLst>
          </p:cNvPr>
          <p:cNvSpPr>
            <a:spLocks noGrp="1"/>
          </p:cNvSpPr>
          <p:nvPr>
            <p:ph type="sldNum" sz="quarter" idx="23"/>
          </p:nvPr>
        </p:nvSpPr>
        <p:spPr/>
        <p:txBody>
          <a:bodyPr/>
          <a:lstStyle/>
          <a:p>
            <a:fld id="{295C7AAE-A677-454A-8BDB-62A0650ACE98}" type="slidenum">
              <a:rPr lang="en-US" smtClean="0"/>
              <a:pPr/>
              <a:t>‹#›</a:t>
            </a:fld>
            <a:endParaRPr lang="en-US" dirty="0"/>
          </a:p>
        </p:txBody>
      </p:sp>
    </p:spTree>
    <p:extLst>
      <p:ext uri="{BB962C8B-B14F-4D97-AF65-F5344CB8AC3E}">
        <p14:creationId xmlns:p14="http://schemas.microsoft.com/office/powerpoint/2010/main" val="149772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B94F4E-FF39-0408-C3C6-A986750D825D}"/>
              </a:ext>
            </a:extLst>
          </p:cNvPr>
          <p:cNvSpPr>
            <a:spLocks noGrp="1"/>
          </p:cNvSpPr>
          <p:nvPr>
            <p:ph type="title"/>
          </p:nvPr>
        </p:nvSpPr>
        <p:spPr>
          <a:xfrm>
            <a:off x="638461" y="365125"/>
            <a:ext cx="10915075"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B616EB-5E9D-04D9-F6DC-33F7E5BBA167}"/>
              </a:ext>
            </a:extLst>
          </p:cNvPr>
          <p:cNvSpPr>
            <a:spLocks noGrp="1"/>
          </p:cNvSpPr>
          <p:nvPr>
            <p:ph type="body" idx="1"/>
          </p:nvPr>
        </p:nvSpPr>
        <p:spPr>
          <a:xfrm>
            <a:off x="638460" y="1825625"/>
            <a:ext cx="10915076"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a:extLst>
              <a:ext uri="{FF2B5EF4-FFF2-40B4-BE49-F238E27FC236}">
                <a16:creationId xmlns:a16="http://schemas.microsoft.com/office/drawing/2014/main" id="{1061C11A-4AAF-B1E1-B1F3-67C0A55EFF82}"/>
              </a:ext>
            </a:extLst>
          </p:cNvPr>
          <p:cNvSpPr>
            <a:spLocks noGrp="1"/>
          </p:cNvSpPr>
          <p:nvPr>
            <p:ph type="sldNum" sz="quarter" idx="4"/>
          </p:nvPr>
        </p:nvSpPr>
        <p:spPr>
          <a:xfrm>
            <a:off x="8810336" y="6356350"/>
            <a:ext cx="2743200" cy="365125"/>
          </a:xfrm>
          <a:prstGeom prst="rect">
            <a:avLst/>
          </a:prstGeom>
        </p:spPr>
        <p:txBody>
          <a:bodyPr vert="horz" lIns="91440" tIns="45720" rIns="91440" bIns="45720" rtlCol="0" anchor="ctr"/>
          <a:lstStyle>
            <a:lvl1pPr algn="r">
              <a:defRPr sz="1200" b="0" i="0" spc="50" baseline="0">
                <a:solidFill>
                  <a:schemeClr val="accent2">
                    <a:lumMod val="90000"/>
                  </a:schemeClr>
                </a:solidFill>
                <a:latin typeface="+mn-lt"/>
              </a:defRPr>
            </a:lvl1pPr>
          </a:lstStyle>
          <a:p>
            <a:fld id="{295C7AAE-A677-454A-8BDB-62A0650ACE98}" type="slidenum">
              <a:rPr lang="en-US" smtClean="0"/>
              <a:pPr/>
              <a:t>‹#›</a:t>
            </a:fld>
            <a:endParaRPr lang="en-US" dirty="0"/>
          </a:p>
        </p:txBody>
      </p:sp>
      <p:sp>
        <p:nvSpPr>
          <p:cNvPr id="8" name="Footer Placeholder 4">
            <a:extLst>
              <a:ext uri="{FF2B5EF4-FFF2-40B4-BE49-F238E27FC236}">
                <a16:creationId xmlns:a16="http://schemas.microsoft.com/office/drawing/2014/main" id="{D63DBDAD-8830-10AA-86C7-A42D12292797}"/>
              </a:ext>
            </a:extLst>
          </p:cNvPr>
          <p:cNvSpPr>
            <a:spLocks noGrp="1"/>
          </p:cNvSpPr>
          <p:nvPr>
            <p:ph type="ftr" sz="quarter" idx="3"/>
          </p:nvPr>
        </p:nvSpPr>
        <p:spPr>
          <a:xfrm>
            <a:off x="638460" y="6356350"/>
            <a:ext cx="4114800" cy="365125"/>
          </a:xfrm>
          <a:prstGeom prst="rect">
            <a:avLst/>
          </a:prstGeom>
        </p:spPr>
        <p:txBody>
          <a:bodyPr anchor="ctr"/>
          <a:lstStyle>
            <a:lvl1pPr>
              <a:defRPr sz="1200" b="0" i="0" spc="50" baseline="0">
                <a:solidFill>
                  <a:schemeClr val="accent2">
                    <a:lumMod val="90000"/>
                  </a:schemeClr>
                </a:solidFill>
                <a:latin typeface="+mn-lt"/>
              </a:defRPr>
            </a:lvl1pPr>
          </a:lstStyle>
          <a:p>
            <a:r>
              <a:rPr lang="en-US"/>
              <a:t>Instagram User Analytics </a:t>
            </a:r>
            <a:endParaRPr lang="en-US" dirty="0"/>
          </a:p>
        </p:txBody>
      </p:sp>
    </p:spTree>
    <p:extLst>
      <p:ext uri="{BB962C8B-B14F-4D97-AF65-F5344CB8AC3E}">
        <p14:creationId xmlns:p14="http://schemas.microsoft.com/office/powerpoint/2010/main" val="168155362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700" r:id="rId3"/>
    <p:sldLayoutId id="2147483701" r:id="rId4"/>
    <p:sldLayoutId id="2147483702" r:id="rId5"/>
    <p:sldLayoutId id="2147483703" r:id="rId6"/>
    <p:sldLayoutId id="2147483704" r:id="rId7"/>
    <p:sldLayoutId id="2147483705" r:id="rId8"/>
    <p:sldLayoutId id="2147483711" r:id="rId9"/>
    <p:sldLayoutId id="2147483706" r:id="rId10"/>
    <p:sldLayoutId id="2147483707" r:id="rId11"/>
    <p:sldLayoutId id="2147483708" r:id="rId12"/>
    <p:sldLayoutId id="2147483709" r:id="rId13"/>
    <p:sldLayoutId id="2147483710" r:id="rId14"/>
  </p:sldLayoutIdLst>
  <p:hf hdr="0" dt="0"/>
  <p:txStyles>
    <p:titleStyle>
      <a:lvl1pPr algn="l" defTabSz="914400" rtl="0" eaLnBrk="1" latinLnBrk="0" hangingPunct="1">
        <a:lnSpc>
          <a:spcPct val="90000"/>
        </a:lnSpc>
        <a:spcBef>
          <a:spcPct val="0"/>
        </a:spcBef>
        <a:buNone/>
        <a:defRPr sz="5500" kern="1200" spc="5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1" i="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spc="5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spc="5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E1171327-E529-B4E2-EFE8-A39CB45BE440}"/>
              </a:ext>
            </a:extLst>
          </p:cNvPr>
          <p:cNvSpPr>
            <a:spLocks noGrp="1"/>
          </p:cNvSpPr>
          <p:nvPr>
            <p:ph type="subTitle" idx="1"/>
          </p:nvPr>
        </p:nvSpPr>
        <p:spPr>
          <a:xfrm>
            <a:off x="7915583" y="6256992"/>
            <a:ext cx="4085468" cy="468087"/>
          </a:xfrm>
        </p:spPr>
        <p:txBody>
          <a:bodyPr/>
          <a:lstStyle/>
          <a:p>
            <a:r>
              <a:rPr lang="en-US" dirty="0"/>
              <a:t>By- Abhishek </a:t>
            </a:r>
            <a:r>
              <a:rPr lang="en-IN" dirty="0"/>
              <a:t>Kumar </a:t>
            </a:r>
            <a:r>
              <a:rPr lang="en-US" dirty="0"/>
              <a:t>​</a:t>
            </a:r>
          </a:p>
        </p:txBody>
      </p:sp>
      <p:pic>
        <p:nvPicPr>
          <p:cNvPr id="5" name="Picture Placeholder 8">
            <a:extLst>
              <a:ext uri="{FF2B5EF4-FFF2-40B4-BE49-F238E27FC236}">
                <a16:creationId xmlns:a16="http://schemas.microsoft.com/office/drawing/2014/main" id="{E2BA17D9-27B4-759D-72BB-82EA7FEC9123}"/>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p:blipFill>
        <p:spPr>
          <a:xfrm>
            <a:off x="8383157" y="988360"/>
            <a:ext cx="3353435" cy="4913630"/>
          </a:xfrm>
          <a:solidFill>
            <a:schemeClr val="accent3"/>
          </a:solidFill>
        </p:spPr>
      </p:pic>
      <p:sp>
        <p:nvSpPr>
          <p:cNvPr id="2" name="Title 1">
            <a:extLst>
              <a:ext uri="{FF2B5EF4-FFF2-40B4-BE49-F238E27FC236}">
                <a16:creationId xmlns:a16="http://schemas.microsoft.com/office/drawing/2014/main" id="{8E706A25-0569-0BFE-AB1C-FC206CC58B7F}"/>
              </a:ext>
            </a:extLst>
          </p:cNvPr>
          <p:cNvSpPr>
            <a:spLocks noGrp="1"/>
          </p:cNvSpPr>
          <p:nvPr>
            <p:ph type="ctrTitle"/>
          </p:nvPr>
        </p:nvSpPr>
        <p:spPr>
          <a:noFill/>
          <a:ln>
            <a:noFill/>
          </a:ln>
        </p:spPr>
        <p:txBody>
          <a:bodyPr/>
          <a:lstStyle/>
          <a:p>
            <a:r>
              <a:rPr lang="en-US" sz="5400" dirty="0"/>
              <a:t>INSTAGRAM </a:t>
            </a:r>
            <a:br>
              <a:rPr lang="en-US" sz="5400" dirty="0"/>
            </a:br>
            <a:r>
              <a:rPr lang="en-US" sz="5400" dirty="0"/>
              <a:t>INSTAGRAM</a:t>
            </a:r>
            <a:br>
              <a:rPr lang="en-US" sz="5400" dirty="0"/>
            </a:br>
            <a:r>
              <a:rPr lang="en-US" sz="5400" dirty="0"/>
              <a:t>INSTAGRAM</a:t>
            </a:r>
            <a:br>
              <a:rPr lang="en-US" sz="5400" dirty="0"/>
            </a:br>
            <a:r>
              <a:rPr lang="en-IN" sz="5400" dirty="0">
                <a:solidFill>
                  <a:schemeClr val="bg1"/>
                </a:solidFill>
              </a:rPr>
              <a:t>INSTAGRAM</a:t>
            </a:r>
            <a:r>
              <a:rPr lang="en-US" sz="5400" dirty="0">
                <a:solidFill>
                  <a:schemeClr val="bg1"/>
                </a:solidFill>
              </a:rPr>
              <a:t> </a:t>
            </a:r>
            <a:br>
              <a:rPr lang="en-US" sz="5400" dirty="0">
                <a:solidFill>
                  <a:schemeClr val="bg1"/>
                </a:solidFill>
              </a:rPr>
            </a:br>
            <a:r>
              <a:rPr lang="en-US" sz="5400" dirty="0">
                <a:solidFill>
                  <a:schemeClr val="bg1"/>
                </a:solidFill>
              </a:rPr>
              <a:t>User ANALYTICS</a:t>
            </a:r>
            <a:br>
              <a:rPr lang="en-US" sz="5400" dirty="0"/>
            </a:br>
            <a:r>
              <a:rPr lang="en-US" sz="5400" dirty="0"/>
              <a:t>USER ANALYTICS</a:t>
            </a:r>
            <a:br>
              <a:rPr lang="en-US" sz="5400" dirty="0"/>
            </a:br>
            <a:r>
              <a:rPr lang="en-US" sz="5400" dirty="0"/>
              <a:t>USER ANALYTICS</a:t>
            </a:r>
            <a:br>
              <a:rPr lang="en-US" sz="5400" dirty="0"/>
            </a:br>
            <a:r>
              <a:rPr lang="en-US" sz="5400" dirty="0"/>
              <a:t>USER ANALYTICS</a:t>
            </a:r>
          </a:p>
        </p:txBody>
      </p:sp>
      <p:pic>
        <p:nvPicPr>
          <p:cNvPr id="1026" name="Picture 2" descr="Instagram logo png, Instagram icon transparent 18930691 PNG">
            <a:extLst>
              <a:ext uri="{FF2B5EF4-FFF2-40B4-BE49-F238E27FC236}">
                <a16:creationId xmlns:a16="http://schemas.microsoft.com/office/drawing/2014/main" id="{0D24F95B-0032-095B-395E-E5F3AB367E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2780" y="956010"/>
            <a:ext cx="1931633" cy="19316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stagram logo png, Instagram icon transparent 18930691 PNG">
            <a:extLst>
              <a:ext uri="{FF2B5EF4-FFF2-40B4-BE49-F238E27FC236}">
                <a16:creationId xmlns:a16="http://schemas.microsoft.com/office/drawing/2014/main" id="{0AA9443F-CD1B-8776-3AE1-19E9ABD833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1384" y="1014614"/>
            <a:ext cx="1814423" cy="181442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4E836AB7-5BD7-9FEC-78DC-FD612619FE51}"/>
              </a:ext>
            </a:extLst>
          </p:cNvPr>
          <p:cNvPicPr>
            <a:picLocks noChangeAspect="1"/>
          </p:cNvPicPr>
          <p:nvPr/>
        </p:nvPicPr>
        <p:blipFill>
          <a:blip r:embed="rId6"/>
          <a:stretch>
            <a:fillRect/>
          </a:stretch>
        </p:blipFill>
        <p:spPr>
          <a:xfrm>
            <a:off x="8383157" y="4333583"/>
            <a:ext cx="3353435" cy="1575079"/>
          </a:xfrm>
          <a:prstGeom prst="rect">
            <a:avLst/>
          </a:prstGeom>
        </p:spPr>
      </p:pic>
    </p:spTree>
    <p:extLst>
      <p:ext uri="{BB962C8B-B14F-4D97-AF65-F5344CB8AC3E}">
        <p14:creationId xmlns:p14="http://schemas.microsoft.com/office/powerpoint/2010/main" val="927122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alpha val="53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F367FFA-D436-768E-5059-598228EF9610}"/>
              </a:ext>
            </a:extLst>
          </p:cNvPr>
          <p:cNvSpPr>
            <a:spLocks noGrp="1"/>
          </p:cNvSpPr>
          <p:nvPr>
            <p:ph type="title"/>
          </p:nvPr>
        </p:nvSpPr>
        <p:spPr>
          <a:xfrm>
            <a:off x="179476" y="193321"/>
            <a:ext cx="9523922" cy="1335273"/>
          </a:xfrm>
        </p:spPr>
        <p:txBody>
          <a:bodyPr/>
          <a:lstStyle/>
          <a:p>
            <a:r>
              <a:rPr lang="en-IN" sz="4400" dirty="0"/>
              <a:t>Insights : Marketing</a:t>
            </a:r>
          </a:p>
        </p:txBody>
      </p:sp>
      <p:sp>
        <p:nvSpPr>
          <p:cNvPr id="12" name="Text Placeholder 11">
            <a:extLst>
              <a:ext uri="{FF2B5EF4-FFF2-40B4-BE49-F238E27FC236}">
                <a16:creationId xmlns:a16="http://schemas.microsoft.com/office/drawing/2014/main" id="{7046AB38-A7C8-31DA-569B-ADEFF8AC20A7}"/>
              </a:ext>
            </a:extLst>
          </p:cNvPr>
          <p:cNvSpPr>
            <a:spLocks noGrp="1"/>
          </p:cNvSpPr>
          <p:nvPr>
            <p:ph type="body" sz="quarter" idx="16"/>
          </p:nvPr>
        </p:nvSpPr>
        <p:spPr>
          <a:xfrm>
            <a:off x="491446" y="1096630"/>
            <a:ext cx="6484888" cy="4379012"/>
          </a:xfrm>
          <a:noFill/>
          <a:ln>
            <a:solidFill>
              <a:schemeClr val="tx1"/>
            </a:solidFill>
          </a:ln>
          <a:effectLst>
            <a:softEdge rad="0"/>
          </a:effectLst>
        </p:spPr>
        <p:txBody>
          <a:bodyPr/>
          <a:lstStyle/>
          <a:p>
            <a:pPr marL="0" indent="0">
              <a:lnSpc>
                <a:spcPct val="150000"/>
              </a:lnSpc>
              <a:buNone/>
            </a:pPr>
            <a:r>
              <a:rPr lang="en-IN" dirty="0"/>
              <a:t># 5.Launch AD Campaign:</a:t>
            </a:r>
            <a:br>
              <a:rPr lang="en-IN" dirty="0"/>
            </a:br>
            <a:r>
              <a:rPr lang="en-US" b="0" dirty="0"/>
              <a:t>The team wants to know, which day would be the best day to launch ADs.</a:t>
            </a:r>
            <a:br>
              <a:rPr lang="en-US" b="0" dirty="0"/>
            </a:b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SELECT </a:t>
            </a:r>
            <a:r>
              <a:rPr lang="en-US" b="0" dirty="0" err="1">
                <a:solidFill>
                  <a:schemeClr val="tx1"/>
                </a:solidFill>
                <a:latin typeface="Arial" panose="020B0604020202020204" pitchFamily="34" charset="0"/>
                <a:cs typeface="Arial" panose="020B0604020202020204" pitchFamily="34" charset="0"/>
              </a:rPr>
              <a:t>Dayname</a:t>
            </a:r>
            <a:r>
              <a:rPr lang="en-US" b="0" dirty="0">
                <a:solidFill>
                  <a:schemeClr val="tx1"/>
                </a:solidFill>
                <a:latin typeface="Arial" panose="020B0604020202020204" pitchFamily="34" charset="0"/>
                <a:cs typeface="Arial" panose="020B0604020202020204" pitchFamily="34" charset="0"/>
              </a:rPr>
              <a:t>(</a:t>
            </a:r>
            <a:r>
              <a:rPr lang="en-US" b="0" dirty="0" err="1">
                <a:solidFill>
                  <a:schemeClr val="tx1"/>
                </a:solidFill>
                <a:latin typeface="Arial" panose="020B0604020202020204" pitchFamily="34" charset="0"/>
                <a:cs typeface="Arial" panose="020B0604020202020204" pitchFamily="34" charset="0"/>
              </a:rPr>
              <a:t>created_at</a:t>
            </a:r>
            <a:r>
              <a:rPr lang="en-US" b="0" dirty="0">
                <a:solidFill>
                  <a:schemeClr val="tx1"/>
                </a:solidFill>
                <a:latin typeface="Arial" panose="020B0604020202020204" pitchFamily="34" charset="0"/>
                <a:cs typeface="Arial" panose="020B0604020202020204" pitchFamily="34" charset="0"/>
              </a:rPr>
              <a:t>) "day of week“,</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Count(</a:t>
            </a:r>
            <a:r>
              <a:rPr lang="en-US" b="0" dirty="0" err="1">
                <a:solidFill>
                  <a:schemeClr val="tx1"/>
                </a:solidFill>
                <a:latin typeface="Arial" panose="020B0604020202020204" pitchFamily="34" charset="0"/>
                <a:cs typeface="Arial" panose="020B0604020202020204" pitchFamily="34" charset="0"/>
              </a:rPr>
              <a:t>Dayname</a:t>
            </a:r>
            <a:r>
              <a:rPr lang="en-US" b="0" dirty="0">
                <a:solidFill>
                  <a:schemeClr val="tx1"/>
                </a:solidFill>
                <a:latin typeface="Arial" panose="020B0604020202020204" pitchFamily="34" charset="0"/>
                <a:cs typeface="Arial" panose="020B0604020202020204" pitchFamily="34" charset="0"/>
              </a:rPr>
              <a:t>(</a:t>
            </a:r>
            <a:r>
              <a:rPr lang="en-US" b="0" dirty="0" err="1">
                <a:solidFill>
                  <a:schemeClr val="tx1"/>
                </a:solidFill>
                <a:latin typeface="Arial" panose="020B0604020202020204" pitchFamily="34" charset="0"/>
                <a:cs typeface="Arial" panose="020B0604020202020204" pitchFamily="34" charset="0"/>
              </a:rPr>
              <a:t>created_at</a:t>
            </a:r>
            <a:r>
              <a:rPr lang="en-US" b="0" dirty="0">
                <a:solidFill>
                  <a:schemeClr val="tx1"/>
                </a:solidFill>
                <a:latin typeface="Arial" panose="020B0604020202020204" pitchFamily="34" charset="0"/>
                <a:cs typeface="Arial" panose="020B0604020202020204" pitchFamily="34" charset="0"/>
              </a:rPr>
              <a:t>)) "count of users registered"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FROM users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GROUP BY </a:t>
            </a:r>
            <a:r>
              <a:rPr lang="en-US" b="0" dirty="0" err="1">
                <a:solidFill>
                  <a:schemeClr val="tx1"/>
                </a:solidFill>
                <a:latin typeface="Arial" panose="020B0604020202020204" pitchFamily="34" charset="0"/>
                <a:cs typeface="Arial" panose="020B0604020202020204" pitchFamily="34" charset="0"/>
              </a:rPr>
              <a:t>Dayname</a:t>
            </a:r>
            <a:r>
              <a:rPr lang="en-US" b="0" dirty="0">
                <a:solidFill>
                  <a:schemeClr val="tx1"/>
                </a:solidFill>
                <a:latin typeface="Arial" panose="020B0604020202020204" pitchFamily="34" charset="0"/>
                <a:cs typeface="Arial" panose="020B0604020202020204" pitchFamily="34" charset="0"/>
              </a:rPr>
              <a:t>(</a:t>
            </a:r>
            <a:r>
              <a:rPr lang="en-US" b="0" dirty="0" err="1">
                <a:solidFill>
                  <a:schemeClr val="tx1"/>
                </a:solidFill>
                <a:latin typeface="Arial" panose="020B0604020202020204" pitchFamily="34" charset="0"/>
                <a:cs typeface="Arial" panose="020B0604020202020204" pitchFamily="34" charset="0"/>
              </a:rPr>
              <a:t>created_at</a:t>
            </a:r>
            <a:r>
              <a:rPr lang="en-US" b="0" dirty="0">
                <a:solidFill>
                  <a:schemeClr val="tx1"/>
                </a:solidFill>
                <a:latin typeface="Arial" panose="020B0604020202020204" pitchFamily="34" charset="0"/>
                <a:cs typeface="Arial" panose="020B0604020202020204" pitchFamily="34" charset="0"/>
              </a:rPr>
              <a:t>)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ORDER BY Count(</a:t>
            </a:r>
            <a:r>
              <a:rPr lang="en-US" b="0" dirty="0" err="1">
                <a:solidFill>
                  <a:schemeClr val="tx1"/>
                </a:solidFill>
                <a:latin typeface="Arial" panose="020B0604020202020204" pitchFamily="34" charset="0"/>
                <a:cs typeface="Arial" panose="020B0604020202020204" pitchFamily="34" charset="0"/>
              </a:rPr>
              <a:t>Dayname</a:t>
            </a:r>
            <a:r>
              <a:rPr lang="en-US" b="0" dirty="0">
                <a:solidFill>
                  <a:schemeClr val="tx1"/>
                </a:solidFill>
                <a:latin typeface="Arial" panose="020B0604020202020204" pitchFamily="34" charset="0"/>
                <a:cs typeface="Arial" panose="020B0604020202020204" pitchFamily="34" charset="0"/>
              </a:rPr>
              <a:t>(</a:t>
            </a:r>
            <a:r>
              <a:rPr lang="en-US" b="0" dirty="0" err="1">
                <a:solidFill>
                  <a:schemeClr val="tx1"/>
                </a:solidFill>
                <a:latin typeface="Arial" panose="020B0604020202020204" pitchFamily="34" charset="0"/>
                <a:cs typeface="Arial" panose="020B0604020202020204" pitchFamily="34" charset="0"/>
              </a:rPr>
              <a:t>created_at</a:t>
            </a:r>
            <a:r>
              <a:rPr lang="en-US" b="0" dirty="0">
                <a:solidFill>
                  <a:schemeClr val="tx1"/>
                </a:solidFill>
                <a:latin typeface="Arial" panose="020B0604020202020204" pitchFamily="34" charset="0"/>
                <a:cs typeface="Arial" panose="020B0604020202020204" pitchFamily="34" charset="0"/>
              </a:rPr>
              <a:t>)) DESC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LIMIT 2;</a:t>
            </a:r>
            <a:endParaRPr lang="en-IN" b="0" dirty="0">
              <a:solidFill>
                <a:schemeClr val="tx1"/>
              </a:solidFill>
              <a:latin typeface="Arial" panose="020B0604020202020204" pitchFamily="34" charset="0"/>
              <a:cs typeface="Arial" panose="020B0604020202020204" pitchFamily="34" charset="0"/>
            </a:endParaRPr>
          </a:p>
        </p:txBody>
      </p:sp>
      <p:sp>
        <p:nvSpPr>
          <p:cNvPr id="8" name="Footer Placeholder 7">
            <a:extLst>
              <a:ext uri="{FF2B5EF4-FFF2-40B4-BE49-F238E27FC236}">
                <a16:creationId xmlns:a16="http://schemas.microsoft.com/office/drawing/2014/main" id="{7E5B2EC7-C7CD-19B3-4628-DFC266E45C0D}"/>
              </a:ext>
            </a:extLst>
          </p:cNvPr>
          <p:cNvSpPr>
            <a:spLocks noGrp="1"/>
          </p:cNvSpPr>
          <p:nvPr>
            <p:ph type="ftr" sz="quarter" idx="22"/>
          </p:nvPr>
        </p:nvSpPr>
        <p:spPr>
          <a:xfrm>
            <a:off x="638464" y="6356349"/>
            <a:ext cx="4114800" cy="365125"/>
          </a:xfrm>
        </p:spPr>
        <p:txBody>
          <a:bodyPr/>
          <a:lstStyle/>
          <a:p>
            <a:r>
              <a:rPr lang="en-US" dirty="0"/>
              <a:t>Instagram User Analytics </a:t>
            </a:r>
          </a:p>
        </p:txBody>
      </p:sp>
      <p:sp>
        <p:nvSpPr>
          <p:cNvPr id="9" name="Slide Number Placeholder 8">
            <a:extLst>
              <a:ext uri="{FF2B5EF4-FFF2-40B4-BE49-F238E27FC236}">
                <a16:creationId xmlns:a16="http://schemas.microsoft.com/office/drawing/2014/main" id="{9A9C09F5-5105-F470-EFF9-C005695D8D96}"/>
              </a:ext>
            </a:extLst>
          </p:cNvPr>
          <p:cNvSpPr>
            <a:spLocks noGrp="1"/>
          </p:cNvSpPr>
          <p:nvPr>
            <p:ph type="sldNum" sz="quarter" idx="23"/>
          </p:nvPr>
        </p:nvSpPr>
        <p:spPr/>
        <p:txBody>
          <a:bodyPr/>
          <a:lstStyle/>
          <a:p>
            <a:fld id="{295C7AAE-A677-454A-8BDB-62A0650ACE98}" type="slidenum">
              <a:rPr lang="en-US" smtClean="0"/>
              <a:pPr/>
              <a:t>10</a:t>
            </a:fld>
            <a:endParaRPr lang="en-US" dirty="0"/>
          </a:p>
        </p:txBody>
      </p:sp>
      <p:sp>
        <p:nvSpPr>
          <p:cNvPr id="13" name="TextBox 12">
            <a:extLst>
              <a:ext uri="{FF2B5EF4-FFF2-40B4-BE49-F238E27FC236}">
                <a16:creationId xmlns:a16="http://schemas.microsoft.com/office/drawing/2014/main" id="{E7874497-D171-FF40-6259-3B931D6C3DEB}"/>
              </a:ext>
            </a:extLst>
          </p:cNvPr>
          <p:cNvSpPr txBox="1"/>
          <p:nvPr/>
        </p:nvSpPr>
        <p:spPr>
          <a:xfrm>
            <a:off x="7401980" y="1528594"/>
            <a:ext cx="5559911" cy="365125"/>
          </a:xfrm>
          <a:prstGeom prst="rect">
            <a:avLst/>
          </a:prstGeom>
          <a:noFill/>
        </p:spPr>
        <p:txBody>
          <a:bodyPr vert="horz" wrap="square" lIns="0" tIns="0" rIns="0" bIns="0" rtlCol="0" anchor="t">
            <a:noAutofit/>
          </a:bodyPr>
          <a:lstStyle/>
          <a:p>
            <a:pPr algn="l"/>
            <a:r>
              <a:rPr lang="en-US" sz="1600" dirty="0">
                <a:solidFill>
                  <a:srgbClr val="C16548"/>
                </a:solidFill>
              </a:rPr>
              <a:t>Day of the week do most users register on :</a:t>
            </a:r>
            <a:endParaRPr lang="en-IN" sz="6600" spc="500" dirty="0">
              <a:solidFill>
                <a:srgbClr val="C16548"/>
              </a:solidFill>
              <a:latin typeface="Felix Titling"/>
            </a:endParaRPr>
          </a:p>
        </p:txBody>
      </p:sp>
      <p:pic>
        <p:nvPicPr>
          <p:cNvPr id="6" name="Picture 5">
            <a:extLst>
              <a:ext uri="{FF2B5EF4-FFF2-40B4-BE49-F238E27FC236}">
                <a16:creationId xmlns:a16="http://schemas.microsoft.com/office/drawing/2014/main" id="{5252FB99-697B-73A1-1FA1-2B67CD176DC9}"/>
              </a:ext>
            </a:extLst>
          </p:cNvPr>
          <p:cNvPicPr>
            <a:picLocks noChangeAspect="1"/>
          </p:cNvPicPr>
          <p:nvPr/>
        </p:nvPicPr>
        <p:blipFill>
          <a:blip r:embed="rId2"/>
          <a:stretch>
            <a:fillRect/>
          </a:stretch>
        </p:blipFill>
        <p:spPr>
          <a:xfrm>
            <a:off x="7352928" y="2188367"/>
            <a:ext cx="4103967" cy="1571542"/>
          </a:xfrm>
          <a:prstGeom prst="rect">
            <a:avLst/>
          </a:prstGeom>
        </p:spPr>
      </p:pic>
    </p:spTree>
    <p:extLst>
      <p:ext uri="{BB962C8B-B14F-4D97-AF65-F5344CB8AC3E}">
        <p14:creationId xmlns:p14="http://schemas.microsoft.com/office/powerpoint/2010/main" val="3835043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alpha val="53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F367FFA-D436-768E-5059-598228EF9610}"/>
              </a:ext>
            </a:extLst>
          </p:cNvPr>
          <p:cNvSpPr>
            <a:spLocks noGrp="1"/>
          </p:cNvSpPr>
          <p:nvPr>
            <p:ph type="title"/>
          </p:nvPr>
        </p:nvSpPr>
        <p:spPr>
          <a:xfrm>
            <a:off x="179475" y="193321"/>
            <a:ext cx="10110213" cy="1335273"/>
          </a:xfrm>
        </p:spPr>
        <p:txBody>
          <a:bodyPr/>
          <a:lstStyle/>
          <a:p>
            <a:r>
              <a:rPr lang="en-IN" sz="4400" dirty="0"/>
              <a:t>Insights :INVESTOR METRICS</a:t>
            </a:r>
          </a:p>
        </p:txBody>
      </p:sp>
      <p:sp>
        <p:nvSpPr>
          <p:cNvPr id="12" name="Text Placeholder 11">
            <a:extLst>
              <a:ext uri="{FF2B5EF4-FFF2-40B4-BE49-F238E27FC236}">
                <a16:creationId xmlns:a16="http://schemas.microsoft.com/office/drawing/2014/main" id="{7046AB38-A7C8-31DA-569B-ADEFF8AC20A7}"/>
              </a:ext>
            </a:extLst>
          </p:cNvPr>
          <p:cNvSpPr>
            <a:spLocks noGrp="1"/>
          </p:cNvSpPr>
          <p:nvPr>
            <p:ph type="body" sz="quarter" idx="16"/>
          </p:nvPr>
        </p:nvSpPr>
        <p:spPr>
          <a:xfrm>
            <a:off x="491446" y="1096630"/>
            <a:ext cx="8399749" cy="3249459"/>
          </a:xfrm>
          <a:noFill/>
          <a:ln>
            <a:solidFill>
              <a:schemeClr val="tx1"/>
            </a:solidFill>
          </a:ln>
          <a:effectLst>
            <a:softEdge rad="0"/>
          </a:effectLst>
        </p:spPr>
        <p:txBody>
          <a:bodyPr/>
          <a:lstStyle/>
          <a:p>
            <a:pPr marL="0" indent="0">
              <a:lnSpc>
                <a:spcPct val="100000"/>
              </a:lnSpc>
              <a:buNone/>
            </a:pPr>
            <a:r>
              <a:rPr lang="en-IN" dirty="0"/>
              <a:t># 1.User Engagement:</a:t>
            </a:r>
          </a:p>
          <a:p>
            <a:pPr marL="0" indent="0">
              <a:lnSpc>
                <a:spcPct val="100000"/>
              </a:lnSpc>
              <a:buNone/>
            </a:pPr>
            <a:r>
              <a:rPr lang="en-US" b="0" dirty="0"/>
              <a:t>Are users still as active and post on Instagram or they are making fewer posts.</a:t>
            </a:r>
            <a:br>
              <a:rPr lang="en-US" b="0" dirty="0"/>
            </a:b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 </a:t>
            </a:r>
            <a:r>
              <a:rPr lang="en-US" b="0" dirty="0">
                <a:solidFill>
                  <a:schemeClr val="tx1"/>
                </a:solidFill>
                <a:latin typeface="Arial" panose="020B0604020202020204" pitchFamily="34" charset="0"/>
                <a:cs typeface="Arial" panose="020B0604020202020204" pitchFamily="34" charset="0"/>
              </a:rPr>
              <a:t>SELECT (SELECT Count(id)</a:t>
            </a:r>
          </a:p>
          <a:p>
            <a:pPr marL="0" indent="0">
              <a:lnSpc>
                <a:spcPct val="100000"/>
              </a:lnSpc>
              <a:buNone/>
            </a:pPr>
            <a:r>
              <a:rPr lang="en-US" b="0" dirty="0">
                <a:solidFill>
                  <a:schemeClr val="tx1"/>
                </a:solidFill>
                <a:latin typeface="Arial" panose="020B0604020202020204" pitchFamily="34" charset="0"/>
                <a:cs typeface="Arial" panose="020B0604020202020204" pitchFamily="34" charset="0"/>
              </a:rPr>
              <a:t>                FROM   photos) / (SELECT Count(DISTINCT </a:t>
            </a:r>
            <a:r>
              <a:rPr lang="en-US" b="0" dirty="0" err="1">
                <a:solidFill>
                  <a:schemeClr val="tx1"/>
                </a:solidFill>
                <a:latin typeface="Arial" panose="020B0604020202020204" pitchFamily="34" charset="0"/>
                <a:cs typeface="Arial" panose="020B0604020202020204" pitchFamily="34" charset="0"/>
              </a:rPr>
              <a:t>user_id</a:t>
            </a:r>
            <a:r>
              <a:rPr lang="en-US" b="0" dirty="0">
                <a:solidFill>
                  <a:schemeClr val="tx1"/>
                </a:solidFill>
                <a:latin typeface="Arial" panose="020B0604020202020204" pitchFamily="34" charset="0"/>
                <a:cs typeface="Arial" panose="020B0604020202020204" pitchFamily="34" charset="0"/>
              </a:rPr>
              <a:t>)</a:t>
            </a:r>
          </a:p>
          <a:p>
            <a:pPr marL="0" indent="0">
              <a:lnSpc>
                <a:spcPct val="100000"/>
              </a:lnSpc>
              <a:buNone/>
            </a:pPr>
            <a:r>
              <a:rPr lang="en-US" b="0" dirty="0">
                <a:solidFill>
                  <a:schemeClr val="tx1"/>
                </a:solidFill>
                <a:latin typeface="Arial" panose="020B0604020202020204" pitchFamily="34" charset="0"/>
                <a:cs typeface="Arial" panose="020B0604020202020204" pitchFamily="34" charset="0"/>
              </a:rPr>
              <a:t>                                            FROM   photos) AS </a:t>
            </a:r>
            <a:r>
              <a:rPr lang="en-US" b="0" dirty="0" err="1">
                <a:solidFill>
                  <a:schemeClr val="tx1"/>
                </a:solidFill>
                <a:latin typeface="Arial" panose="020B0604020202020204" pitchFamily="34" charset="0"/>
                <a:cs typeface="Arial" panose="020B0604020202020204" pitchFamily="34" charset="0"/>
              </a:rPr>
              <a:t>Average_posts_per_User</a:t>
            </a:r>
            <a:r>
              <a:rPr lang="en-US" b="0" dirty="0">
                <a:solidFill>
                  <a:schemeClr val="tx1"/>
                </a:solidFill>
                <a:latin typeface="Arial" panose="020B0604020202020204" pitchFamily="34" charset="0"/>
                <a:cs typeface="Arial" panose="020B0604020202020204" pitchFamily="34" charset="0"/>
              </a:rPr>
              <a:t>,</a:t>
            </a:r>
          </a:p>
          <a:p>
            <a:pPr marL="0" indent="0">
              <a:lnSpc>
                <a:spcPct val="100000"/>
              </a:lnSpc>
              <a:buNone/>
            </a:pPr>
            <a:r>
              <a:rPr lang="en-US" b="0" dirty="0">
                <a:solidFill>
                  <a:schemeClr val="tx1"/>
                </a:solidFill>
                <a:latin typeface="Arial" panose="020B0604020202020204" pitchFamily="34" charset="0"/>
                <a:cs typeface="Arial" panose="020B0604020202020204" pitchFamily="34" charset="0"/>
              </a:rPr>
              <a:t>               (SELECT Count(id)</a:t>
            </a:r>
          </a:p>
          <a:p>
            <a:pPr marL="0" indent="0">
              <a:lnSpc>
                <a:spcPct val="100000"/>
              </a:lnSpc>
              <a:buNone/>
            </a:pPr>
            <a:r>
              <a:rPr lang="en-US" b="0" dirty="0">
                <a:solidFill>
                  <a:schemeClr val="tx1"/>
                </a:solidFill>
                <a:latin typeface="Arial" panose="020B0604020202020204" pitchFamily="34" charset="0"/>
                <a:cs typeface="Arial" panose="020B0604020202020204" pitchFamily="34" charset="0"/>
              </a:rPr>
              <a:t>                FROM   photos) / (SELECT Count(id)</a:t>
            </a:r>
          </a:p>
          <a:p>
            <a:pPr marL="0" indent="0">
              <a:lnSpc>
                <a:spcPct val="100000"/>
              </a:lnSpc>
              <a:buNone/>
            </a:pPr>
            <a:r>
              <a:rPr lang="en-US" b="0" dirty="0">
                <a:solidFill>
                  <a:schemeClr val="tx1"/>
                </a:solidFill>
                <a:latin typeface="Arial" panose="020B0604020202020204" pitchFamily="34" charset="0"/>
                <a:cs typeface="Arial" panose="020B0604020202020204" pitchFamily="34" charset="0"/>
              </a:rPr>
              <a:t>                          FROM   users)  AS </a:t>
            </a:r>
            <a:r>
              <a:rPr lang="en-US" b="0" dirty="0" err="1">
                <a:solidFill>
                  <a:schemeClr val="tx1"/>
                </a:solidFill>
                <a:latin typeface="Arial" panose="020B0604020202020204" pitchFamily="34" charset="0"/>
                <a:cs typeface="Arial" panose="020B0604020202020204" pitchFamily="34" charset="0"/>
              </a:rPr>
              <a:t>Ratio_of_Total_Posts_to_Total_Users</a:t>
            </a:r>
            <a:r>
              <a:rPr lang="en-US" b="0" dirty="0">
                <a:solidFill>
                  <a:schemeClr val="tx1"/>
                </a:solidFill>
                <a:latin typeface="Arial" panose="020B0604020202020204" pitchFamily="34" charset="0"/>
                <a:cs typeface="Arial" panose="020B0604020202020204" pitchFamily="34" charset="0"/>
              </a:rPr>
              <a:t>; </a:t>
            </a:r>
            <a:endParaRPr lang="en-IN" b="0" dirty="0">
              <a:solidFill>
                <a:schemeClr val="tx1"/>
              </a:solidFill>
              <a:latin typeface="Arial" panose="020B0604020202020204" pitchFamily="34" charset="0"/>
              <a:cs typeface="Arial" panose="020B0604020202020204" pitchFamily="34" charset="0"/>
            </a:endParaRPr>
          </a:p>
        </p:txBody>
      </p:sp>
      <p:sp>
        <p:nvSpPr>
          <p:cNvPr id="8" name="Footer Placeholder 7">
            <a:extLst>
              <a:ext uri="{FF2B5EF4-FFF2-40B4-BE49-F238E27FC236}">
                <a16:creationId xmlns:a16="http://schemas.microsoft.com/office/drawing/2014/main" id="{7E5B2EC7-C7CD-19B3-4628-DFC266E45C0D}"/>
              </a:ext>
            </a:extLst>
          </p:cNvPr>
          <p:cNvSpPr>
            <a:spLocks noGrp="1"/>
          </p:cNvSpPr>
          <p:nvPr>
            <p:ph type="ftr" sz="quarter" idx="22"/>
          </p:nvPr>
        </p:nvSpPr>
        <p:spPr>
          <a:xfrm>
            <a:off x="638464" y="6356349"/>
            <a:ext cx="4114800" cy="365125"/>
          </a:xfrm>
        </p:spPr>
        <p:txBody>
          <a:bodyPr/>
          <a:lstStyle/>
          <a:p>
            <a:r>
              <a:rPr lang="en-US" dirty="0"/>
              <a:t>Instagram User Analytics </a:t>
            </a:r>
          </a:p>
        </p:txBody>
      </p:sp>
      <p:sp>
        <p:nvSpPr>
          <p:cNvPr id="9" name="Slide Number Placeholder 8">
            <a:extLst>
              <a:ext uri="{FF2B5EF4-FFF2-40B4-BE49-F238E27FC236}">
                <a16:creationId xmlns:a16="http://schemas.microsoft.com/office/drawing/2014/main" id="{9A9C09F5-5105-F470-EFF9-C005695D8D96}"/>
              </a:ext>
            </a:extLst>
          </p:cNvPr>
          <p:cNvSpPr>
            <a:spLocks noGrp="1"/>
          </p:cNvSpPr>
          <p:nvPr>
            <p:ph type="sldNum" sz="quarter" idx="23"/>
          </p:nvPr>
        </p:nvSpPr>
        <p:spPr/>
        <p:txBody>
          <a:bodyPr/>
          <a:lstStyle/>
          <a:p>
            <a:fld id="{295C7AAE-A677-454A-8BDB-62A0650ACE98}" type="slidenum">
              <a:rPr lang="en-US" smtClean="0"/>
              <a:pPr/>
              <a:t>11</a:t>
            </a:fld>
            <a:endParaRPr lang="en-US" dirty="0"/>
          </a:p>
        </p:txBody>
      </p:sp>
      <p:sp>
        <p:nvSpPr>
          <p:cNvPr id="13" name="TextBox 12">
            <a:extLst>
              <a:ext uri="{FF2B5EF4-FFF2-40B4-BE49-F238E27FC236}">
                <a16:creationId xmlns:a16="http://schemas.microsoft.com/office/drawing/2014/main" id="{E7874497-D171-FF40-6259-3B931D6C3DEB}"/>
              </a:ext>
            </a:extLst>
          </p:cNvPr>
          <p:cNvSpPr txBox="1"/>
          <p:nvPr/>
        </p:nvSpPr>
        <p:spPr>
          <a:xfrm>
            <a:off x="491446" y="4490924"/>
            <a:ext cx="5559911" cy="961465"/>
          </a:xfrm>
          <a:prstGeom prst="rect">
            <a:avLst/>
          </a:prstGeom>
          <a:noFill/>
        </p:spPr>
        <p:txBody>
          <a:bodyPr vert="horz" wrap="square" lIns="0" tIns="0" rIns="0" bIns="0" rtlCol="0" anchor="t">
            <a:noAutofit/>
          </a:bodyPr>
          <a:lstStyle/>
          <a:p>
            <a:pPr algn="l"/>
            <a:r>
              <a:rPr lang="en-US" sz="1600" dirty="0">
                <a:solidFill>
                  <a:srgbClr val="C16548"/>
                </a:solidFill>
              </a:rPr>
              <a:t>Average user posts and ratio of total posts to total users in Instagram are :</a:t>
            </a:r>
            <a:endParaRPr lang="en-IN" sz="6600" spc="500" dirty="0">
              <a:solidFill>
                <a:srgbClr val="C16548"/>
              </a:solidFill>
              <a:latin typeface="Felix Titling"/>
            </a:endParaRPr>
          </a:p>
        </p:txBody>
      </p:sp>
      <p:pic>
        <p:nvPicPr>
          <p:cNvPr id="6" name="Picture 5">
            <a:extLst>
              <a:ext uri="{FF2B5EF4-FFF2-40B4-BE49-F238E27FC236}">
                <a16:creationId xmlns:a16="http://schemas.microsoft.com/office/drawing/2014/main" id="{CCFA9975-E7DB-B843-F094-268E5BB98D46}"/>
              </a:ext>
            </a:extLst>
          </p:cNvPr>
          <p:cNvPicPr>
            <a:picLocks noChangeAspect="1"/>
          </p:cNvPicPr>
          <p:nvPr/>
        </p:nvPicPr>
        <p:blipFill>
          <a:blip r:embed="rId2"/>
          <a:stretch>
            <a:fillRect/>
          </a:stretch>
        </p:blipFill>
        <p:spPr>
          <a:xfrm>
            <a:off x="962961" y="5089680"/>
            <a:ext cx="5872434" cy="725418"/>
          </a:xfrm>
          <a:prstGeom prst="rect">
            <a:avLst/>
          </a:prstGeom>
        </p:spPr>
      </p:pic>
    </p:spTree>
    <p:extLst>
      <p:ext uri="{BB962C8B-B14F-4D97-AF65-F5344CB8AC3E}">
        <p14:creationId xmlns:p14="http://schemas.microsoft.com/office/powerpoint/2010/main" val="1348355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alpha val="53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F367FFA-D436-768E-5059-598228EF9610}"/>
              </a:ext>
            </a:extLst>
          </p:cNvPr>
          <p:cNvSpPr>
            <a:spLocks noGrp="1"/>
          </p:cNvSpPr>
          <p:nvPr>
            <p:ph type="title"/>
          </p:nvPr>
        </p:nvSpPr>
        <p:spPr>
          <a:xfrm>
            <a:off x="179476" y="193321"/>
            <a:ext cx="10521720" cy="1335273"/>
          </a:xfrm>
        </p:spPr>
        <p:txBody>
          <a:bodyPr/>
          <a:lstStyle/>
          <a:p>
            <a:r>
              <a:rPr lang="en-IN" sz="4400" dirty="0"/>
              <a:t>Insights :INVESTOR MATRICS</a:t>
            </a:r>
          </a:p>
        </p:txBody>
      </p:sp>
      <p:sp>
        <p:nvSpPr>
          <p:cNvPr id="12" name="Text Placeholder 11">
            <a:extLst>
              <a:ext uri="{FF2B5EF4-FFF2-40B4-BE49-F238E27FC236}">
                <a16:creationId xmlns:a16="http://schemas.microsoft.com/office/drawing/2014/main" id="{7046AB38-A7C8-31DA-569B-ADEFF8AC20A7}"/>
              </a:ext>
            </a:extLst>
          </p:cNvPr>
          <p:cNvSpPr>
            <a:spLocks noGrp="1"/>
          </p:cNvSpPr>
          <p:nvPr>
            <p:ph type="body" sz="quarter" idx="16"/>
          </p:nvPr>
        </p:nvSpPr>
        <p:spPr>
          <a:xfrm>
            <a:off x="491446" y="1096629"/>
            <a:ext cx="6113635" cy="4942031"/>
          </a:xfrm>
          <a:noFill/>
          <a:ln>
            <a:solidFill>
              <a:schemeClr val="tx1"/>
            </a:solidFill>
          </a:ln>
          <a:effectLst>
            <a:softEdge rad="0"/>
          </a:effectLst>
        </p:spPr>
        <p:txBody>
          <a:bodyPr/>
          <a:lstStyle/>
          <a:p>
            <a:pPr marL="0" indent="0">
              <a:lnSpc>
                <a:spcPct val="150000"/>
              </a:lnSpc>
              <a:buNone/>
            </a:pPr>
            <a:r>
              <a:rPr lang="en-IN" dirty="0"/>
              <a:t># 2.Bots &amp; Fake Accounts:</a:t>
            </a:r>
            <a:br>
              <a:rPr lang="en-IN" dirty="0"/>
            </a:br>
            <a:r>
              <a:rPr lang="en-US" b="0" dirty="0"/>
              <a:t>The investors want to know if the platform is crowded with fake and dummy accounts.</a:t>
            </a:r>
            <a:br>
              <a:rPr lang="en-US" b="0" dirty="0"/>
            </a:b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SELECT id,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username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FROM users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WHERE id IN (SELECT </a:t>
            </a:r>
            <a:r>
              <a:rPr lang="en-US" b="0" dirty="0" err="1">
                <a:solidFill>
                  <a:schemeClr val="tx1"/>
                </a:solidFill>
                <a:latin typeface="Arial" panose="020B0604020202020204" pitchFamily="34" charset="0"/>
                <a:cs typeface="Arial" panose="020B0604020202020204" pitchFamily="34" charset="0"/>
              </a:rPr>
              <a:t>user_id</a:t>
            </a:r>
            <a:r>
              <a:rPr lang="en-US" b="0" dirty="0">
                <a:solidFill>
                  <a:schemeClr val="tx1"/>
                </a:solidFill>
                <a:latin typeface="Arial" panose="020B0604020202020204" pitchFamily="34" charset="0"/>
                <a:cs typeface="Arial" panose="020B0604020202020204" pitchFamily="34" charset="0"/>
              </a:rPr>
              <a:t>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FROM likes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GROUP BY </a:t>
            </a:r>
            <a:r>
              <a:rPr lang="en-US" b="0" dirty="0" err="1">
                <a:solidFill>
                  <a:schemeClr val="tx1"/>
                </a:solidFill>
                <a:latin typeface="Arial" panose="020B0604020202020204" pitchFamily="34" charset="0"/>
                <a:cs typeface="Arial" panose="020B0604020202020204" pitchFamily="34" charset="0"/>
              </a:rPr>
              <a:t>user_id</a:t>
            </a:r>
            <a:r>
              <a:rPr lang="en-US" b="0" dirty="0">
                <a:solidFill>
                  <a:schemeClr val="tx1"/>
                </a:solidFill>
                <a:latin typeface="Arial" panose="020B0604020202020204" pitchFamily="34" charset="0"/>
                <a:cs typeface="Arial" panose="020B0604020202020204" pitchFamily="34" charset="0"/>
              </a:rPr>
              <a:t>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HAVING Count(</a:t>
            </a:r>
            <a:r>
              <a:rPr lang="en-US" b="0" dirty="0" err="1">
                <a:solidFill>
                  <a:schemeClr val="tx1"/>
                </a:solidFill>
                <a:latin typeface="Arial" panose="020B0604020202020204" pitchFamily="34" charset="0"/>
                <a:cs typeface="Arial" panose="020B0604020202020204" pitchFamily="34" charset="0"/>
              </a:rPr>
              <a:t>user_id</a:t>
            </a:r>
            <a:r>
              <a:rPr lang="en-US" b="0" dirty="0">
                <a:solidFill>
                  <a:schemeClr val="tx1"/>
                </a:solidFill>
                <a:latin typeface="Arial" panose="020B0604020202020204" pitchFamily="34" charset="0"/>
                <a:cs typeface="Arial" panose="020B0604020202020204" pitchFamily="34" charset="0"/>
              </a:rPr>
              <a:t>) = (SELECT Count(id)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FROM photos)); </a:t>
            </a:r>
            <a:endParaRPr lang="en-IN" b="0" dirty="0">
              <a:solidFill>
                <a:schemeClr val="tx1"/>
              </a:solidFill>
              <a:latin typeface="Arial" panose="020B0604020202020204" pitchFamily="34" charset="0"/>
              <a:cs typeface="Arial" panose="020B0604020202020204" pitchFamily="34" charset="0"/>
            </a:endParaRPr>
          </a:p>
        </p:txBody>
      </p:sp>
      <p:sp>
        <p:nvSpPr>
          <p:cNvPr id="8" name="Footer Placeholder 7">
            <a:extLst>
              <a:ext uri="{FF2B5EF4-FFF2-40B4-BE49-F238E27FC236}">
                <a16:creationId xmlns:a16="http://schemas.microsoft.com/office/drawing/2014/main" id="{7E5B2EC7-C7CD-19B3-4628-DFC266E45C0D}"/>
              </a:ext>
            </a:extLst>
          </p:cNvPr>
          <p:cNvSpPr>
            <a:spLocks noGrp="1"/>
          </p:cNvSpPr>
          <p:nvPr>
            <p:ph type="ftr" sz="quarter" idx="22"/>
          </p:nvPr>
        </p:nvSpPr>
        <p:spPr>
          <a:xfrm>
            <a:off x="638464" y="6356349"/>
            <a:ext cx="4114800" cy="365125"/>
          </a:xfrm>
        </p:spPr>
        <p:txBody>
          <a:bodyPr/>
          <a:lstStyle/>
          <a:p>
            <a:r>
              <a:rPr lang="en-US" dirty="0"/>
              <a:t>Instagram User Analytics </a:t>
            </a:r>
          </a:p>
        </p:txBody>
      </p:sp>
      <p:sp>
        <p:nvSpPr>
          <p:cNvPr id="9" name="Slide Number Placeholder 8">
            <a:extLst>
              <a:ext uri="{FF2B5EF4-FFF2-40B4-BE49-F238E27FC236}">
                <a16:creationId xmlns:a16="http://schemas.microsoft.com/office/drawing/2014/main" id="{9A9C09F5-5105-F470-EFF9-C005695D8D96}"/>
              </a:ext>
            </a:extLst>
          </p:cNvPr>
          <p:cNvSpPr>
            <a:spLocks noGrp="1"/>
          </p:cNvSpPr>
          <p:nvPr>
            <p:ph type="sldNum" sz="quarter" idx="23"/>
          </p:nvPr>
        </p:nvSpPr>
        <p:spPr/>
        <p:txBody>
          <a:bodyPr/>
          <a:lstStyle/>
          <a:p>
            <a:fld id="{295C7AAE-A677-454A-8BDB-62A0650ACE98}" type="slidenum">
              <a:rPr lang="en-US" smtClean="0"/>
              <a:pPr/>
              <a:t>12</a:t>
            </a:fld>
            <a:endParaRPr lang="en-US" dirty="0"/>
          </a:p>
        </p:txBody>
      </p:sp>
      <p:sp>
        <p:nvSpPr>
          <p:cNvPr id="13" name="TextBox 12">
            <a:extLst>
              <a:ext uri="{FF2B5EF4-FFF2-40B4-BE49-F238E27FC236}">
                <a16:creationId xmlns:a16="http://schemas.microsoft.com/office/drawing/2014/main" id="{E7874497-D171-FF40-6259-3B931D6C3DEB}"/>
              </a:ext>
            </a:extLst>
          </p:cNvPr>
          <p:cNvSpPr txBox="1"/>
          <p:nvPr/>
        </p:nvSpPr>
        <p:spPr>
          <a:xfrm>
            <a:off x="7254962" y="997441"/>
            <a:ext cx="4298574" cy="1150702"/>
          </a:xfrm>
          <a:prstGeom prst="rect">
            <a:avLst/>
          </a:prstGeom>
          <a:noFill/>
        </p:spPr>
        <p:txBody>
          <a:bodyPr vert="horz" wrap="square" lIns="0" tIns="0" rIns="0" bIns="0" rtlCol="0" anchor="t">
            <a:noAutofit/>
          </a:bodyPr>
          <a:lstStyle/>
          <a:p>
            <a:pPr algn="l">
              <a:lnSpc>
                <a:spcPct val="150000"/>
              </a:lnSpc>
            </a:pPr>
            <a:r>
              <a:rPr lang="en-US" sz="1600" dirty="0">
                <a:solidFill>
                  <a:srgbClr val="CB6E50"/>
                </a:solidFill>
              </a:rPr>
              <a:t>Data of users (bots) who have liked every single photo on the site (since any normal user would not be able to do this) are :</a:t>
            </a:r>
            <a:endParaRPr lang="en-IN" sz="6600" spc="500" dirty="0">
              <a:solidFill>
                <a:srgbClr val="CB6E50"/>
              </a:solidFill>
              <a:latin typeface="Felix Titling"/>
            </a:endParaRPr>
          </a:p>
        </p:txBody>
      </p:sp>
      <p:pic>
        <p:nvPicPr>
          <p:cNvPr id="3" name="Picture 2">
            <a:extLst>
              <a:ext uri="{FF2B5EF4-FFF2-40B4-BE49-F238E27FC236}">
                <a16:creationId xmlns:a16="http://schemas.microsoft.com/office/drawing/2014/main" id="{955A0197-81F1-EA74-55C6-C8943A116880}"/>
              </a:ext>
            </a:extLst>
          </p:cNvPr>
          <p:cNvPicPr>
            <a:picLocks noChangeAspect="1"/>
          </p:cNvPicPr>
          <p:nvPr/>
        </p:nvPicPr>
        <p:blipFill>
          <a:blip r:embed="rId2"/>
          <a:stretch>
            <a:fillRect/>
          </a:stretch>
        </p:blipFill>
        <p:spPr>
          <a:xfrm>
            <a:off x="8309362" y="2330209"/>
            <a:ext cx="2609650" cy="3708451"/>
          </a:xfrm>
          <a:prstGeom prst="rect">
            <a:avLst/>
          </a:prstGeom>
        </p:spPr>
      </p:pic>
    </p:spTree>
    <p:extLst>
      <p:ext uri="{BB962C8B-B14F-4D97-AF65-F5344CB8AC3E}">
        <p14:creationId xmlns:p14="http://schemas.microsoft.com/office/powerpoint/2010/main" val="205620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84AE-BD2E-60E8-D843-BB0B7BCB0819}"/>
              </a:ext>
            </a:extLst>
          </p:cNvPr>
          <p:cNvSpPr>
            <a:spLocks noGrp="1"/>
          </p:cNvSpPr>
          <p:nvPr>
            <p:ph type="title"/>
          </p:nvPr>
        </p:nvSpPr>
        <p:spPr>
          <a:xfrm>
            <a:off x="1155821" y="689259"/>
            <a:ext cx="6099858" cy="1335273"/>
          </a:xfrm>
        </p:spPr>
        <p:txBody>
          <a:bodyPr/>
          <a:lstStyle/>
          <a:p>
            <a:r>
              <a:rPr lang="en-IN" dirty="0"/>
              <a:t>Results</a:t>
            </a:r>
            <a:endParaRPr lang="en-US" dirty="0"/>
          </a:p>
        </p:txBody>
      </p:sp>
      <p:sp>
        <p:nvSpPr>
          <p:cNvPr id="7" name="Text Placeholder 6">
            <a:extLst>
              <a:ext uri="{FF2B5EF4-FFF2-40B4-BE49-F238E27FC236}">
                <a16:creationId xmlns:a16="http://schemas.microsoft.com/office/drawing/2014/main" id="{BA1506EC-0924-5261-B6EA-746D20E0C564}"/>
              </a:ext>
            </a:extLst>
          </p:cNvPr>
          <p:cNvSpPr>
            <a:spLocks noGrp="1"/>
          </p:cNvSpPr>
          <p:nvPr>
            <p:ph type="body" sz="quarter" idx="25"/>
          </p:nvPr>
        </p:nvSpPr>
        <p:spPr>
          <a:xfrm>
            <a:off x="1155821" y="1616203"/>
            <a:ext cx="10226411" cy="4740147"/>
          </a:xfrm>
        </p:spPr>
        <p:txBody>
          <a:bodyPr/>
          <a:lstStyle/>
          <a:p>
            <a:pPr>
              <a:lnSpc>
                <a:spcPct val="100000"/>
              </a:lnSpc>
              <a:buFont typeface="Wingdings" panose="05000000000000000000" pitchFamily="2" charset="2"/>
              <a:buChar char="q"/>
            </a:pPr>
            <a:r>
              <a:rPr lang="en-US" sz="2000" dirty="0"/>
              <a:t> Learnt fundamentals of data analysis using SQL queries to extract insights from database by which we track how users engage and interact with our digital product (software or mobile application) in an attempt to derive business insights for marketing, product &amp; development teams.</a:t>
            </a:r>
          </a:p>
          <a:p>
            <a:pPr>
              <a:lnSpc>
                <a:spcPct val="100000"/>
              </a:lnSpc>
              <a:buFont typeface="Wingdings" panose="05000000000000000000" pitchFamily="2" charset="2"/>
              <a:buChar char="q"/>
            </a:pPr>
            <a:r>
              <a:rPr lang="en-US" sz="2000" dirty="0"/>
              <a:t> Conclusions from above analysis :</a:t>
            </a:r>
          </a:p>
          <a:p>
            <a:pPr>
              <a:lnSpc>
                <a:spcPct val="100000"/>
              </a:lnSpc>
              <a:buFont typeface="Wingdings" panose="05000000000000000000" pitchFamily="2" charset="2"/>
              <a:buChar char="§"/>
            </a:pPr>
            <a:r>
              <a:rPr lang="en-US" sz="2000" dirty="0"/>
              <a:t>Marketing team can reward the most loyal customers, send promotional emails to inactive users, use popular hashtags and most active day for brand promotions.</a:t>
            </a:r>
          </a:p>
          <a:p>
            <a:pPr>
              <a:lnSpc>
                <a:spcPct val="100000"/>
              </a:lnSpc>
              <a:buFont typeface="Wingdings" panose="05000000000000000000" pitchFamily="2" charset="2"/>
              <a:buChar char="§"/>
            </a:pPr>
            <a:r>
              <a:rPr lang="en-US" sz="2000" dirty="0"/>
              <a:t>User engagement can be very useful growth success metric for the company.</a:t>
            </a:r>
          </a:p>
          <a:p>
            <a:pPr>
              <a:lnSpc>
                <a:spcPct val="100000"/>
              </a:lnSpc>
              <a:buFont typeface="Wingdings" panose="05000000000000000000" pitchFamily="2" charset="2"/>
              <a:buChar char="§"/>
            </a:pPr>
            <a:r>
              <a:rPr lang="en-US" sz="2000" dirty="0"/>
              <a:t>Company can remove the bots and fake accounts from the platform to enhance the user experience</a:t>
            </a:r>
          </a:p>
        </p:txBody>
      </p:sp>
      <p:sp>
        <p:nvSpPr>
          <p:cNvPr id="3" name="Footer Placeholder 2">
            <a:extLst>
              <a:ext uri="{FF2B5EF4-FFF2-40B4-BE49-F238E27FC236}">
                <a16:creationId xmlns:a16="http://schemas.microsoft.com/office/drawing/2014/main" id="{611B0563-2076-A96B-B015-632F6A459D98}"/>
              </a:ext>
            </a:extLst>
          </p:cNvPr>
          <p:cNvSpPr>
            <a:spLocks noGrp="1"/>
          </p:cNvSpPr>
          <p:nvPr>
            <p:ph type="ftr" sz="quarter" idx="22"/>
          </p:nvPr>
        </p:nvSpPr>
        <p:spPr/>
        <p:txBody>
          <a:bodyPr/>
          <a:lstStyle/>
          <a:p>
            <a:r>
              <a:rPr lang="en-US"/>
              <a:t>Instagram User Analytics </a:t>
            </a:r>
            <a:endParaRPr lang="en-US" dirty="0"/>
          </a:p>
        </p:txBody>
      </p:sp>
      <p:sp>
        <p:nvSpPr>
          <p:cNvPr id="4" name="Slide Number Placeholder 3">
            <a:extLst>
              <a:ext uri="{FF2B5EF4-FFF2-40B4-BE49-F238E27FC236}">
                <a16:creationId xmlns:a16="http://schemas.microsoft.com/office/drawing/2014/main" id="{80581866-CCAA-E4BC-90F2-F3D61AF03241}"/>
              </a:ext>
            </a:extLst>
          </p:cNvPr>
          <p:cNvSpPr>
            <a:spLocks noGrp="1"/>
          </p:cNvSpPr>
          <p:nvPr>
            <p:ph type="sldNum" sz="quarter" idx="23"/>
          </p:nvPr>
        </p:nvSpPr>
        <p:spPr/>
        <p:txBody>
          <a:bodyPr/>
          <a:lstStyle/>
          <a:p>
            <a:fld id="{295C7AAE-A677-454A-8BDB-62A0650ACE98}" type="slidenum">
              <a:rPr lang="en-US" smtClean="0"/>
              <a:pPr/>
              <a:t>13</a:t>
            </a:fld>
            <a:endParaRPr lang="en-US" dirty="0"/>
          </a:p>
        </p:txBody>
      </p:sp>
    </p:spTree>
    <p:extLst>
      <p:ext uri="{BB962C8B-B14F-4D97-AF65-F5344CB8AC3E}">
        <p14:creationId xmlns:p14="http://schemas.microsoft.com/office/powerpoint/2010/main" val="3870984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C2C5D4E-F481-B17C-DFEF-7F9F7D414FC3}"/>
              </a:ext>
            </a:extLst>
          </p:cNvPr>
          <p:cNvSpPr>
            <a:spLocks noGrp="1"/>
          </p:cNvSpPr>
          <p:nvPr>
            <p:ph type="body" sz="quarter" idx="19"/>
          </p:nvPr>
        </p:nvSpPr>
        <p:spPr/>
        <p:txBody>
          <a:bodyPr/>
          <a:lstStyle/>
          <a:p>
            <a:pPr algn="ctr"/>
            <a:r>
              <a:rPr lang="en-US" dirty="0"/>
              <a:t>Thank</a:t>
            </a:r>
          </a:p>
          <a:p>
            <a:pPr algn="ctr"/>
            <a:r>
              <a:rPr lang="en-US" dirty="0"/>
              <a:t>thank</a:t>
            </a:r>
          </a:p>
          <a:p>
            <a:pPr algn="ctr"/>
            <a:r>
              <a:rPr lang="en-US" dirty="0"/>
              <a:t>Thank</a:t>
            </a:r>
          </a:p>
          <a:p>
            <a:pPr algn="ctr"/>
            <a:r>
              <a:rPr lang="en-US" dirty="0"/>
              <a:t>You</a:t>
            </a:r>
          </a:p>
          <a:p>
            <a:pPr algn="ctr"/>
            <a:r>
              <a:rPr lang="en-US" dirty="0"/>
              <a:t>You</a:t>
            </a:r>
          </a:p>
          <a:p>
            <a:pPr algn="ctr"/>
            <a:r>
              <a:rPr lang="en-US" dirty="0"/>
              <a:t>You</a:t>
            </a:r>
          </a:p>
          <a:p>
            <a:pPr algn="ctr"/>
            <a:r>
              <a:rPr lang="en-US" dirty="0"/>
              <a:t>you</a:t>
            </a:r>
          </a:p>
        </p:txBody>
      </p:sp>
      <p:sp>
        <p:nvSpPr>
          <p:cNvPr id="11" name="Text Placeholder 10">
            <a:extLst>
              <a:ext uri="{FF2B5EF4-FFF2-40B4-BE49-F238E27FC236}">
                <a16:creationId xmlns:a16="http://schemas.microsoft.com/office/drawing/2014/main" id="{84B71A9C-F374-B122-4E3F-6FED01909205}"/>
              </a:ext>
            </a:extLst>
          </p:cNvPr>
          <p:cNvSpPr>
            <a:spLocks noGrp="1"/>
          </p:cNvSpPr>
          <p:nvPr>
            <p:ph type="body" sz="quarter" idx="20"/>
          </p:nvPr>
        </p:nvSpPr>
        <p:spPr/>
        <p:txBody>
          <a:bodyPr/>
          <a:lstStyle/>
          <a:p>
            <a:pPr algn="ctr"/>
            <a:r>
              <a:rPr lang="en-US" dirty="0"/>
              <a:t>Thank    you</a:t>
            </a:r>
          </a:p>
        </p:txBody>
      </p:sp>
    </p:spTree>
    <p:extLst>
      <p:ext uri="{BB962C8B-B14F-4D97-AF65-F5344CB8AC3E}">
        <p14:creationId xmlns:p14="http://schemas.microsoft.com/office/powerpoint/2010/main" val="306807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953FD73-3C20-1A2D-592F-07E395610DC1}"/>
              </a:ext>
            </a:extLst>
          </p:cNvPr>
          <p:cNvSpPr>
            <a:spLocks noGrp="1"/>
          </p:cNvSpPr>
          <p:nvPr>
            <p:ph type="title"/>
          </p:nvPr>
        </p:nvSpPr>
        <p:spPr>
          <a:xfrm>
            <a:off x="1529265" y="2652160"/>
            <a:ext cx="10915076" cy="1553680"/>
          </a:xfrm>
        </p:spPr>
        <p:txBody>
          <a:bodyPr/>
          <a:lstStyle/>
          <a:p>
            <a:r>
              <a:rPr lang="en-US" dirty="0"/>
              <a:t>agenda</a:t>
            </a:r>
          </a:p>
        </p:txBody>
      </p:sp>
      <p:sp>
        <p:nvSpPr>
          <p:cNvPr id="2" name="Text Placeholder 1">
            <a:extLst>
              <a:ext uri="{FF2B5EF4-FFF2-40B4-BE49-F238E27FC236}">
                <a16:creationId xmlns:a16="http://schemas.microsoft.com/office/drawing/2014/main" id="{242A306E-F0AE-576B-FADB-4B5983F40633}"/>
              </a:ext>
            </a:extLst>
          </p:cNvPr>
          <p:cNvSpPr>
            <a:spLocks noGrp="1"/>
          </p:cNvSpPr>
          <p:nvPr>
            <p:ph type="body" sz="quarter" idx="24"/>
          </p:nvPr>
        </p:nvSpPr>
        <p:spPr>
          <a:xfrm>
            <a:off x="-213825" y="136525"/>
            <a:ext cx="6644109" cy="6858000"/>
          </a:xfrm>
        </p:spPr>
        <p:txBody>
          <a:bodyPr/>
          <a:lstStyle/>
          <a:p>
            <a:r>
              <a:rPr lang="en-US" dirty="0"/>
              <a:t>a</a:t>
            </a:r>
          </a:p>
        </p:txBody>
      </p:sp>
      <p:sp>
        <p:nvSpPr>
          <p:cNvPr id="3" name="Text Placeholder 2">
            <a:extLst>
              <a:ext uri="{FF2B5EF4-FFF2-40B4-BE49-F238E27FC236}">
                <a16:creationId xmlns:a16="http://schemas.microsoft.com/office/drawing/2014/main" id="{27573208-F9ED-993D-477F-AD36CA6ABB58}"/>
              </a:ext>
            </a:extLst>
          </p:cNvPr>
          <p:cNvSpPr>
            <a:spLocks noGrp="1"/>
          </p:cNvSpPr>
          <p:nvPr>
            <p:ph type="body" sz="quarter" idx="13"/>
          </p:nvPr>
        </p:nvSpPr>
        <p:spPr>
          <a:xfrm>
            <a:off x="6843252" y="1168072"/>
            <a:ext cx="4890565" cy="4884666"/>
          </a:xfrm>
        </p:spPr>
        <p:txBody>
          <a:bodyPr/>
          <a:lstStyle/>
          <a:p>
            <a:pPr marL="457200" indent="-457200">
              <a:lnSpc>
                <a:spcPct val="150000"/>
              </a:lnSpc>
              <a:buFont typeface="Wingdings" panose="05000000000000000000" pitchFamily="2" charset="2"/>
              <a:buChar char="Ø"/>
            </a:pPr>
            <a:r>
              <a:rPr lang="en-US" sz="3200" dirty="0"/>
              <a:t>Project </a:t>
            </a:r>
            <a:r>
              <a:rPr lang="en-IN" sz="3200" dirty="0"/>
              <a:t>Description</a:t>
            </a:r>
          </a:p>
          <a:p>
            <a:pPr marL="457200" indent="-457200">
              <a:lnSpc>
                <a:spcPct val="150000"/>
              </a:lnSpc>
              <a:buFont typeface="Wingdings" panose="05000000000000000000" pitchFamily="2" charset="2"/>
              <a:buChar char="Ø"/>
            </a:pPr>
            <a:r>
              <a:rPr lang="en-IN" sz="3200" dirty="0"/>
              <a:t>Approach</a:t>
            </a:r>
          </a:p>
          <a:p>
            <a:pPr marL="457200" indent="-457200">
              <a:lnSpc>
                <a:spcPct val="150000"/>
              </a:lnSpc>
              <a:buFont typeface="Wingdings" panose="05000000000000000000" pitchFamily="2" charset="2"/>
              <a:buChar char="Ø"/>
            </a:pPr>
            <a:r>
              <a:rPr lang="en-IN" sz="3200" dirty="0"/>
              <a:t>Tech-Stack Used</a:t>
            </a:r>
          </a:p>
          <a:p>
            <a:pPr marL="457200" indent="-457200">
              <a:lnSpc>
                <a:spcPct val="150000"/>
              </a:lnSpc>
              <a:buFont typeface="Wingdings" panose="05000000000000000000" pitchFamily="2" charset="2"/>
              <a:buChar char="Ø"/>
            </a:pPr>
            <a:r>
              <a:rPr lang="en-IN" sz="3200" dirty="0"/>
              <a:t>Insights</a:t>
            </a:r>
          </a:p>
          <a:p>
            <a:pPr marL="457200" indent="-457200">
              <a:lnSpc>
                <a:spcPct val="150000"/>
              </a:lnSpc>
              <a:buFont typeface="Wingdings" panose="05000000000000000000" pitchFamily="2" charset="2"/>
              <a:buChar char="Ø"/>
            </a:pPr>
            <a:r>
              <a:rPr lang="en-IN" sz="3200" dirty="0"/>
              <a:t>Result</a:t>
            </a:r>
            <a:br>
              <a:rPr lang="en-IN" sz="3200" dirty="0"/>
            </a:br>
            <a:endParaRPr lang="en-US" sz="3200" dirty="0"/>
          </a:p>
        </p:txBody>
      </p:sp>
      <p:sp>
        <p:nvSpPr>
          <p:cNvPr id="6" name="Text Placeholder 5">
            <a:extLst>
              <a:ext uri="{FF2B5EF4-FFF2-40B4-BE49-F238E27FC236}">
                <a16:creationId xmlns:a16="http://schemas.microsoft.com/office/drawing/2014/main" id="{5E22715B-93B4-5AF2-4CF7-4210F6FACB22}"/>
              </a:ext>
            </a:extLst>
          </p:cNvPr>
          <p:cNvSpPr>
            <a:spLocks noGrp="1"/>
          </p:cNvSpPr>
          <p:nvPr>
            <p:ph type="body" sz="quarter" idx="20"/>
          </p:nvPr>
        </p:nvSpPr>
        <p:spPr>
          <a:xfrm>
            <a:off x="6430284" y="3787823"/>
            <a:ext cx="2227344" cy="677817"/>
          </a:xfrm>
        </p:spPr>
        <p:txBody>
          <a:bodyPr/>
          <a:lstStyle/>
          <a:p>
            <a:endParaRPr lang="en-US" dirty="0"/>
          </a:p>
          <a:p>
            <a:endParaRPr lang="en-US" dirty="0"/>
          </a:p>
        </p:txBody>
      </p:sp>
      <p:sp>
        <p:nvSpPr>
          <p:cNvPr id="7" name="Footer Placeholder 6">
            <a:extLst>
              <a:ext uri="{FF2B5EF4-FFF2-40B4-BE49-F238E27FC236}">
                <a16:creationId xmlns:a16="http://schemas.microsoft.com/office/drawing/2014/main" id="{96A50566-A544-45FD-3EA5-98A56BFA4435}"/>
              </a:ext>
            </a:extLst>
          </p:cNvPr>
          <p:cNvSpPr>
            <a:spLocks noGrp="1"/>
          </p:cNvSpPr>
          <p:nvPr>
            <p:ph type="ftr" sz="quarter" idx="22"/>
          </p:nvPr>
        </p:nvSpPr>
        <p:spPr>
          <a:xfrm>
            <a:off x="1771136" y="6346661"/>
            <a:ext cx="4114800" cy="365125"/>
          </a:xfrm>
        </p:spPr>
        <p:txBody>
          <a:bodyPr/>
          <a:lstStyle/>
          <a:p>
            <a:r>
              <a:rPr lang="en-US" dirty="0"/>
              <a:t>Instagram User Analytics </a:t>
            </a:r>
          </a:p>
        </p:txBody>
      </p:sp>
      <p:sp>
        <p:nvSpPr>
          <p:cNvPr id="8" name="Slide Number Placeholder 7">
            <a:extLst>
              <a:ext uri="{FF2B5EF4-FFF2-40B4-BE49-F238E27FC236}">
                <a16:creationId xmlns:a16="http://schemas.microsoft.com/office/drawing/2014/main" id="{FF15EB22-D187-64BD-D2F1-25063327CD68}"/>
              </a:ext>
            </a:extLst>
          </p:cNvPr>
          <p:cNvSpPr>
            <a:spLocks noGrp="1"/>
          </p:cNvSpPr>
          <p:nvPr>
            <p:ph type="sldNum" sz="quarter" idx="23"/>
          </p:nvPr>
        </p:nvSpPr>
        <p:spPr/>
        <p:txBody>
          <a:bodyPr/>
          <a:lstStyle/>
          <a:p>
            <a:fld id="{295C7AAE-A677-454A-8BDB-62A0650ACE98}" type="slidenum">
              <a:rPr lang="en-US" smtClean="0"/>
              <a:pPr/>
              <a:t>2</a:t>
            </a:fld>
            <a:endParaRPr lang="en-US" dirty="0"/>
          </a:p>
        </p:txBody>
      </p:sp>
    </p:spTree>
    <p:extLst>
      <p:ext uri="{BB962C8B-B14F-4D97-AF65-F5344CB8AC3E}">
        <p14:creationId xmlns:p14="http://schemas.microsoft.com/office/powerpoint/2010/main" val="373366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A004-BF6D-FE16-E2E8-44F687F19D31}"/>
              </a:ext>
            </a:extLst>
          </p:cNvPr>
          <p:cNvSpPr>
            <a:spLocks noGrp="1"/>
          </p:cNvSpPr>
          <p:nvPr>
            <p:ph type="title"/>
          </p:nvPr>
        </p:nvSpPr>
        <p:spPr/>
        <p:txBody>
          <a:bodyPr/>
          <a:lstStyle/>
          <a:p>
            <a:r>
              <a:rPr lang="en-US" dirty="0"/>
              <a:t>PROJECT </a:t>
            </a:r>
            <a:r>
              <a:rPr lang="en-IN" dirty="0"/>
              <a:t>DESCRIPTION </a:t>
            </a:r>
            <a:endParaRPr lang="en-US" dirty="0"/>
          </a:p>
        </p:txBody>
      </p:sp>
      <p:pic>
        <p:nvPicPr>
          <p:cNvPr id="13" name="Picture Placeholder 12">
            <a:extLst>
              <a:ext uri="{FF2B5EF4-FFF2-40B4-BE49-F238E27FC236}">
                <a16:creationId xmlns:a16="http://schemas.microsoft.com/office/drawing/2014/main" id="{3107AC64-2838-6BBE-A747-41774180AE1C}"/>
              </a:ext>
            </a:extLst>
          </p:cNvPr>
          <p:cNvPicPr>
            <a:picLocks noGrp="1" noChangeAspect="1"/>
          </p:cNvPicPr>
          <p:nvPr>
            <p:ph type="pic" sz="quarter" idx="10"/>
          </p:nvPr>
        </p:nvPicPr>
        <p:blipFill>
          <a:blip r:embed="rId2"/>
          <a:srcRect/>
          <a:stretch/>
        </p:blipFill>
        <p:spPr/>
      </p:pic>
      <p:sp>
        <p:nvSpPr>
          <p:cNvPr id="3" name="Text Placeholder 2">
            <a:extLst>
              <a:ext uri="{FF2B5EF4-FFF2-40B4-BE49-F238E27FC236}">
                <a16:creationId xmlns:a16="http://schemas.microsoft.com/office/drawing/2014/main" id="{660B75ED-1B8A-5924-D271-182345C9308D}"/>
              </a:ext>
            </a:extLst>
          </p:cNvPr>
          <p:cNvSpPr>
            <a:spLocks noGrp="1"/>
          </p:cNvSpPr>
          <p:nvPr>
            <p:ph type="body" sz="quarter" idx="16"/>
          </p:nvPr>
        </p:nvSpPr>
        <p:spPr/>
        <p:txBody>
          <a:bodyPr/>
          <a:lstStyle/>
          <a:p>
            <a:pPr marL="0" indent="0">
              <a:lnSpc>
                <a:spcPct val="150000"/>
              </a:lnSpc>
              <a:buNone/>
            </a:pPr>
            <a:r>
              <a:rPr lang="en-US" dirty="0"/>
              <a:t>Finding business insights that can be used by teams across the business to launch a new marketing campaign, decide on features to build for an app, track the success of the app by measuring user engagement and improve the experience altogether while helping the business grow. </a:t>
            </a:r>
          </a:p>
        </p:txBody>
      </p:sp>
      <p:sp>
        <p:nvSpPr>
          <p:cNvPr id="4" name="Footer Placeholder 3">
            <a:extLst>
              <a:ext uri="{FF2B5EF4-FFF2-40B4-BE49-F238E27FC236}">
                <a16:creationId xmlns:a16="http://schemas.microsoft.com/office/drawing/2014/main" id="{4EAD136D-505E-4253-3F50-0C565558269D}"/>
              </a:ext>
            </a:extLst>
          </p:cNvPr>
          <p:cNvSpPr>
            <a:spLocks noGrp="1"/>
          </p:cNvSpPr>
          <p:nvPr>
            <p:ph type="ftr" sz="quarter" idx="22"/>
          </p:nvPr>
        </p:nvSpPr>
        <p:spPr/>
        <p:txBody>
          <a:bodyPr/>
          <a:lstStyle/>
          <a:p>
            <a:r>
              <a:rPr lang="en-US"/>
              <a:t>Instagram User Analytics </a:t>
            </a:r>
            <a:endParaRPr lang="en-US" dirty="0"/>
          </a:p>
        </p:txBody>
      </p:sp>
      <p:sp>
        <p:nvSpPr>
          <p:cNvPr id="5" name="Slide Number Placeholder 4">
            <a:extLst>
              <a:ext uri="{FF2B5EF4-FFF2-40B4-BE49-F238E27FC236}">
                <a16:creationId xmlns:a16="http://schemas.microsoft.com/office/drawing/2014/main" id="{3B1743C7-C079-31F6-50CF-CAF5C83A5964}"/>
              </a:ext>
            </a:extLst>
          </p:cNvPr>
          <p:cNvSpPr>
            <a:spLocks noGrp="1"/>
          </p:cNvSpPr>
          <p:nvPr>
            <p:ph type="sldNum" sz="quarter" idx="23"/>
          </p:nvPr>
        </p:nvSpPr>
        <p:spPr/>
        <p:txBody>
          <a:bodyPr/>
          <a:lstStyle/>
          <a:p>
            <a:fld id="{295C7AAE-A677-454A-8BDB-62A0650ACE98}" type="slidenum">
              <a:rPr lang="en-US" smtClean="0"/>
              <a:pPr/>
              <a:t>3</a:t>
            </a:fld>
            <a:endParaRPr lang="en-US" dirty="0"/>
          </a:p>
        </p:txBody>
      </p:sp>
    </p:spTree>
    <p:extLst>
      <p:ext uri="{BB962C8B-B14F-4D97-AF65-F5344CB8AC3E}">
        <p14:creationId xmlns:p14="http://schemas.microsoft.com/office/powerpoint/2010/main" val="876729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84AE-BD2E-60E8-D843-BB0B7BCB0819}"/>
              </a:ext>
            </a:extLst>
          </p:cNvPr>
          <p:cNvSpPr>
            <a:spLocks noGrp="1"/>
          </p:cNvSpPr>
          <p:nvPr>
            <p:ph type="title"/>
          </p:nvPr>
        </p:nvSpPr>
        <p:spPr>
          <a:xfrm>
            <a:off x="3830783" y="669739"/>
            <a:ext cx="6099858" cy="1335273"/>
          </a:xfrm>
        </p:spPr>
        <p:txBody>
          <a:bodyPr/>
          <a:lstStyle/>
          <a:p>
            <a:r>
              <a:rPr lang="en-IN" dirty="0"/>
              <a:t>APPROACH </a:t>
            </a:r>
            <a:endParaRPr lang="en-US" dirty="0"/>
          </a:p>
        </p:txBody>
      </p:sp>
      <p:sp>
        <p:nvSpPr>
          <p:cNvPr id="6" name="Text Placeholder 5">
            <a:extLst>
              <a:ext uri="{FF2B5EF4-FFF2-40B4-BE49-F238E27FC236}">
                <a16:creationId xmlns:a16="http://schemas.microsoft.com/office/drawing/2014/main" id="{45897947-B469-B9FE-BF14-D3F36C685F79}"/>
              </a:ext>
            </a:extLst>
          </p:cNvPr>
          <p:cNvSpPr>
            <a:spLocks noGrp="1"/>
          </p:cNvSpPr>
          <p:nvPr>
            <p:ph type="body" sz="quarter" idx="18"/>
          </p:nvPr>
        </p:nvSpPr>
        <p:spPr>
          <a:xfrm>
            <a:off x="1409636" y="2119460"/>
            <a:ext cx="4312553" cy="428268"/>
          </a:xfrm>
        </p:spPr>
        <p:txBody>
          <a:bodyPr/>
          <a:lstStyle/>
          <a:p>
            <a:r>
              <a:rPr lang="en-US" sz="3200" dirty="0"/>
              <a:t>Database creation</a:t>
            </a:r>
          </a:p>
          <a:p>
            <a:endParaRPr lang="en-US" dirty="0"/>
          </a:p>
        </p:txBody>
      </p:sp>
      <p:sp>
        <p:nvSpPr>
          <p:cNvPr id="8" name="Text Placeholder 7">
            <a:extLst>
              <a:ext uri="{FF2B5EF4-FFF2-40B4-BE49-F238E27FC236}">
                <a16:creationId xmlns:a16="http://schemas.microsoft.com/office/drawing/2014/main" id="{4B7510DD-84F1-3900-70E8-FE08D029C5FA}"/>
              </a:ext>
            </a:extLst>
          </p:cNvPr>
          <p:cNvSpPr>
            <a:spLocks noGrp="1"/>
          </p:cNvSpPr>
          <p:nvPr>
            <p:ph type="body" sz="quarter" idx="26"/>
          </p:nvPr>
        </p:nvSpPr>
        <p:spPr>
          <a:xfrm>
            <a:off x="6939058" y="2119460"/>
            <a:ext cx="4407553" cy="428268"/>
          </a:xfrm>
        </p:spPr>
        <p:txBody>
          <a:bodyPr/>
          <a:lstStyle/>
          <a:p>
            <a:r>
              <a:rPr lang="en-US" sz="3200" dirty="0"/>
              <a:t>Extraction of </a:t>
            </a:r>
            <a:r>
              <a:rPr lang="en-IN" sz="3200" dirty="0"/>
              <a:t>Insights </a:t>
            </a:r>
            <a:endParaRPr lang="en-US" sz="3200" dirty="0"/>
          </a:p>
        </p:txBody>
      </p:sp>
      <p:sp>
        <p:nvSpPr>
          <p:cNvPr id="7" name="Text Placeholder 6">
            <a:extLst>
              <a:ext uri="{FF2B5EF4-FFF2-40B4-BE49-F238E27FC236}">
                <a16:creationId xmlns:a16="http://schemas.microsoft.com/office/drawing/2014/main" id="{BA1506EC-0924-5261-B6EA-746D20E0C564}"/>
              </a:ext>
            </a:extLst>
          </p:cNvPr>
          <p:cNvSpPr>
            <a:spLocks noGrp="1"/>
          </p:cNvSpPr>
          <p:nvPr>
            <p:ph type="body" sz="quarter" idx="25"/>
          </p:nvPr>
        </p:nvSpPr>
        <p:spPr>
          <a:xfrm>
            <a:off x="1409636" y="2903427"/>
            <a:ext cx="4393066" cy="2795758"/>
          </a:xfrm>
        </p:spPr>
        <p:txBody>
          <a:bodyPr/>
          <a:lstStyle/>
          <a:p>
            <a:pPr marL="0" indent="0">
              <a:buNone/>
            </a:pPr>
            <a:r>
              <a:rPr lang="en-US" sz="1600" dirty="0"/>
              <a:t>Created and inserted the values in the database using the DDL &amp; DML SQL queries provided by the product manager(as per project) in the MySQL database using MySQL workbench. </a:t>
            </a:r>
          </a:p>
        </p:txBody>
      </p:sp>
      <p:sp>
        <p:nvSpPr>
          <p:cNvPr id="9" name="Text Placeholder 8">
            <a:extLst>
              <a:ext uri="{FF2B5EF4-FFF2-40B4-BE49-F238E27FC236}">
                <a16:creationId xmlns:a16="http://schemas.microsoft.com/office/drawing/2014/main" id="{792DA987-3F13-6F52-C518-DD2467E3B5AC}"/>
              </a:ext>
            </a:extLst>
          </p:cNvPr>
          <p:cNvSpPr>
            <a:spLocks noGrp="1"/>
          </p:cNvSpPr>
          <p:nvPr>
            <p:ph type="body" sz="quarter" idx="27"/>
          </p:nvPr>
        </p:nvSpPr>
        <p:spPr>
          <a:xfrm>
            <a:off x="6939058" y="2903427"/>
            <a:ext cx="4050995" cy="2956785"/>
          </a:xfrm>
        </p:spPr>
        <p:txBody>
          <a:bodyPr/>
          <a:lstStyle/>
          <a:p>
            <a:pPr marL="0" indent="0">
              <a:buNone/>
            </a:pPr>
            <a:r>
              <a:rPr lang="en-US" sz="1600" dirty="0"/>
              <a:t>After creating the database required insights are generated from the database tables by running SQL queries in MySQL workbench.</a:t>
            </a:r>
          </a:p>
        </p:txBody>
      </p:sp>
      <p:sp>
        <p:nvSpPr>
          <p:cNvPr id="3" name="Footer Placeholder 2">
            <a:extLst>
              <a:ext uri="{FF2B5EF4-FFF2-40B4-BE49-F238E27FC236}">
                <a16:creationId xmlns:a16="http://schemas.microsoft.com/office/drawing/2014/main" id="{611B0563-2076-A96B-B015-632F6A459D98}"/>
              </a:ext>
            </a:extLst>
          </p:cNvPr>
          <p:cNvSpPr>
            <a:spLocks noGrp="1"/>
          </p:cNvSpPr>
          <p:nvPr>
            <p:ph type="ftr" sz="quarter" idx="22"/>
          </p:nvPr>
        </p:nvSpPr>
        <p:spPr/>
        <p:txBody>
          <a:bodyPr/>
          <a:lstStyle/>
          <a:p>
            <a:r>
              <a:rPr lang="en-US"/>
              <a:t>Instagram User Analytics </a:t>
            </a:r>
            <a:endParaRPr lang="en-US" dirty="0"/>
          </a:p>
        </p:txBody>
      </p:sp>
      <p:sp>
        <p:nvSpPr>
          <p:cNvPr id="4" name="Slide Number Placeholder 3">
            <a:extLst>
              <a:ext uri="{FF2B5EF4-FFF2-40B4-BE49-F238E27FC236}">
                <a16:creationId xmlns:a16="http://schemas.microsoft.com/office/drawing/2014/main" id="{80581866-CCAA-E4BC-90F2-F3D61AF03241}"/>
              </a:ext>
            </a:extLst>
          </p:cNvPr>
          <p:cNvSpPr>
            <a:spLocks noGrp="1"/>
          </p:cNvSpPr>
          <p:nvPr>
            <p:ph type="sldNum" sz="quarter" idx="23"/>
          </p:nvPr>
        </p:nvSpPr>
        <p:spPr/>
        <p:txBody>
          <a:bodyPr/>
          <a:lstStyle/>
          <a:p>
            <a:fld id="{295C7AAE-A677-454A-8BDB-62A0650ACE98}" type="slidenum">
              <a:rPr lang="en-US" smtClean="0"/>
              <a:pPr/>
              <a:t>4</a:t>
            </a:fld>
            <a:endParaRPr lang="en-US" dirty="0"/>
          </a:p>
        </p:txBody>
      </p:sp>
    </p:spTree>
    <p:extLst>
      <p:ext uri="{BB962C8B-B14F-4D97-AF65-F5344CB8AC3E}">
        <p14:creationId xmlns:p14="http://schemas.microsoft.com/office/powerpoint/2010/main" val="231950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AD136D-505E-4253-3F50-0C565558269D}"/>
              </a:ext>
            </a:extLst>
          </p:cNvPr>
          <p:cNvSpPr>
            <a:spLocks noGrp="1"/>
          </p:cNvSpPr>
          <p:nvPr>
            <p:ph type="ftr" sz="quarter" idx="22"/>
          </p:nvPr>
        </p:nvSpPr>
        <p:spPr/>
        <p:txBody>
          <a:bodyPr/>
          <a:lstStyle/>
          <a:p>
            <a:r>
              <a:rPr lang="en-US"/>
              <a:t>Instagram User Analytics </a:t>
            </a:r>
            <a:endParaRPr lang="en-US" dirty="0"/>
          </a:p>
        </p:txBody>
      </p:sp>
      <p:sp>
        <p:nvSpPr>
          <p:cNvPr id="2" name="Title 1">
            <a:extLst>
              <a:ext uri="{FF2B5EF4-FFF2-40B4-BE49-F238E27FC236}">
                <a16:creationId xmlns:a16="http://schemas.microsoft.com/office/drawing/2014/main" id="{35C9A004-BF6D-FE16-E2E8-44F687F19D31}"/>
              </a:ext>
            </a:extLst>
          </p:cNvPr>
          <p:cNvSpPr>
            <a:spLocks noGrp="1"/>
          </p:cNvSpPr>
          <p:nvPr>
            <p:ph type="title"/>
          </p:nvPr>
        </p:nvSpPr>
        <p:spPr/>
        <p:txBody>
          <a:bodyPr/>
          <a:lstStyle/>
          <a:p>
            <a:r>
              <a:rPr lang="en-IN" dirty="0"/>
              <a:t>Tech-stack</a:t>
            </a:r>
            <a:br>
              <a:rPr lang="en-IN" dirty="0"/>
            </a:br>
            <a:r>
              <a:rPr lang="en-IN" dirty="0"/>
              <a:t>      used</a:t>
            </a:r>
            <a:endParaRPr lang="en-US" dirty="0"/>
          </a:p>
        </p:txBody>
      </p:sp>
      <p:pic>
        <p:nvPicPr>
          <p:cNvPr id="13" name="Picture Placeholder 12">
            <a:extLst>
              <a:ext uri="{FF2B5EF4-FFF2-40B4-BE49-F238E27FC236}">
                <a16:creationId xmlns:a16="http://schemas.microsoft.com/office/drawing/2014/main" id="{3107AC64-2838-6BBE-A747-41774180AE1C}"/>
              </a:ext>
            </a:extLst>
          </p:cNvPr>
          <p:cNvPicPr>
            <a:picLocks noGrp="1" noChangeAspect="1"/>
          </p:cNvPicPr>
          <p:nvPr>
            <p:ph type="pic" sz="quarter" idx="10"/>
          </p:nvPr>
        </p:nvPicPr>
        <p:blipFill>
          <a:blip r:embed="rId2"/>
          <a:srcRect/>
          <a:stretch/>
        </p:blipFill>
        <p: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pic>
      <p:sp>
        <p:nvSpPr>
          <p:cNvPr id="3" name="Text Placeholder 2">
            <a:extLst>
              <a:ext uri="{FF2B5EF4-FFF2-40B4-BE49-F238E27FC236}">
                <a16:creationId xmlns:a16="http://schemas.microsoft.com/office/drawing/2014/main" id="{660B75ED-1B8A-5924-D271-182345C9308D}"/>
              </a:ext>
            </a:extLst>
          </p:cNvPr>
          <p:cNvSpPr>
            <a:spLocks noGrp="1"/>
          </p:cNvSpPr>
          <p:nvPr>
            <p:ph type="body" sz="quarter" idx="16"/>
          </p:nvPr>
        </p:nvSpPr>
        <p:spPr/>
        <p:txBody>
          <a:bodyPr/>
          <a:lstStyle/>
          <a:p>
            <a:pPr marL="0" indent="0">
              <a:lnSpc>
                <a:spcPct val="150000"/>
              </a:lnSpc>
              <a:buNone/>
            </a:pPr>
            <a:r>
              <a:rPr lang="en-US" dirty="0"/>
              <a:t>Used MySQL Community Server - GPL Version 8.0.36.0 and Connector Version C++ 8.0.36.0 for creating my project as MySQL Community Server - GPL is a free and open-source relational database management system that uses SQL.</a:t>
            </a:r>
          </a:p>
        </p:txBody>
      </p:sp>
      <p:sp>
        <p:nvSpPr>
          <p:cNvPr id="5" name="Slide Number Placeholder 4">
            <a:extLst>
              <a:ext uri="{FF2B5EF4-FFF2-40B4-BE49-F238E27FC236}">
                <a16:creationId xmlns:a16="http://schemas.microsoft.com/office/drawing/2014/main" id="{3B1743C7-C079-31F6-50CF-CAF5C83A5964}"/>
              </a:ext>
            </a:extLst>
          </p:cNvPr>
          <p:cNvSpPr>
            <a:spLocks noGrp="1"/>
          </p:cNvSpPr>
          <p:nvPr>
            <p:ph type="sldNum" sz="quarter" idx="23"/>
          </p:nvPr>
        </p:nvSpPr>
        <p:spPr/>
        <p:txBody>
          <a:bodyPr/>
          <a:lstStyle/>
          <a:p>
            <a:fld id="{295C7AAE-A677-454A-8BDB-62A0650ACE98}" type="slidenum">
              <a:rPr lang="en-US" smtClean="0"/>
              <a:pPr/>
              <a:t>5</a:t>
            </a:fld>
            <a:endParaRPr lang="en-US" dirty="0"/>
          </a:p>
        </p:txBody>
      </p:sp>
    </p:spTree>
    <p:extLst>
      <p:ext uri="{BB962C8B-B14F-4D97-AF65-F5344CB8AC3E}">
        <p14:creationId xmlns:p14="http://schemas.microsoft.com/office/powerpoint/2010/main" val="390105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alpha val="53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F367FFA-D436-768E-5059-598228EF9610}"/>
              </a:ext>
            </a:extLst>
          </p:cNvPr>
          <p:cNvSpPr>
            <a:spLocks noGrp="1"/>
          </p:cNvSpPr>
          <p:nvPr>
            <p:ph type="title"/>
          </p:nvPr>
        </p:nvSpPr>
        <p:spPr>
          <a:xfrm>
            <a:off x="179476" y="193321"/>
            <a:ext cx="9523922" cy="1335273"/>
          </a:xfrm>
        </p:spPr>
        <p:txBody>
          <a:bodyPr/>
          <a:lstStyle/>
          <a:p>
            <a:r>
              <a:rPr lang="en-IN" sz="4400" dirty="0"/>
              <a:t>Insights : Marketing</a:t>
            </a:r>
          </a:p>
        </p:txBody>
      </p:sp>
      <p:sp>
        <p:nvSpPr>
          <p:cNvPr id="12" name="Text Placeholder 11">
            <a:extLst>
              <a:ext uri="{FF2B5EF4-FFF2-40B4-BE49-F238E27FC236}">
                <a16:creationId xmlns:a16="http://schemas.microsoft.com/office/drawing/2014/main" id="{7046AB38-A7C8-31DA-569B-ADEFF8AC20A7}"/>
              </a:ext>
            </a:extLst>
          </p:cNvPr>
          <p:cNvSpPr>
            <a:spLocks noGrp="1"/>
          </p:cNvSpPr>
          <p:nvPr>
            <p:ph type="body" sz="quarter" idx="16"/>
          </p:nvPr>
        </p:nvSpPr>
        <p:spPr>
          <a:xfrm>
            <a:off x="491446" y="1096629"/>
            <a:ext cx="5032606" cy="3954086"/>
          </a:xfrm>
          <a:noFill/>
          <a:ln>
            <a:solidFill>
              <a:schemeClr val="tx1"/>
            </a:solidFill>
          </a:ln>
          <a:effectLst>
            <a:softEdge rad="0"/>
          </a:effectLst>
        </p:spPr>
        <p:txBody>
          <a:bodyPr/>
          <a:lstStyle/>
          <a:p>
            <a:pPr marL="0" indent="0">
              <a:lnSpc>
                <a:spcPct val="150000"/>
              </a:lnSpc>
              <a:buNone/>
            </a:pPr>
            <a:r>
              <a:rPr lang="en-US" dirty="0"/>
              <a:t># 1.Rewarding Most Loyal Users:</a:t>
            </a:r>
          </a:p>
          <a:p>
            <a:pPr marL="0" indent="0">
              <a:lnSpc>
                <a:spcPct val="150000"/>
              </a:lnSpc>
              <a:buNone/>
            </a:pPr>
            <a:r>
              <a:rPr lang="en-US" b="0" dirty="0"/>
              <a:t>People who have been using the platform for the longest time.</a:t>
            </a:r>
            <a:br>
              <a:rPr lang="en-US" b="0" dirty="0"/>
            </a:br>
            <a:br>
              <a:rPr lang="en-US" b="0" dirty="0"/>
            </a:br>
            <a:r>
              <a:rPr lang="en-US" b="0" dirty="0"/>
              <a:t>              </a:t>
            </a:r>
            <a:r>
              <a:rPr lang="en-US" b="0" dirty="0">
                <a:solidFill>
                  <a:schemeClr val="tx1"/>
                </a:solidFill>
                <a:latin typeface="Arial" panose="020B0604020202020204" pitchFamily="34" charset="0"/>
                <a:cs typeface="Arial" panose="020B0604020202020204" pitchFamily="34" charset="0"/>
              </a:rPr>
              <a:t>SELECT id,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username,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created_at</a:t>
            </a:r>
            <a:r>
              <a:rPr lang="en-US" b="0" dirty="0">
                <a:solidFill>
                  <a:schemeClr val="tx1"/>
                </a:solidFill>
                <a:latin typeface="Arial" panose="020B0604020202020204" pitchFamily="34" charset="0"/>
                <a:cs typeface="Arial" panose="020B0604020202020204" pitchFamily="34" charset="0"/>
              </a:rPr>
              <a:t>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FROM users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ORDER BY </a:t>
            </a:r>
            <a:r>
              <a:rPr lang="en-US" b="0" dirty="0" err="1">
                <a:solidFill>
                  <a:schemeClr val="tx1"/>
                </a:solidFill>
                <a:latin typeface="Arial" panose="020B0604020202020204" pitchFamily="34" charset="0"/>
                <a:cs typeface="Arial" panose="020B0604020202020204" pitchFamily="34" charset="0"/>
              </a:rPr>
              <a:t>created_at</a:t>
            </a:r>
            <a:r>
              <a:rPr lang="en-US" b="0" dirty="0">
                <a:solidFill>
                  <a:schemeClr val="tx1"/>
                </a:solidFill>
                <a:latin typeface="Arial" panose="020B0604020202020204" pitchFamily="34" charset="0"/>
                <a:cs typeface="Arial" panose="020B0604020202020204" pitchFamily="34" charset="0"/>
              </a:rPr>
              <a:t>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LIMIT 5; </a:t>
            </a:r>
            <a:endParaRPr lang="en-IN" b="0" dirty="0">
              <a:solidFill>
                <a:schemeClr val="tx1"/>
              </a:solidFill>
              <a:latin typeface="Arial" panose="020B0604020202020204" pitchFamily="34" charset="0"/>
              <a:cs typeface="Arial" panose="020B0604020202020204" pitchFamily="34" charset="0"/>
            </a:endParaRPr>
          </a:p>
        </p:txBody>
      </p:sp>
      <p:sp>
        <p:nvSpPr>
          <p:cNvPr id="8" name="Footer Placeholder 7">
            <a:extLst>
              <a:ext uri="{FF2B5EF4-FFF2-40B4-BE49-F238E27FC236}">
                <a16:creationId xmlns:a16="http://schemas.microsoft.com/office/drawing/2014/main" id="{7E5B2EC7-C7CD-19B3-4628-DFC266E45C0D}"/>
              </a:ext>
            </a:extLst>
          </p:cNvPr>
          <p:cNvSpPr>
            <a:spLocks noGrp="1"/>
          </p:cNvSpPr>
          <p:nvPr>
            <p:ph type="ftr" sz="quarter" idx="22"/>
          </p:nvPr>
        </p:nvSpPr>
        <p:spPr/>
        <p:txBody>
          <a:bodyPr/>
          <a:lstStyle/>
          <a:p>
            <a:r>
              <a:rPr lang="en-US"/>
              <a:t>Instagram User Analytics </a:t>
            </a:r>
            <a:endParaRPr lang="en-US" dirty="0"/>
          </a:p>
        </p:txBody>
      </p:sp>
      <p:sp>
        <p:nvSpPr>
          <p:cNvPr id="9" name="Slide Number Placeholder 8">
            <a:extLst>
              <a:ext uri="{FF2B5EF4-FFF2-40B4-BE49-F238E27FC236}">
                <a16:creationId xmlns:a16="http://schemas.microsoft.com/office/drawing/2014/main" id="{9A9C09F5-5105-F470-EFF9-C005695D8D96}"/>
              </a:ext>
            </a:extLst>
          </p:cNvPr>
          <p:cNvSpPr>
            <a:spLocks noGrp="1"/>
          </p:cNvSpPr>
          <p:nvPr>
            <p:ph type="sldNum" sz="quarter" idx="23"/>
          </p:nvPr>
        </p:nvSpPr>
        <p:spPr/>
        <p:txBody>
          <a:bodyPr/>
          <a:lstStyle/>
          <a:p>
            <a:fld id="{295C7AAE-A677-454A-8BDB-62A0650ACE98}" type="slidenum">
              <a:rPr lang="en-US" smtClean="0"/>
              <a:pPr/>
              <a:t>6</a:t>
            </a:fld>
            <a:endParaRPr lang="en-US" dirty="0"/>
          </a:p>
        </p:txBody>
      </p:sp>
      <p:sp>
        <p:nvSpPr>
          <p:cNvPr id="13" name="TextBox 12">
            <a:extLst>
              <a:ext uri="{FF2B5EF4-FFF2-40B4-BE49-F238E27FC236}">
                <a16:creationId xmlns:a16="http://schemas.microsoft.com/office/drawing/2014/main" id="{E7874497-D171-FF40-6259-3B931D6C3DEB}"/>
              </a:ext>
            </a:extLst>
          </p:cNvPr>
          <p:cNvSpPr txBox="1"/>
          <p:nvPr/>
        </p:nvSpPr>
        <p:spPr>
          <a:xfrm>
            <a:off x="6095999" y="1459006"/>
            <a:ext cx="5559911" cy="365125"/>
          </a:xfrm>
          <a:prstGeom prst="rect">
            <a:avLst/>
          </a:prstGeom>
          <a:noFill/>
        </p:spPr>
        <p:txBody>
          <a:bodyPr vert="horz" wrap="square" lIns="0" tIns="0" rIns="0" bIns="0" rtlCol="0" anchor="t">
            <a:noAutofit/>
          </a:bodyPr>
          <a:lstStyle/>
          <a:p>
            <a:pPr algn="l"/>
            <a:r>
              <a:rPr lang="en-US" sz="1600" dirty="0">
                <a:solidFill>
                  <a:srgbClr val="C16548"/>
                </a:solidFill>
              </a:rPr>
              <a:t>The 5 oldest users of the Instagram from the database are :</a:t>
            </a:r>
            <a:endParaRPr lang="en-IN" sz="6600" spc="500" dirty="0">
              <a:solidFill>
                <a:srgbClr val="C16548"/>
              </a:solidFill>
              <a:latin typeface="Felix Titling"/>
            </a:endParaRPr>
          </a:p>
        </p:txBody>
      </p:sp>
      <p:pic>
        <p:nvPicPr>
          <p:cNvPr id="17" name="Picture 16">
            <a:extLst>
              <a:ext uri="{FF2B5EF4-FFF2-40B4-BE49-F238E27FC236}">
                <a16:creationId xmlns:a16="http://schemas.microsoft.com/office/drawing/2014/main" id="{5B265E9D-717C-5A08-E14D-6A8ABF1E3EC8}"/>
              </a:ext>
            </a:extLst>
          </p:cNvPr>
          <p:cNvPicPr>
            <a:picLocks noChangeAspect="1"/>
          </p:cNvPicPr>
          <p:nvPr/>
        </p:nvPicPr>
        <p:blipFill>
          <a:blip r:embed="rId2"/>
          <a:stretch>
            <a:fillRect/>
          </a:stretch>
        </p:blipFill>
        <p:spPr>
          <a:xfrm>
            <a:off x="6070311" y="2157464"/>
            <a:ext cx="5324907" cy="1978851"/>
          </a:xfrm>
          <a:prstGeom prst="rect">
            <a:avLst/>
          </a:prstGeom>
        </p:spPr>
      </p:pic>
    </p:spTree>
    <p:extLst>
      <p:ext uri="{BB962C8B-B14F-4D97-AF65-F5344CB8AC3E}">
        <p14:creationId xmlns:p14="http://schemas.microsoft.com/office/powerpoint/2010/main" val="233750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alpha val="53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F367FFA-D436-768E-5059-598228EF9610}"/>
              </a:ext>
            </a:extLst>
          </p:cNvPr>
          <p:cNvSpPr>
            <a:spLocks noGrp="1"/>
          </p:cNvSpPr>
          <p:nvPr>
            <p:ph type="title"/>
          </p:nvPr>
        </p:nvSpPr>
        <p:spPr>
          <a:xfrm>
            <a:off x="179476" y="193321"/>
            <a:ext cx="9523922" cy="1335273"/>
          </a:xfrm>
        </p:spPr>
        <p:txBody>
          <a:bodyPr/>
          <a:lstStyle/>
          <a:p>
            <a:r>
              <a:rPr lang="en-IN" sz="4400" dirty="0"/>
              <a:t>Insights : Marketing</a:t>
            </a:r>
          </a:p>
        </p:txBody>
      </p:sp>
      <p:sp>
        <p:nvSpPr>
          <p:cNvPr id="12" name="Text Placeholder 11">
            <a:extLst>
              <a:ext uri="{FF2B5EF4-FFF2-40B4-BE49-F238E27FC236}">
                <a16:creationId xmlns:a16="http://schemas.microsoft.com/office/drawing/2014/main" id="{7046AB38-A7C8-31DA-569B-ADEFF8AC20A7}"/>
              </a:ext>
            </a:extLst>
          </p:cNvPr>
          <p:cNvSpPr>
            <a:spLocks noGrp="1"/>
          </p:cNvSpPr>
          <p:nvPr>
            <p:ph type="body" sz="quarter" idx="16"/>
          </p:nvPr>
        </p:nvSpPr>
        <p:spPr>
          <a:xfrm>
            <a:off x="491446" y="1096628"/>
            <a:ext cx="5489806" cy="4900759"/>
          </a:xfrm>
          <a:noFill/>
          <a:ln>
            <a:solidFill>
              <a:schemeClr val="tx1"/>
            </a:solidFill>
          </a:ln>
          <a:effectLst>
            <a:softEdge rad="0"/>
          </a:effectLst>
        </p:spPr>
        <p:txBody>
          <a:bodyPr/>
          <a:lstStyle/>
          <a:p>
            <a:pPr marL="0" indent="0">
              <a:lnSpc>
                <a:spcPct val="150000"/>
              </a:lnSpc>
              <a:buNone/>
            </a:pPr>
            <a:r>
              <a:rPr lang="en-US" dirty="0"/>
              <a:t>#  2.Remind Inactive Users to Start Posting: </a:t>
            </a:r>
            <a:r>
              <a:rPr lang="en-US" b="0" dirty="0"/>
              <a:t>By sending them promotional emails to post their 1st photo. </a:t>
            </a:r>
            <a:br>
              <a:rPr lang="en-US" b="0" dirty="0"/>
            </a:br>
            <a:br>
              <a:rPr lang="en-US" b="0" dirty="0"/>
            </a:br>
            <a:r>
              <a:rPr lang="en-US" b="0" dirty="0"/>
              <a:t>             </a:t>
            </a:r>
            <a:r>
              <a:rPr lang="en-US" b="0" dirty="0">
                <a:solidFill>
                  <a:schemeClr val="tx1"/>
                </a:solidFill>
                <a:latin typeface="Arial" panose="020B0604020202020204" pitchFamily="34" charset="0"/>
                <a:cs typeface="Arial" panose="020B0604020202020204" pitchFamily="34" charset="0"/>
              </a:rPr>
              <a:t>SELECT u.id,</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u.username</a:t>
            </a:r>
            <a:r>
              <a:rPr lang="en-US" b="0" dirty="0">
                <a:solidFill>
                  <a:schemeClr val="tx1"/>
                </a:solidFill>
                <a:latin typeface="Arial" panose="020B0604020202020204" pitchFamily="34" charset="0"/>
                <a:cs typeface="Arial" panose="020B0604020202020204" pitchFamily="34" charset="0"/>
              </a:rPr>
              <a:t>,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Count(</a:t>
            </a:r>
            <a:r>
              <a:rPr lang="en-US" b="0" dirty="0" err="1">
                <a:solidFill>
                  <a:schemeClr val="tx1"/>
                </a:solidFill>
                <a:latin typeface="Arial" panose="020B0604020202020204" pitchFamily="34" charset="0"/>
                <a:cs typeface="Arial" panose="020B0604020202020204" pitchFamily="34" charset="0"/>
              </a:rPr>
              <a:t>p.user_id</a:t>
            </a:r>
            <a:r>
              <a:rPr lang="en-US" b="0" dirty="0">
                <a:solidFill>
                  <a:schemeClr val="tx1"/>
                </a:solidFill>
                <a:latin typeface="Arial" panose="020B0604020202020204" pitchFamily="34" charset="0"/>
                <a:cs typeface="Arial" panose="020B0604020202020204" pitchFamily="34" charset="0"/>
              </a:rPr>
              <a:t>) AS 'no._</a:t>
            </a:r>
            <a:r>
              <a:rPr lang="en-US" b="0" dirty="0" err="1">
                <a:solidFill>
                  <a:schemeClr val="tx1"/>
                </a:solidFill>
                <a:latin typeface="Arial" panose="020B0604020202020204" pitchFamily="34" charset="0"/>
                <a:cs typeface="Arial" panose="020B0604020202020204" pitchFamily="34" charset="0"/>
              </a:rPr>
              <a:t>of_posts</a:t>
            </a:r>
            <a:r>
              <a:rPr lang="en-US" b="0" dirty="0">
                <a:solidFill>
                  <a:schemeClr val="tx1"/>
                </a:solidFill>
                <a:latin typeface="Arial" panose="020B0604020202020204" pitchFamily="34" charset="0"/>
                <a:cs typeface="Arial" panose="020B0604020202020204" pitchFamily="34" charset="0"/>
              </a:rPr>
              <a:t>’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FROM users u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LEFT JOIN photos p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ON u.id = </a:t>
            </a:r>
            <a:r>
              <a:rPr lang="en-US" b="0" dirty="0" err="1">
                <a:solidFill>
                  <a:schemeClr val="tx1"/>
                </a:solidFill>
                <a:latin typeface="Arial" panose="020B0604020202020204" pitchFamily="34" charset="0"/>
                <a:cs typeface="Arial" panose="020B0604020202020204" pitchFamily="34" charset="0"/>
              </a:rPr>
              <a:t>p.user_id</a:t>
            </a:r>
            <a:r>
              <a:rPr lang="en-US" b="0" dirty="0">
                <a:solidFill>
                  <a:schemeClr val="tx1"/>
                </a:solidFill>
                <a:latin typeface="Arial" panose="020B0604020202020204" pitchFamily="34" charset="0"/>
                <a:cs typeface="Arial" panose="020B0604020202020204" pitchFamily="34" charset="0"/>
              </a:rPr>
              <a:t>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GROUP BY u.id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HAVING Count(</a:t>
            </a:r>
            <a:r>
              <a:rPr lang="en-US" b="0" dirty="0" err="1">
                <a:solidFill>
                  <a:schemeClr val="tx1"/>
                </a:solidFill>
                <a:latin typeface="Arial" panose="020B0604020202020204" pitchFamily="34" charset="0"/>
                <a:cs typeface="Arial" panose="020B0604020202020204" pitchFamily="34" charset="0"/>
              </a:rPr>
              <a:t>p.user_id</a:t>
            </a:r>
            <a:r>
              <a:rPr lang="en-US" b="0" dirty="0">
                <a:solidFill>
                  <a:schemeClr val="tx1"/>
                </a:solidFill>
                <a:latin typeface="Arial" panose="020B0604020202020204" pitchFamily="34" charset="0"/>
                <a:cs typeface="Arial" panose="020B0604020202020204" pitchFamily="34" charset="0"/>
              </a:rPr>
              <a:t>) = 0; </a:t>
            </a:r>
            <a:endParaRPr lang="en-IN" b="0" dirty="0">
              <a:solidFill>
                <a:schemeClr val="tx1"/>
              </a:solidFill>
              <a:latin typeface="Arial" panose="020B0604020202020204" pitchFamily="34" charset="0"/>
              <a:cs typeface="Arial" panose="020B0604020202020204" pitchFamily="34" charset="0"/>
            </a:endParaRPr>
          </a:p>
        </p:txBody>
      </p:sp>
      <p:sp>
        <p:nvSpPr>
          <p:cNvPr id="8" name="Footer Placeholder 7">
            <a:extLst>
              <a:ext uri="{FF2B5EF4-FFF2-40B4-BE49-F238E27FC236}">
                <a16:creationId xmlns:a16="http://schemas.microsoft.com/office/drawing/2014/main" id="{7E5B2EC7-C7CD-19B3-4628-DFC266E45C0D}"/>
              </a:ext>
            </a:extLst>
          </p:cNvPr>
          <p:cNvSpPr>
            <a:spLocks noGrp="1"/>
          </p:cNvSpPr>
          <p:nvPr>
            <p:ph type="ftr" sz="quarter" idx="22"/>
          </p:nvPr>
        </p:nvSpPr>
        <p:spPr/>
        <p:txBody>
          <a:bodyPr/>
          <a:lstStyle/>
          <a:p>
            <a:r>
              <a:rPr lang="en-US"/>
              <a:t>Instagram User Analytics </a:t>
            </a:r>
            <a:endParaRPr lang="en-US" dirty="0"/>
          </a:p>
        </p:txBody>
      </p:sp>
      <p:sp>
        <p:nvSpPr>
          <p:cNvPr id="9" name="Slide Number Placeholder 8">
            <a:extLst>
              <a:ext uri="{FF2B5EF4-FFF2-40B4-BE49-F238E27FC236}">
                <a16:creationId xmlns:a16="http://schemas.microsoft.com/office/drawing/2014/main" id="{9A9C09F5-5105-F470-EFF9-C005695D8D96}"/>
              </a:ext>
            </a:extLst>
          </p:cNvPr>
          <p:cNvSpPr>
            <a:spLocks noGrp="1"/>
          </p:cNvSpPr>
          <p:nvPr>
            <p:ph type="sldNum" sz="quarter" idx="23"/>
          </p:nvPr>
        </p:nvSpPr>
        <p:spPr/>
        <p:txBody>
          <a:bodyPr/>
          <a:lstStyle/>
          <a:p>
            <a:fld id="{295C7AAE-A677-454A-8BDB-62A0650ACE98}" type="slidenum">
              <a:rPr lang="en-US" smtClean="0"/>
              <a:pPr/>
              <a:t>7</a:t>
            </a:fld>
            <a:endParaRPr lang="en-US" dirty="0"/>
          </a:p>
        </p:txBody>
      </p:sp>
      <p:sp>
        <p:nvSpPr>
          <p:cNvPr id="13" name="TextBox 12">
            <a:extLst>
              <a:ext uri="{FF2B5EF4-FFF2-40B4-BE49-F238E27FC236}">
                <a16:creationId xmlns:a16="http://schemas.microsoft.com/office/drawing/2014/main" id="{E7874497-D171-FF40-6259-3B931D6C3DEB}"/>
              </a:ext>
            </a:extLst>
          </p:cNvPr>
          <p:cNvSpPr txBox="1"/>
          <p:nvPr/>
        </p:nvSpPr>
        <p:spPr>
          <a:xfrm>
            <a:off x="6096000" y="1096628"/>
            <a:ext cx="5559911" cy="708660"/>
          </a:xfrm>
          <a:prstGeom prst="rect">
            <a:avLst/>
          </a:prstGeom>
          <a:noFill/>
        </p:spPr>
        <p:txBody>
          <a:bodyPr vert="horz" wrap="square" lIns="0" tIns="0" rIns="0" bIns="0" rtlCol="0" anchor="t">
            <a:noAutofit/>
          </a:bodyPr>
          <a:lstStyle/>
          <a:p>
            <a:pPr algn="l">
              <a:lnSpc>
                <a:spcPct val="150000"/>
              </a:lnSpc>
            </a:pPr>
            <a:r>
              <a:rPr lang="en-US" sz="1600" dirty="0">
                <a:solidFill>
                  <a:srgbClr val="CB6E50"/>
                </a:solidFill>
              </a:rPr>
              <a:t>The users who have never posted a single photo on Instagram:</a:t>
            </a:r>
            <a:endParaRPr lang="en-IN" sz="6600" spc="500" dirty="0">
              <a:solidFill>
                <a:srgbClr val="CB6E50"/>
              </a:solidFill>
              <a:latin typeface="Felix Titling"/>
            </a:endParaRPr>
          </a:p>
        </p:txBody>
      </p:sp>
      <p:pic>
        <p:nvPicPr>
          <p:cNvPr id="14" name="Picture 13">
            <a:extLst>
              <a:ext uri="{FF2B5EF4-FFF2-40B4-BE49-F238E27FC236}">
                <a16:creationId xmlns:a16="http://schemas.microsoft.com/office/drawing/2014/main" id="{13083190-FAC9-630D-BAE0-B83D69B3AE9C}"/>
              </a:ext>
            </a:extLst>
          </p:cNvPr>
          <p:cNvPicPr>
            <a:picLocks noChangeAspect="1"/>
          </p:cNvPicPr>
          <p:nvPr/>
        </p:nvPicPr>
        <p:blipFill>
          <a:blip r:embed="rId2"/>
          <a:stretch>
            <a:fillRect/>
          </a:stretch>
        </p:blipFill>
        <p:spPr>
          <a:xfrm>
            <a:off x="7186421" y="1528594"/>
            <a:ext cx="3253875" cy="4605371"/>
          </a:xfrm>
          <a:prstGeom prst="rect">
            <a:avLst/>
          </a:prstGeom>
        </p:spPr>
      </p:pic>
    </p:spTree>
    <p:extLst>
      <p:ext uri="{BB962C8B-B14F-4D97-AF65-F5344CB8AC3E}">
        <p14:creationId xmlns:p14="http://schemas.microsoft.com/office/powerpoint/2010/main" val="346516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alpha val="53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F367FFA-D436-768E-5059-598228EF9610}"/>
              </a:ext>
            </a:extLst>
          </p:cNvPr>
          <p:cNvSpPr>
            <a:spLocks noGrp="1"/>
          </p:cNvSpPr>
          <p:nvPr>
            <p:ph type="title"/>
          </p:nvPr>
        </p:nvSpPr>
        <p:spPr>
          <a:xfrm>
            <a:off x="179476" y="193321"/>
            <a:ext cx="9523922" cy="1335273"/>
          </a:xfrm>
        </p:spPr>
        <p:txBody>
          <a:bodyPr/>
          <a:lstStyle/>
          <a:p>
            <a:r>
              <a:rPr lang="en-IN" sz="4400" dirty="0"/>
              <a:t>Insights : Marketing</a:t>
            </a:r>
          </a:p>
        </p:txBody>
      </p:sp>
      <p:sp>
        <p:nvSpPr>
          <p:cNvPr id="12" name="Text Placeholder 11">
            <a:extLst>
              <a:ext uri="{FF2B5EF4-FFF2-40B4-BE49-F238E27FC236}">
                <a16:creationId xmlns:a16="http://schemas.microsoft.com/office/drawing/2014/main" id="{7046AB38-A7C8-31DA-569B-ADEFF8AC20A7}"/>
              </a:ext>
            </a:extLst>
          </p:cNvPr>
          <p:cNvSpPr>
            <a:spLocks noGrp="1"/>
          </p:cNvSpPr>
          <p:nvPr>
            <p:ph type="body" sz="quarter" idx="16"/>
          </p:nvPr>
        </p:nvSpPr>
        <p:spPr>
          <a:xfrm>
            <a:off x="491446" y="1096630"/>
            <a:ext cx="6947296" cy="5180458"/>
          </a:xfrm>
          <a:noFill/>
          <a:ln>
            <a:solidFill>
              <a:schemeClr val="tx1"/>
            </a:solidFill>
          </a:ln>
          <a:effectLst>
            <a:softEdge rad="0"/>
          </a:effectLst>
        </p:spPr>
        <p:txBody>
          <a:bodyPr/>
          <a:lstStyle/>
          <a:p>
            <a:pPr marL="0" indent="0">
              <a:lnSpc>
                <a:spcPct val="150000"/>
              </a:lnSpc>
              <a:buNone/>
            </a:pPr>
            <a:r>
              <a:rPr lang="en-IN" dirty="0"/>
              <a:t># 3.Declaring Contest Winner:</a:t>
            </a:r>
            <a:br>
              <a:rPr lang="en-IN" dirty="0"/>
            </a:br>
            <a:r>
              <a:rPr lang="en-US" b="0" dirty="0"/>
              <a:t>The team started a contest and the user who gets the most likes on a single photo will win the contest now they wish to declare the winner.</a:t>
            </a:r>
            <a:br>
              <a:rPr lang="en-US" b="0" dirty="0"/>
            </a:br>
            <a:br>
              <a:rPr lang="en-US" b="0" dirty="0"/>
            </a:br>
            <a:r>
              <a:rPr lang="en-US" b="0" dirty="0"/>
              <a:t> </a:t>
            </a:r>
            <a:r>
              <a:rPr lang="en-US" b="0" dirty="0">
                <a:solidFill>
                  <a:schemeClr val="tx1"/>
                </a:solidFill>
                <a:latin typeface="Arial" panose="020B0604020202020204" pitchFamily="34" charset="0"/>
                <a:cs typeface="Arial" panose="020B0604020202020204" pitchFamily="34" charset="0"/>
              </a:rPr>
              <a:t>SELECT id,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username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FROM users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WHERE id = (SELECT </a:t>
            </a:r>
            <a:r>
              <a:rPr lang="en-US" b="0" dirty="0" err="1">
                <a:solidFill>
                  <a:schemeClr val="tx1"/>
                </a:solidFill>
                <a:latin typeface="Arial" panose="020B0604020202020204" pitchFamily="34" charset="0"/>
                <a:cs typeface="Arial" panose="020B0604020202020204" pitchFamily="34" charset="0"/>
              </a:rPr>
              <a:t>user_id</a:t>
            </a:r>
            <a:r>
              <a:rPr lang="en-US" b="0" dirty="0">
                <a:solidFill>
                  <a:schemeClr val="tx1"/>
                </a:solidFill>
                <a:latin typeface="Arial" panose="020B0604020202020204" pitchFamily="34" charset="0"/>
                <a:cs typeface="Arial" panose="020B0604020202020204" pitchFamily="34" charset="0"/>
              </a:rPr>
              <a:t>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FROM photos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WHERE id = (SELECT </a:t>
            </a:r>
            <a:r>
              <a:rPr lang="en-US" b="0" dirty="0" err="1">
                <a:solidFill>
                  <a:schemeClr val="tx1"/>
                </a:solidFill>
                <a:latin typeface="Arial" panose="020B0604020202020204" pitchFamily="34" charset="0"/>
                <a:cs typeface="Arial" panose="020B0604020202020204" pitchFamily="34" charset="0"/>
              </a:rPr>
              <a:t>photo_id</a:t>
            </a:r>
            <a:r>
              <a:rPr lang="en-US" b="0" dirty="0">
                <a:solidFill>
                  <a:schemeClr val="tx1"/>
                </a:solidFill>
                <a:latin typeface="Arial" panose="020B0604020202020204" pitchFamily="34" charset="0"/>
                <a:cs typeface="Arial" panose="020B0604020202020204" pitchFamily="34" charset="0"/>
              </a:rPr>
              <a:t>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FROM likes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GROUP BY </a:t>
            </a:r>
            <a:r>
              <a:rPr lang="en-US" b="0" dirty="0" err="1">
                <a:solidFill>
                  <a:schemeClr val="tx1"/>
                </a:solidFill>
                <a:latin typeface="Arial" panose="020B0604020202020204" pitchFamily="34" charset="0"/>
                <a:cs typeface="Arial" panose="020B0604020202020204" pitchFamily="34" charset="0"/>
              </a:rPr>
              <a:t>photo_id</a:t>
            </a:r>
            <a:r>
              <a:rPr lang="en-US" b="0" dirty="0">
                <a:solidFill>
                  <a:schemeClr val="tx1"/>
                </a:solidFill>
                <a:latin typeface="Arial" panose="020B0604020202020204" pitchFamily="34" charset="0"/>
                <a:cs typeface="Arial" panose="020B0604020202020204" pitchFamily="34" charset="0"/>
              </a:rPr>
              <a:t>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ORDER BY Count(</a:t>
            </a:r>
            <a:r>
              <a:rPr lang="en-US" b="0" dirty="0" err="1">
                <a:solidFill>
                  <a:schemeClr val="tx1"/>
                </a:solidFill>
                <a:latin typeface="Arial" panose="020B0604020202020204" pitchFamily="34" charset="0"/>
                <a:cs typeface="Arial" panose="020B0604020202020204" pitchFamily="34" charset="0"/>
              </a:rPr>
              <a:t>photo_id</a:t>
            </a:r>
            <a:r>
              <a:rPr lang="en-US" b="0" dirty="0">
                <a:solidFill>
                  <a:schemeClr val="tx1"/>
                </a:solidFill>
                <a:latin typeface="Arial" panose="020B0604020202020204" pitchFamily="34" charset="0"/>
                <a:cs typeface="Arial" panose="020B0604020202020204" pitchFamily="34" charset="0"/>
              </a:rPr>
              <a:t>) DESC </a:t>
            </a:r>
            <a:br>
              <a:rPr lang="en-US" b="0" dirty="0">
                <a:solidFill>
                  <a:schemeClr val="tx1"/>
                </a:solidFill>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rPr>
              <a:t>                                           LIMIT 1)); </a:t>
            </a:r>
            <a:endParaRPr lang="en-IN" b="0" dirty="0">
              <a:solidFill>
                <a:schemeClr val="tx1"/>
              </a:solidFill>
              <a:latin typeface="Arial" panose="020B0604020202020204" pitchFamily="34" charset="0"/>
              <a:cs typeface="Arial" panose="020B0604020202020204" pitchFamily="34" charset="0"/>
            </a:endParaRPr>
          </a:p>
        </p:txBody>
      </p:sp>
      <p:sp>
        <p:nvSpPr>
          <p:cNvPr id="8" name="Footer Placeholder 7">
            <a:extLst>
              <a:ext uri="{FF2B5EF4-FFF2-40B4-BE49-F238E27FC236}">
                <a16:creationId xmlns:a16="http://schemas.microsoft.com/office/drawing/2014/main" id="{7E5B2EC7-C7CD-19B3-4628-DFC266E45C0D}"/>
              </a:ext>
            </a:extLst>
          </p:cNvPr>
          <p:cNvSpPr>
            <a:spLocks noGrp="1"/>
          </p:cNvSpPr>
          <p:nvPr>
            <p:ph type="ftr" sz="quarter" idx="22"/>
          </p:nvPr>
        </p:nvSpPr>
        <p:spPr>
          <a:xfrm>
            <a:off x="638464" y="6356349"/>
            <a:ext cx="4114800" cy="365125"/>
          </a:xfrm>
        </p:spPr>
        <p:txBody>
          <a:bodyPr/>
          <a:lstStyle/>
          <a:p>
            <a:r>
              <a:rPr lang="en-US" dirty="0"/>
              <a:t>Instagram User Analytics </a:t>
            </a:r>
          </a:p>
        </p:txBody>
      </p:sp>
      <p:sp>
        <p:nvSpPr>
          <p:cNvPr id="9" name="Slide Number Placeholder 8">
            <a:extLst>
              <a:ext uri="{FF2B5EF4-FFF2-40B4-BE49-F238E27FC236}">
                <a16:creationId xmlns:a16="http://schemas.microsoft.com/office/drawing/2014/main" id="{9A9C09F5-5105-F470-EFF9-C005695D8D96}"/>
              </a:ext>
            </a:extLst>
          </p:cNvPr>
          <p:cNvSpPr>
            <a:spLocks noGrp="1"/>
          </p:cNvSpPr>
          <p:nvPr>
            <p:ph type="sldNum" sz="quarter" idx="23"/>
          </p:nvPr>
        </p:nvSpPr>
        <p:spPr/>
        <p:txBody>
          <a:bodyPr/>
          <a:lstStyle/>
          <a:p>
            <a:fld id="{295C7AAE-A677-454A-8BDB-62A0650ACE98}" type="slidenum">
              <a:rPr lang="en-US" smtClean="0"/>
              <a:pPr/>
              <a:t>8</a:t>
            </a:fld>
            <a:endParaRPr lang="en-US" dirty="0"/>
          </a:p>
        </p:txBody>
      </p:sp>
      <p:sp>
        <p:nvSpPr>
          <p:cNvPr id="13" name="TextBox 12">
            <a:extLst>
              <a:ext uri="{FF2B5EF4-FFF2-40B4-BE49-F238E27FC236}">
                <a16:creationId xmlns:a16="http://schemas.microsoft.com/office/drawing/2014/main" id="{E7874497-D171-FF40-6259-3B931D6C3DEB}"/>
              </a:ext>
            </a:extLst>
          </p:cNvPr>
          <p:cNvSpPr txBox="1"/>
          <p:nvPr/>
        </p:nvSpPr>
        <p:spPr>
          <a:xfrm>
            <a:off x="7983966" y="1410596"/>
            <a:ext cx="5559911" cy="365125"/>
          </a:xfrm>
          <a:prstGeom prst="rect">
            <a:avLst/>
          </a:prstGeom>
          <a:noFill/>
        </p:spPr>
        <p:txBody>
          <a:bodyPr vert="horz" wrap="square" lIns="0" tIns="0" rIns="0" bIns="0" rtlCol="0" anchor="t">
            <a:noAutofit/>
          </a:bodyPr>
          <a:lstStyle/>
          <a:p>
            <a:pPr algn="l"/>
            <a:r>
              <a:rPr lang="en-US" sz="1600" dirty="0">
                <a:solidFill>
                  <a:srgbClr val="CB6E50"/>
                </a:solidFill>
              </a:rPr>
              <a:t>Details of the winner of the contest are :</a:t>
            </a:r>
            <a:endParaRPr lang="en-IN" sz="6600" spc="500" dirty="0">
              <a:solidFill>
                <a:srgbClr val="CB6E50"/>
              </a:solidFill>
              <a:latin typeface="Felix Titling"/>
            </a:endParaRPr>
          </a:p>
        </p:txBody>
      </p:sp>
      <p:pic>
        <p:nvPicPr>
          <p:cNvPr id="3" name="Picture 2">
            <a:extLst>
              <a:ext uri="{FF2B5EF4-FFF2-40B4-BE49-F238E27FC236}">
                <a16:creationId xmlns:a16="http://schemas.microsoft.com/office/drawing/2014/main" id="{B3F97846-8441-E392-11F9-254B5097685F}"/>
              </a:ext>
            </a:extLst>
          </p:cNvPr>
          <p:cNvPicPr>
            <a:picLocks noChangeAspect="1"/>
          </p:cNvPicPr>
          <p:nvPr/>
        </p:nvPicPr>
        <p:blipFill>
          <a:blip r:embed="rId2"/>
          <a:stretch>
            <a:fillRect/>
          </a:stretch>
        </p:blipFill>
        <p:spPr>
          <a:xfrm>
            <a:off x="8538233" y="1976210"/>
            <a:ext cx="2330330" cy="568172"/>
          </a:xfrm>
          <a:prstGeom prst="rect">
            <a:avLst/>
          </a:prstGeom>
        </p:spPr>
      </p:pic>
    </p:spTree>
    <p:extLst>
      <p:ext uri="{BB962C8B-B14F-4D97-AF65-F5344CB8AC3E}">
        <p14:creationId xmlns:p14="http://schemas.microsoft.com/office/powerpoint/2010/main" val="2298527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alpha val="53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F367FFA-D436-768E-5059-598228EF9610}"/>
              </a:ext>
            </a:extLst>
          </p:cNvPr>
          <p:cNvSpPr>
            <a:spLocks noGrp="1"/>
          </p:cNvSpPr>
          <p:nvPr>
            <p:ph type="title"/>
          </p:nvPr>
        </p:nvSpPr>
        <p:spPr>
          <a:xfrm>
            <a:off x="179476" y="193321"/>
            <a:ext cx="9523922" cy="1335273"/>
          </a:xfrm>
        </p:spPr>
        <p:txBody>
          <a:bodyPr/>
          <a:lstStyle/>
          <a:p>
            <a:r>
              <a:rPr lang="en-IN" sz="4400" dirty="0"/>
              <a:t>Insights : Marketing</a:t>
            </a:r>
          </a:p>
        </p:txBody>
      </p:sp>
      <p:sp>
        <p:nvSpPr>
          <p:cNvPr id="12" name="Text Placeholder 11">
            <a:extLst>
              <a:ext uri="{FF2B5EF4-FFF2-40B4-BE49-F238E27FC236}">
                <a16:creationId xmlns:a16="http://schemas.microsoft.com/office/drawing/2014/main" id="{7046AB38-A7C8-31DA-569B-ADEFF8AC20A7}"/>
              </a:ext>
            </a:extLst>
          </p:cNvPr>
          <p:cNvSpPr>
            <a:spLocks noGrp="1"/>
          </p:cNvSpPr>
          <p:nvPr>
            <p:ph type="body" sz="quarter" idx="16"/>
          </p:nvPr>
        </p:nvSpPr>
        <p:spPr>
          <a:xfrm>
            <a:off x="491446" y="1096630"/>
            <a:ext cx="5559911" cy="4411285"/>
          </a:xfrm>
          <a:noFill/>
          <a:ln>
            <a:solidFill>
              <a:schemeClr val="tx1"/>
            </a:solidFill>
          </a:ln>
          <a:effectLst>
            <a:softEdge rad="0"/>
          </a:effectLst>
        </p:spPr>
        <p:txBody>
          <a:bodyPr/>
          <a:lstStyle/>
          <a:p>
            <a:pPr marL="0" indent="0">
              <a:lnSpc>
                <a:spcPct val="150000"/>
              </a:lnSpc>
              <a:buNone/>
            </a:pPr>
            <a:r>
              <a:rPr lang="en-IN" dirty="0"/>
              <a:t># 4.Hashtag Researching: </a:t>
            </a:r>
            <a:br>
              <a:rPr lang="en-IN" dirty="0"/>
            </a:br>
            <a:r>
              <a:rPr lang="en-US" b="0" dirty="0"/>
              <a:t>A partner brand wants to know, which hashtags to use in the post to reach the most people on the platform.</a:t>
            </a:r>
            <a:br>
              <a:rPr lang="en-US" b="0" dirty="0"/>
            </a:br>
            <a:br>
              <a:rPr lang="en-US" b="0" dirty="0"/>
            </a:br>
            <a:r>
              <a:rPr lang="en-US" b="0" dirty="0"/>
              <a:t> </a:t>
            </a:r>
            <a:r>
              <a:rPr lang="en-IN" b="0" dirty="0">
                <a:solidFill>
                  <a:schemeClr val="tx1"/>
                </a:solidFill>
                <a:latin typeface="Arial" panose="020B0604020202020204" pitchFamily="34" charset="0"/>
                <a:cs typeface="Arial" panose="020B0604020202020204" pitchFamily="34" charset="0"/>
              </a:rPr>
              <a:t>SELECT </a:t>
            </a:r>
            <a:r>
              <a:rPr lang="en-IN" b="0" dirty="0" err="1">
                <a:solidFill>
                  <a:schemeClr val="tx1"/>
                </a:solidFill>
                <a:latin typeface="Arial" panose="020B0604020202020204" pitchFamily="34" charset="0"/>
                <a:cs typeface="Arial" panose="020B0604020202020204" pitchFamily="34" charset="0"/>
              </a:rPr>
              <a:t>t.tag_name</a:t>
            </a:r>
            <a:r>
              <a:rPr lang="en-IN" b="0" dirty="0">
                <a:solidFill>
                  <a:schemeClr val="tx1"/>
                </a:solidFill>
                <a:latin typeface="Arial" panose="020B0604020202020204" pitchFamily="34" charset="0"/>
                <a:cs typeface="Arial" panose="020B0604020202020204" pitchFamily="34" charset="0"/>
              </a:rPr>
              <a:t>, </a:t>
            </a:r>
            <a:br>
              <a:rPr lang="en-IN" b="0" dirty="0">
                <a:solidFill>
                  <a:schemeClr val="tx1"/>
                </a:solidFill>
                <a:latin typeface="Arial" panose="020B0604020202020204" pitchFamily="34" charset="0"/>
                <a:cs typeface="Arial" panose="020B0604020202020204" pitchFamily="34" charset="0"/>
              </a:rPr>
            </a:br>
            <a:r>
              <a:rPr lang="en-IN" b="0" dirty="0">
                <a:solidFill>
                  <a:schemeClr val="tx1"/>
                </a:solidFill>
                <a:latin typeface="Arial" panose="020B0604020202020204" pitchFamily="34" charset="0"/>
                <a:cs typeface="Arial" panose="020B0604020202020204" pitchFamily="34" charset="0"/>
              </a:rPr>
              <a:t>               Count(</a:t>
            </a:r>
            <a:r>
              <a:rPr lang="en-IN" b="0" dirty="0" err="1">
                <a:solidFill>
                  <a:schemeClr val="tx1"/>
                </a:solidFill>
                <a:latin typeface="Arial" panose="020B0604020202020204" pitchFamily="34" charset="0"/>
                <a:cs typeface="Arial" panose="020B0604020202020204" pitchFamily="34" charset="0"/>
              </a:rPr>
              <a:t>t.tag_name</a:t>
            </a:r>
            <a:r>
              <a:rPr lang="en-IN" b="0" dirty="0">
                <a:solidFill>
                  <a:schemeClr val="tx1"/>
                </a:solidFill>
                <a:latin typeface="Arial" panose="020B0604020202020204" pitchFamily="34" charset="0"/>
                <a:cs typeface="Arial" panose="020B0604020202020204" pitchFamily="34" charset="0"/>
              </a:rPr>
              <a:t>) AS "tags count" </a:t>
            </a:r>
            <a:br>
              <a:rPr lang="en-IN" b="0" dirty="0">
                <a:solidFill>
                  <a:schemeClr val="tx1"/>
                </a:solidFill>
                <a:latin typeface="Arial" panose="020B0604020202020204" pitchFamily="34" charset="0"/>
                <a:cs typeface="Arial" panose="020B0604020202020204" pitchFamily="34" charset="0"/>
              </a:rPr>
            </a:br>
            <a:r>
              <a:rPr lang="en-IN" b="0" dirty="0">
                <a:solidFill>
                  <a:schemeClr val="tx1"/>
                </a:solidFill>
                <a:latin typeface="Arial" panose="020B0604020202020204" pitchFamily="34" charset="0"/>
                <a:cs typeface="Arial" panose="020B0604020202020204" pitchFamily="34" charset="0"/>
              </a:rPr>
              <a:t> FROM tags t </a:t>
            </a:r>
            <a:br>
              <a:rPr lang="en-IN" b="0" dirty="0">
                <a:solidFill>
                  <a:schemeClr val="tx1"/>
                </a:solidFill>
                <a:latin typeface="Arial" panose="020B0604020202020204" pitchFamily="34" charset="0"/>
                <a:cs typeface="Arial" panose="020B0604020202020204" pitchFamily="34" charset="0"/>
              </a:rPr>
            </a:br>
            <a:r>
              <a:rPr lang="en-IN" b="0" dirty="0">
                <a:solidFill>
                  <a:schemeClr val="tx1"/>
                </a:solidFill>
                <a:latin typeface="Arial" panose="020B0604020202020204" pitchFamily="34" charset="0"/>
                <a:cs typeface="Arial" panose="020B0604020202020204" pitchFamily="34" charset="0"/>
              </a:rPr>
              <a:t>           INNER JOIN </a:t>
            </a:r>
            <a:r>
              <a:rPr lang="en-IN" b="0" dirty="0" err="1">
                <a:solidFill>
                  <a:schemeClr val="tx1"/>
                </a:solidFill>
                <a:latin typeface="Arial" panose="020B0604020202020204" pitchFamily="34" charset="0"/>
                <a:cs typeface="Arial" panose="020B0604020202020204" pitchFamily="34" charset="0"/>
              </a:rPr>
              <a:t>photo_tags</a:t>
            </a:r>
            <a:r>
              <a:rPr lang="en-IN" b="0" dirty="0">
                <a:solidFill>
                  <a:schemeClr val="tx1"/>
                </a:solidFill>
                <a:latin typeface="Arial" panose="020B0604020202020204" pitchFamily="34" charset="0"/>
                <a:cs typeface="Arial" panose="020B0604020202020204" pitchFamily="34" charset="0"/>
              </a:rPr>
              <a:t> </a:t>
            </a:r>
            <a:r>
              <a:rPr lang="en-IN" b="0" dirty="0" err="1">
                <a:solidFill>
                  <a:schemeClr val="tx1"/>
                </a:solidFill>
                <a:latin typeface="Arial" panose="020B0604020202020204" pitchFamily="34" charset="0"/>
                <a:cs typeface="Arial" panose="020B0604020202020204" pitchFamily="34" charset="0"/>
              </a:rPr>
              <a:t>ph</a:t>
            </a:r>
            <a:r>
              <a:rPr lang="en-IN" b="0" dirty="0">
                <a:solidFill>
                  <a:schemeClr val="tx1"/>
                </a:solidFill>
                <a:latin typeface="Arial" panose="020B0604020202020204" pitchFamily="34" charset="0"/>
                <a:cs typeface="Arial" panose="020B0604020202020204" pitchFamily="34" charset="0"/>
              </a:rPr>
              <a:t> </a:t>
            </a:r>
            <a:br>
              <a:rPr lang="en-IN" b="0" dirty="0">
                <a:solidFill>
                  <a:schemeClr val="tx1"/>
                </a:solidFill>
                <a:latin typeface="Arial" panose="020B0604020202020204" pitchFamily="34" charset="0"/>
                <a:cs typeface="Arial" panose="020B0604020202020204" pitchFamily="34" charset="0"/>
              </a:rPr>
            </a:br>
            <a:r>
              <a:rPr lang="en-IN" b="0" dirty="0">
                <a:solidFill>
                  <a:schemeClr val="tx1"/>
                </a:solidFill>
                <a:latin typeface="Arial" panose="020B0604020202020204" pitchFamily="34" charset="0"/>
                <a:cs typeface="Arial" panose="020B0604020202020204" pitchFamily="34" charset="0"/>
              </a:rPr>
              <a:t>                                  ON t.id = </a:t>
            </a:r>
            <a:r>
              <a:rPr lang="en-IN" b="0" dirty="0" err="1">
                <a:solidFill>
                  <a:schemeClr val="tx1"/>
                </a:solidFill>
                <a:latin typeface="Arial" panose="020B0604020202020204" pitchFamily="34" charset="0"/>
                <a:cs typeface="Arial" panose="020B0604020202020204" pitchFamily="34" charset="0"/>
              </a:rPr>
              <a:t>ph.tag_id</a:t>
            </a:r>
            <a:r>
              <a:rPr lang="en-IN" b="0" dirty="0">
                <a:solidFill>
                  <a:schemeClr val="tx1"/>
                </a:solidFill>
                <a:latin typeface="Arial" panose="020B0604020202020204" pitchFamily="34" charset="0"/>
                <a:cs typeface="Arial" panose="020B0604020202020204" pitchFamily="34" charset="0"/>
              </a:rPr>
              <a:t> </a:t>
            </a:r>
            <a:br>
              <a:rPr lang="en-IN" b="0" dirty="0">
                <a:solidFill>
                  <a:schemeClr val="tx1"/>
                </a:solidFill>
                <a:latin typeface="Arial" panose="020B0604020202020204" pitchFamily="34" charset="0"/>
                <a:cs typeface="Arial" panose="020B0604020202020204" pitchFamily="34" charset="0"/>
              </a:rPr>
            </a:br>
            <a:r>
              <a:rPr lang="en-IN" b="0" dirty="0">
                <a:solidFill>
                  <a:schemeClr val="tx1"/>
                </a:solidFill>
                <a:latin typeface="Arial" panose="020B0604020202020204" pitchFamily="34" charset="0"/>
                <a:cs typeface="Arial" panose="020B0604020202020204" pitchFamily="34" charset="0"/>
              </a:rPr>
              <a:t> GROUP BY </a:t>
            </a:r>
            <a:r>
              <a:rPr lang="en-IN" b="0" dirty="0" err="1">
                <a:solidFill>
                  <a:schemeClr val="tx1"/>
                </a:solidFill>
                <a:latin typeface="Arial" panose="020B0604020202020204" pitchFamily="34" charset="0"/>
                <a:cs typeface="Arial" panose="020B0604020202020204" pitchFamily="34" charset="0"/>
              </a:rPr>
              <a:t>t.tag_name</a:t>
            </a:r>
            <a:r>
              <a:rPr lang="en-IN" b="0" dirty="0">
                <a:solidFill>
                  <a:schemeClr val="tx1"/>
                </a:solidFill>
                <a:latin typeface="Arial" panose="020B0604020202020204" pitchFamily="34" charset="0"/>
                <a:cs typeface="Arial" panose="020B0604020202020204" pitchFamily="34" charset="0"/>
              </a:rPr>
              <a:t> </a:t>
            </a:r>
            <a:br>
              <a:rPr lang="en-IN" b="0" dirty="0">
                <a:solidFill>
                  <a:schemeClr val="tx1"/>
                </a:solidFill>
                <a:latin typeface="Arial" panose="020B0604020202020204" pitchFamily="34" charset="0"/>
                <a:cs typeface="Arial" panose="020B0604020202020204" pitchFamily="34" charset="0"/>
              </a:rPr>
            </a:br>
            <a:r>
              <a:rPr lang="en-IN" b="0" dirty="0">
                <a:solidFill>
                  <a:schemeClr val="tx1"/>
                </a:solidFill>
                <a:latin typeface="Arial" panose="020B0604020202020204" pitchFamily="34" charset="0"/>
                <a:cs typeface="Arial" panose="020B0604020202020204" pitchFamily="34" charset="0"/>
              </a:rPr>
              <a:t> ORDER BY Count(</a:t>
            </a:r>
            <a:r>
              <a:rPr lang="en-IN" b="0" dirty="0" err="1">
                <a:solidFill>
                  <a:schemeClr val="tx1"/>
                </a:solidFill>
                <a:latin typeface="Arial" panose="020B0604020202020204" pitchFamily="34" charset="0"/>
                <a:cs typeface="Arial" panose="020B0604020202020204" pitchFamily="34" charset="0"/>
              </a:rPr>
              <a:t>t.tag_name</a:t>
            </a:r>
            <a:r>
              <a:rPr lang="en-IN" b="0" dirty="0">
                <a:solidFill>
                  <a:schemeClr val="tx1"/>
                </a:solidFill>
                <a:latin typeface="Arial" panose="020B0604020202020204" pitchFamily="34" charset="0"/>
                <a:cs typeface="Arial" panose="020B0604020202020204" pitchFamily="34" charset="0"/>
              </a:rPr>
              <a:t>) DESC </a:t>
            </a:r>
            <a:br>
              <a:rPr lang="en-IN" b="0" dirty="0">
                <a:solidFill>
                  <a:schemeClr val="tx1"/>
                </a:solidFill>
                <a:latin typeface="Arial" panose="020B0604020202020204" pitchFamily="34" charset="0"/>
                <a:cs typeface="Arial" panose="020B0604020202020204" pitchFamily="34" charset="0"/>
              </a:rPr>
            </a:br>
            <a:r>
              <a:rPr lang="en-IN" b="0" dirty="0">
                <a:solidFill>
                  <a:schemeClr val="tx1"/>
                </a:solidFill>
                <a:latin typeface="Arial" panose="020B0604020202020204" pitchFamily="34" charset="0"/>
                <a:cs typeface="Arial" panose="020B0604020202020204" pitchFamily="34" charset="0"/>
              </a:rPr>
              <a:t> LIMIT 5;</a:t>
            </a:r>
          </a:p>
        </p:txBody>
      </p:sp>
      <p:sp>
        <p:nvSpPr>
          <p:cNvPr id="8" name="Footer Placeholder 7">
            <a:extLst>
              <a:ext uri="{FF2B5EF4-FFF2-40B4-BE49-F238E27FC236}">
                <a16:creationId xmlns:a16="http://schemas.microsoft.com/office/drawing/2014/main" id="{7E5B2EC7-C7CD-19B3-4628-DFC266E45C0D}"/>
              </a:ext>
            </a:extLst>
          </p:cNvPr>
          <p:cNvSpPr>
            <a:spLocks noGrp="1"/>
          </p:cNvSpPr>
          <p:nvPr>
            <p:ph type="ftr" sz="quarter" idx="22"/>
          </p:nvPr>
        </p:nvSpPr>
        <p:spPr>
          <a:xfrm>
            <a:off x="638464" y="6356349"/>
            <a:ext cx="4114800" cy="365125"/>
          </a:xfrm>
        </p:spPr>
        <p:txBody>
          <a:bodyPr/>
          <a:lstStyle/>
          <a:p>
            <a:r>
              <a:rPr lang="en-US" dirty="0"/>
              <a:t>Instagram User Analytics </a:t>
            </a:r>
          </a:p>
        </p:txBody>
      </p:sp>
      <p:sp>
        <p:nvSpPr>
          <p:cNvPr id="9" name="Slide Number Placeholder 8">
            <a:extLst>
              <a:ext uri="{FF2B5EF4-FFF2-40B4-BE49-F238E27FC236}">
                <a16:creationId xmlns:a16="http://schemas.microsoft.com/office/drawing/2014/main" id="{9A9C09F5-5105-F470-EFF9-C005695D8D96}"/>
              </a:ext>
            </a:extLst>
          </p:cNvPr>
          <p:cNvSpPr>
            <a:spLocks noGrp="1"/>
          </p:cNvSpPr>
          <p:nvPr>
            <p:ph type="sldNum" sz="quarter" idx="23"/>
          </p:nvPr>
        </p:nvSpPr>
        <p:spPr/>
        <p:txBody>
          <a:bodyPr/>
          <a:lstStyle/>
          <a:p>
            <a:fld id="{295C7AAE-A677-454A-8BDB-62A0650ACE98}" type="slidenum">
              <a:rPr lang="en-US" smtClean="0"/>
              <a:pPr/>
              <a:t>9</a:t>
            </a:fld>
            <a:endParaRPr lang="en-US" dirty="0"/>
          </a:p>
        </p:txBody>
      </p:sp>
      <p:sp>
        <p:nvSpPr>
          <p:cNvPr id="13" name="TextBox 12">
            <a:extLst>
              <a:ext uri="{FF2B5EF4-FFF2-40B4-BE49-F238E27FC236}">
                <a16:creationId xmlns:a16="http://schemas.microsoft.com/office/drawing/2014/main" id="{E7874497-D171-FF40-6259-3B931D6C3DEB}"/>
              </a:ext>
            </a:extLst>
          </p:cNvPr>
          <p:cNvSpPr txBox="1"/>
          <p:nvPr/>
        </p:nvSpPr>
        <p:spPr>
          <a:xfrm>
            <a:off x="7313552" y="1219984"/>
            <a:ext cx="4251246" cy="617220"/>
          </a:xfrm>
          <a:prstGeom prst="rect">
            <a:avLst/>
          </a:prstGeom>
          <a:noFill/>
        </p:spPr>
        <p:txBody>
          <a:bodyPr vert="horz" wrap="square" lIns="0" tIns="0" rIns="0" bIns="0" rtlCol="0" anchor="t">
            <a:noAutofit/>
          </a:bodyPr>
          <a:lstStyle/>
          <a:p>
            <a:pPr algn="l"/>
            <a:r>
              <a:rPr lang="en-US" sz="1600" dirty="0">
                <a:solidFill>
                  <a:srgbClr val="CB6E50"/>
                </a:solidFill>
              </a:rPr>
              <a:t>The top 5 most commonly used hashtags on the platform are</a:t>
            </a:r>
            <a:endParaRPr lang="en-IN" sz="6600" spc="500" dirty="0">
              <a:solidFill>
                <a:srgbClr val="CB6E50"/>
              </a:solidFill>
              <a:latin typeface="Felix Titling"/>
            </a:endParaRPr>
          </a:p>
        </p:txBody>
      </p:sp>
      <p:pic>
        <p:nvPicPr>
          <p:cNvPr id="6" name="Picture 5">
            <a:extLst>
              <a:ext uri="{FF2B5EF4-FFF2-40B4-BE49-F238E27FC236}">
                <a16:creationId xmlns:a16="http://schemas.microsoft.com/office/drawing/2014/main" id="{D051DBCB-EEE6-A571-BA6B-8A631A4963B4}"/>
              </a:ext>
            </a:extLst>
          </p:cNvPr>
          <p:cNvPicPr>
            <a:picLocks noChangeAspect="1"/>
          </p:cNvPicPr>
          <p:nvPr/>
        </p:nvPicPr>
        <p:blipFill>
          <a:blip r:embed="rId2"/>
          <a:stretch>
            <a:fillRect/>
          </a:stretch>
        </p:blipFill>
        <p:spPr>
          <a:xfrm>
            <a:off x="7859294" y="2009296"/>
            <a:ext cx="3178052" cy="2424872"/>
          </a:xfrm>
          <a:prstGeom prst="rect">
            <a:avLst/>
          </a:prstGeom>
        </p:spPr>
      </p:pic>
    </p:spTree>
    <p:extLst>
      <p:ext uri="{BB962C8B-B14F-4D97-AF65-F5344CB8AC3E}">
        <p14:creationId xmlns:p14="http://schemas.microsoft.com/office/powerpoint/2010/main" val="2913970759"/>
      </p:ext>
    </p:extLst>
  </p:cSld>
  <p:clrMapOvr>
    <a:masterClrMapping/>
  </p:clrMapOvr>
</p:sld>
</file>

<file path=ppt/theme/theme1.xml><?xml version="1.0" encoding="utf-8"?>
<a:theme xmlns:a="http://schemas.openxmlformats.org/drawingml/2006/main" name="Custom Design">
  <a:themeElements>
    <a:clrScheme name="Product-Summary">
      <a:dk1>
        <a:srgbClr val="000000"/>
      </a:dk1>
      <a:lt1>
        <a:srgbClr val="FFFFFF"/>
      </a:lt1>
      <a:dk2>
        <a:srgbClr val="C16548"/>
      </a:dk2>
      <a:lt2>
        <a:srgbClr val="E7E6E6"/>
      </a:lt2>
      <a:accent1>
        <a:srgbClr val="C16548"/>
      </a:accent1>
      <a:accent2>
        <a:srgbClr val="E1C9C1"/>
      </a:accent2>
      <a:accent3>
        <a:srgbClr val="EFE9E7"/>
      </a:accent3>
      <a:accent4>
        <a:srgbClr val="7C8C5F"/>
      </a:accent4>
      <a:accent5>
        <a:srgbClr val="DAE7C3"/>
      </a:accent5>
      <a:accent6>
        <a:srgbClr val="ECF1E3"/>
      </a:accent6>
      <a:hlink>
        <a:srgbClr val="0563C1"/>
      </a:hlink>
      <a:folHlink>
        <a:srgbClr val="954F72"/>
      </a:folHlink>
    </a:clrScheme>
    <a:fontScheme name="Custom 11">
      <a:majorFont>
        <a:latin typeface="Felix Titl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vert="horz" lIns="0" tIns="0" rIns="0" bIns="0" rtlCol="0" anchor="t">
        <a:noAutofit/>
      </a:bodyPr>
      <a:lstStyle>
        <a:defPPr algn="l">
          <a:defRPr sz="75000" spc="500" dirty="0">
            <a:solidFill>
              <a:srgbClr val="C16548">
                <a:alpha val="5000"/>
              </a:srgbClr>
            </a:solidFill>
            <a:latin typeface="Felix Titling"/>
          </a:defRPr>
        </a:defPPr>
      </a:lstStyle>
    </a:txDef>
  </a:objectDefaults>
  <a:extraClrSchemeLst/>
  <a:extLst>
    <a:ext uri="{05A4C25C-085E-4340-85A3-A5531E510DB2}">
      <thm15:themeFamily xmlns:thm15="http://schemas.microsoft.com/office/thememl/2012/main" name="Product-Summary-Presentation_tm89238778_Win32_SD_v8" id="{533EF844-D82C-49D2-B528-5E94B4E2DB9C}" vid="{7D7EB7DD-FDD7-4FB3-9337-228B3BC8F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F3835D-CDCD-4C16-BA1F-392E818126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AB3982F-6AC2-4C0F-AF3D-F6703F33A167}">
  <ds:schemaRefs>
    <ds:schemaRef ds:uri="http://schemas.microsoft.com/sharepoint/v3/contenttype/forms"/>
  </ds:schemaRefs>
</ds:datastoreItem>
</file>

<file path=customXml/itemProps3.xml><?xml version="1.0" encoding="utf-8"?>
<ds:datastoreItem xmlns:ds="http://schemas.openxmlformats.org/officeDocument/2006/customXml" ds:itemID="{DD581C60-AA7C-4CD7-BCE1-72FBFC1409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Product summary presentation</Template>
  <TotalTime>211</TotalTime>
  <Words>1094</Words>
  <Application>Microsoft Office PowerPoint</Application>
  <PresentationFormat>Widescreen</PresentationFormat>
  <Paragraphs>85</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Book</vt:lpstr>
      <vt:lpstr>Avenir Next LT Pro</vt:lpstr>
      <vt:lpstr>Calibri</vt:lpstr>
      <vt:lpstr>Felix Titling</vt:lpstr>
      <vt:lpstr>Wingdings</vt:lpstr>
      <vt:lpstr>Custom Design</vt:lpstr>
      <vt:lpstr>INSTAGRAM  INSTAGRAM INSTAGRAM INSTAGRAM  User ANALYTICS USER ANALYTICS USER ANALYTICS USER ANALYTICS</vt:lpstr>
      <vt:lpstr>agenda</vt:lpstr>
      <vt:lpstr>PROJECT DESCRIPTION </vt:lpstr>
      <vt:lpstr>APPROACH </vt:lpstr>
      <vt:lpstr>Tech-stack       used</vt:lpstr>
      <vt:lpstr>Insights : Marketing</vt:lpstr>
      <vt:lpstr>Insights : Marketing</vt:lpstr>
      <vt:lpstr>Insights : Marketing</vt:lpstr>
      <vt:lpstr>Insights : Marketing</vt:lpstr>
      <vt:lpstr>Insights : Marketing</vt:lpstr>
      <vt:lpstr>Insights :INVESTOR METRICS</vt:lpstr>
      <vt:lpstr>Insights :INVESTOR MATRICS</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INSTAGRAM INSTAGRAM INSTAGRAM  User ANALYTICS USER ANALYTICS USER ANALYTICS USER ANALYTICS</dc:title>
  <dc:creator>ABHISHEK KUMAR</dc:creator>
  <cp:lastModifiedBy>ABHISHEK KUMAR</cp:lastModifiedBy>
  <cp:revision>6</cp:revision>
  <dcterms:created xsi:type="dcterms:W3CDTF">2024-02-01T15:11:57Z</dcterms:created>
  <dcterms:modified xsi:type="dcterms:W3CDTF">2024-02-02T12:26:54Z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