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3" r:id="rId9"/>
    <p:sldId id="260" r:id="rId10"/>
  </p:sldIdLst>
  <p:sldSz cx="9144000" cy="5143500" type="screen16x9"/>
  <p:notesSz cx="6858000" cy="9144000"/>
  <p:embeddedFontLst>
    <p:embeddedFont>
      <p:font typeface="Poppi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59429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324763c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324763c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7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324763cc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324763cc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114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22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70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43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42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1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76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324763cc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324763cc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00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iscordapp.net/attachments/1101239057205428276/1411485525864611941/e409d4f4-7d2e-4501-8ea1-6c5357ae4046.png?ex=68b4d3d5&amp;is=68b38255&amp;hm=fc0efa32b990c152b5a1c0c1f64e0dc63f663f7030efedadc8632720e25cb873&amp;=&amp;format=webp&amp;quality=lossless&amp;width=657&amp;height=70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github.com/HeyAlexOliveira/tia-lu-dev-web-oo-ottawa?utm_source=chatgpt.com" TargetMode="External"/><Relationship Id="rId7" Type="http://schemas.openxmlformats.org/officeDocument/2006/relationships/hyperlink" Target="https://www.devmedia.com.br/padrao-de-projeto-singleton-em-java/2639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evmedia.com.br/orientacoes-basicas-na-elaboracao-de-um-diagrama-de-classes/37224" TargetMode="External"/><Relationship Id="rId5" Type="http://schemas.openxmlformats.org/officeDocument/2006/relationships/hyperlink" Target="https://www.alura.com.br/artigos/poo-programacao-orientada-a-objetos?srsltid=AfmBOorUixodtqmF044417xR1-FlYUBbpwP5QPt4Hp_pr74_5qJcTBV4" TargetMode="External"/><Relationship Id="rId4" Type="http://schemas.openxmlformats.org/officeDocument/2006/relationships/hyperlink" Target="https://www.devmedia.com.br/principais-conceitos-da-programacao-orientada-a-objetos/322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3" y="179361"/>
            <a:ext cx="2182950" cy="12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05725" y="370300"/>
            <a:ext cx="59079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Centro Universitário de Excelência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Sistemas de Informação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29258" y="2891113"/>
            <a:ext cx="8091900" cy="176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Autores:</a:t>
            </a: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	</a:t>
            </a:r>
            <a:r>
              <a:rPr lang="pt-BR" dirty="0" smtClean="0">
                <a:latin typeface="Poppins"/>
                <a:ea typeface="Poppins"/>
                <a:cs typeface="Poppins"/>
                <a:sym typeface="Poppins"/>
              </a:rPr>
              <a:t>Alex Oliveira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   Alice Aragão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dirty="0" smtClean="0">
                <a:latin typeface="Poppins"/>
                <a:ea typeface="Poppins"/>
                <a:cs typeface="Poppins"/>
                <a:sym typeface="Poppins"/>
              </a:rPr>
              <a:t>                  Ana Clara Ribeiro</a:t>
            </a: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pt-BR" dirty="0" smtClean="0">
                <a:latin typeface="Poppins"/>
                <a:ea typeface="Poppins"/>
                <a:cs typeface="Poppins"/>
                <a:sym typeface="Poppins"/>
              </a:rPr>
              <a:t>Monique Prado</a:t>
            </a: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  <a:endParaRPr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34298" y="1416836"/>
            <a:ext cx="7911927" cy="17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lvl="0" algn="ctr">
              <a:lnSpc>
                <a:spcPct val="90000"/>
              </a:lnSpc>
            </a:pPr>
            <a:r>
              <a:rPr lang="pt-BR" sz="3600" b="1" dirty="0"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sz="36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214925" y="4653975"/>
            <a:ext cx="3000000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Vitória da Conquista, </a:t>
            </a: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2025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9001" y="-34725"/>
            <a:ext cx="32319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92150" y="482800"/>
            <a:ext cx="28476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sz="3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03301" y="1862025"/>
            <a:ext cx="28476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Objetivo da apresentação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419999" y="670050"/>
            <a:ext cx="2631665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 Descrição </a:t>
            </a: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 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sistema: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Como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 sistema foi estruturado em Java.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419999" y="2000025"/>
            <a:ext cx="3246807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 Tecnologias </a:t>
            </a: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utilizadas:</a:t>
            </a:r>
            <a:r>
              <a:rPr lang="pt-B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erramentas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 linguagens aplicadas.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420000" y="3330000"/>
            <a:ext cx="3030676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3. Funcionalidades implementadas 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Principais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recursos do sistema.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10" name="Google Shape;70;p14"/>
          <p:cNvSpPr txBox="1"/>
          <p:nvPr/>
        </p:nvSpPr>
        <p:spPr>
          <a:xfrm>
            <a:off x="6774428" y="670050"/>
            <a:ext cx="2444388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Diagrama de Classes: 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strutura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do sistema para simular todo o processo 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54905" y="1928043"/>
            <a:ext cx="2166253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Experiência do usuário: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Base sólida e escalável para uma futura interface intuitiva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70;p14"/>
          <p:cNvSpPr txBox="1"/>
          <p:nvPr/>
        </p:nvSpPr>
        <p:spPr>
          <a:xfrm>
            <a:off x="6854904" y="3295630"/>
            <a:ext cx="2585703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Conclusão e próximos passos: 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Resultados e 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melhorias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futuras.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O sistema foi desenvolvido em </a:t>
            </a:r>
            <a:r>
              <a:rPr lang="pt-BR" b="1" dirty="0">
                <a:solidFill>
                  <a:schemeClr val="tx1"/>
                </a:solidFill>
              </a:rPr>
              <a:t>Java</a:t>
            </a:r>
            <a:r>
              <a:rPr lang="pt-BR" dirty="0">
                <a:solidFill>
                  <a:schemeClr val="tx1"/>
                </a:solidFill>
              </a:rPr>
              <a:t>, com foco em </a:t>
            </a:r>
            <a:r>
              <a:rPr lang="pt-BR" b="1" dirty="0">
                <a:solidFill>
                  <a:schemeClr val="tx1"/>
                </a:solidFill>
              </a:rPr>
              <a:t>orientação a objetos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A arquitetura inclui classes específicas para </a:t>
            </a:r>
            <a:r>
              <a:rPr lang="pt-BR" b="1" dirty="0">
                <a:solidFill>
                  <a:schemeClr val="tx1"/>
                </a:solidFill>
              </a:rPr>
              <a:t>Cliente, Pedido, Item de Cardápio, Fluxo de Entrega e Relatórios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O fluxo simula desde o </a:t>
            </a:r>
            <a:r>
              <a:rPr lang="pt-BR" b="1" dirty="0">
                <a:solidFill>
                  <a:schemeClr val="tx1"/>
                </a:solidFill>
              </a:rPr>
              <a:t>cadastro do cliente</a:t>
            </a:r>
            <a:r>
              <a:rPr lang="pt-BR" dirty="0">
                <a:solidFill>
                  <a:schemeClr val="tx1"/>
                </a:solidFill>
              </a:rPr>
              <a:t> até a </a:t>
            </a:r>
            <a:r>
              <a:rPr lang="pt-BR" b="1" dirty="0">
                <a:solidFill>
                  <a:schemeClr val="tx1"/>
                </a:solidFill>
              </a:rPr>
              <a:t>entrega do pedido</a:t>
            </a:r>
            <a:r>
              <a:rPr lang="pt-BR" dirty="0">
                <a:solidFill>
                  <a:schemeClr val="tx1"/>
                </a:solidFill>
              </a:rPr>
              <a:t>, com geração de relatórios sobre o funcionamento.</a:t>
            </a:r>
          </a:p>
          <a:p>
            <a:r>
              <a:rPr lang="pt-BR" dirty="0">
                <a:solidFill>
                  <a:schemeClr val="tx1"/>
                </a:solidFill>
              </a:rPr>
              <a:t>Estrutura modular que facilita manutenção, expansão e reutilização de código.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Descrição do sistema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960753" y="4632277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Font typeface="Poppins"/>
              <a:buChar char="●"/>
            </a:pP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Java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: linguagem principal de desenvolvimento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Programação Orientada a Objetos (POO): base da modelagem do sistema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Estrutura modular com classes: permite organização e clareza no código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Console (linha de comando): interface simples para interação e testes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Git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pt-BR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: versionamento e controle de código em equipe.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 dirty="0"/>
          </a:p>
        </p:txBody>
      </p:sp>
      <p:sp>
        <p:nvSpPr>
          <p:cNvPr id="87" name="Google Shape;87;p16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Tecnologias utilizadas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5"/>
          <p:cNvSpPr txBox="1"/>
          <p:nvPr/>
        </p:nvSpPr>
        <p:spPr>
          <a:xfrm>
            <a:off x="1970353" y="4601048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49650" y="155148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Cadastro de clientes: inclusão de novos usuários no sistema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Gerenciamento de cardápio: itens de comida/bebida disponíveis para pedidos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Criação de pedidos: associação de clientes aos itens do cardápio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Controle de entregas: acompanhamento do fluxo até a finalização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Relatórios: visão geral de desempenho e histórico de pedidos.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49650" y="370300"/>
            <a:ext cx="665955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Funcionalidades implementadas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960753" y="4632277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742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960753" y="4632277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AutoShape 2" descr="data:image/png;base64,iVBORw0KGgoAAAANSUhEUgAAB4EAAAgACAYAAAAomEXJAAAQAElEQVR4AeydCbzmU/3Hv9+xDcYydhISRUhkC4lIpKLon1AUEqlotZM2qUS7QlPWLIWQbFmSfd+z72OdGcMw1v99n6czruvO88zMvXfuvc9931fnnv17vud9fs/1aj7P9/yGveaPBCQgAQlIQAISkIAEJCABCUhAAu1OwP1JQAISkIAEJCABCUhAAhKQwBAiMCz8GaIE3LYEJCABCUhAAhKQgAQkIAEJSEAC7U/AHUpAAhKQgAQkIAEJSEACQ5GAIvBQPHX3PLQJuHsJSEACEpCABCQgAQlIQAISkIAE2p+AO5SABCQgAQlIQAISGNIEFIGH9PG7eQlIYCgRcK8SkIAEJCABCUhAAhKQgAQkIAEJtD8BdygBCUhAAhKQgAQgoAgMBZMEJCABCUigfQm4MwlIQAISkIAEJCABCUhAAhKQgATan4A7lIAEJCABCbyBgCLwG3BYkYAEJCABCUhAAu1CwH1IQAISkIAEJCABCUhAAhKQgAQk0P4E3KEEJCCB7gkoAnfPxVYJSEACEpCABCQgAQkMTgJ6LQEJSEACEpCABCQgAQlIQAISkED7E3CHEmhBQBG4BSC7JSABCUhAAhKQgAQkIAEJDAYC+igBCUhAAhKQgAQkIAEJSEACEpBA+xOY0h0qAk8pKcdJQAISkIAEJCABCUhgCBB47bXXolkaAgj6dYuTY//qq68GqV+dc/GBSqDX/Jrc89db7b3mqIYkIAEJSEACEpCABCQgAQlIoCUBReCWiAbbAP2VgAQkIAEJSEACEpCABAYrgcyMzEbqvIfMN7d17rcsAQkMRQLuWQISkIAEJCABCUhAAhKQwOQJKAJPno09EhhcBPRWAhKQgAQkIAEJdBBoFbHXMaTp/zIbYmNm93nTyXb2KoHMN59Bry6gMQl0IZD55mcus/fauixnVQISmFYCzpOABCQgAQlIQAISkMAUEFAEngJIDpGABCQwkAnomwQkIAEJSKAzgczmgk3nsZYlIAEJSEACEpCABAYPAT2VgAQkIAEJSEACU0NAEXhqaDlWAhKQgAQkMHAI6IkEJCABCbQhgc6R3G24PbckAQlIQAISkIAEJDD1BJwhAQlIQAISmCYCisDThM1JEpCABCQgAQlIoL8IuO5QJ9BZJJyW8quvvhrNUiubzeba15ztlPDpjv9Qf+bd//Qj0N3z15ttU/IZ6MsxrfYy/Ui7kgQkIAEJSEACEpgSAo6RgAQk0DMCisA94+dsCUhAAhKQgAQkIAEJTB8CU7hKKwGllQhi/2vRnwzq+eEDZfKapvARcJgEpplAfdbaNZ9mME6UgAQkIAEJSEACEpDA9CTgWhLoJQKKwL0EUjMSkIAEJCABCUhAAhIYCAQQDpuldhV32mlfPEfsh5xUyzWnzSSBviDAM9bOqS+YaVMCEpCABCQgAQlIQAISkEBvEehtO4rAvU1UexKQgAQkIAEJSEACEuhDAq+88kpkZkyYMKHkL774Yjz00EPxt7/9LY499tj45S9/2TT96le/mtT/i1/8Ig477LCSDj300Di0I9X6tOaHHHJINEus2Sy1WrfV/n7+859HTxIMmqVmvk9JXzPbtQ//K8Pf/e53cdxxx8XJJ58cJ510UsvEuJ6kv/71r3HKKad0m+hrlaZk7a72u7PZdQx1bJM3S93Zmpo21miWWtlq5ht9zWzTx5hOqdtzaNaPjZ6ko446Kn7729+Wz9BPf/rT+NnPflb+LtRns9Xns1V/tTO5vD7305rz9wGfSdg4+OCDg30cc8wxcdFFF036u5mZ8eyzz5ao/8wsf0v78M+2piUgAQlIQAISkIAEJCABCfQLAUXgfsE+LYs6RwISkIAEJCABCUhAAhEzzjhjvPzyyzH77LPHY489VgSab3zjG/GZz3wmvvCFL8R3vvOdpmnPPfeMvkz77rtvNEs9XbvV/vbaa6/oSeqpfz2dv99++wVpn332Kef09a9/PXbZZZfYfvvtY7vttottttmmadpyyy2jJ+nTn/501PR///d/Qar1KcmnZO3Odhjfub7VVlsFaeutt46aqJNqvVne2VZflPmcNUut1mS/zVKzvdEHh2apme0p6eN5++Y3vxl77LFH7L333sFzyOeJ55rPHnlPEvaapWZ/O6akj7+FfH7233//8neAPZB23nnn2GyzzcrzfN1118XTTz8dc8wxRwwbNixq5DNfsBk4/43REwlIQAISkIAEJCABCUhAAj0nMKznJrQgAQn0KQGNS0ACEpCABCQggU4EECyojh07NhA8EGtOP/30INLtkksuiVtvvbVpuuWWW0p/zev42267rbTX+rTm2G2WptVundfMNn3soyeprtNf+U033RQk9oIPN998c1x//fVxzTXXxNVXXx3Um6W77rorepLuvPPO6ElqtXa1Xcd1rXfdGyw6t1Fvlqq9vsqbrU1f3de05tjoSZrWdes8BNIbb7yx/C3gc3T77bcHiWexPpOUpzVhoy/THXfcUT4j7IN1Hn300XJTwllnnRXf/e534+KLL45PfepTwd/MiRMn8qc0nnvuOSOBCwl/DQgCOiEBCUhAAhKQgAQkIIFeJKAI3IswNSUBCUigNwloSwISkIAEJNAdgcyMJ598MnbbbbdA2DjwwANj3LhxsfHGG8fqq68eSy+9dNO05JJLBuntb397kJZaaqmoibm0NUt17LTmzWzT18ouPjZLrea36m9mmz587EnCRrNU/WPMO97xjnI2nBf1d73rXU3PljGLLbZY9GV661vfGs3SlKy9+OKLv8HHzvW6/5qzp6lJzXybkj58aZY4k2ZpSvbfbEyrvTZbm75mtqekj2e7sw88e29729vKc4h9+vsy1XOf1hxf8X/ZZZctf9/mm2++WHjhhWO99daLHXbYoQjaXKG/0047lS9V8Dd2xIgRMWbMmHLLAnWTBCQggf4g4JoSkIAEJCABCUigLwgoAvcFVW1KQAISkIAEpp2AMyUgAQm0JEA029FHHx0IGUQDzzLLLOVKU66JfvXVV2NqE9eg1tRqbh03ubyV8z21TyR0s9TKfqv+ye2rtrea36q/2plc3h0/bNbxlJslrrftaZphhhmCxNXjJMok7JI3S4xplpjbtT8zSyRmZkbdZ815pjun2j65HPt9mSa3bm3vureprVc705pP7Xpdx/P81c9Xfc6oU6455WlN2O/LhI/VPj6+9NJL5e8hbXPOOWe85S1viXPOOad8YeYnP/lJEClM38iRI4OxlE0SkIAEJCCB6UjApSQgAQlIQAJ9SmBYn1rXuAQkIAEJSEACEpDAFBJwmASmjMCECRNi++23j/e+973xta99LYYPH17EiznmmKNEsnUVdaak3lk0azW+89juyq120VP7ma8LhplvLrey36q/uz11bms1v1V/Z1vdlbvjl5mBXcaTN0uIYL2RENA6p2qzc1t35TpucnnXOV3HscfOCRG6c+rc1125q/2prXf1p2u9uzU7t7Var6u9rvXOtqal3NXe1NYzG89a52cs881tnfunphx9/DPTTDOVLxIQ7TvzzDPHrLPOWj47/N18/PHHiyC8wAILxIc+9KE4++yzY/z48fH8888HV0PDu4/d07wEJCABCUhAAhL4HwEzCUhAAtOHwLDps4yrSEACEpCABCQgAQlIQALdEpjKRq6AJvJ3rbXWioUWWiheeOGFQPggig0BqpXoM5XLvWl4K/v40Cy9yWCXhlb2W/V3MTfoqrAj8pVI0Oo8e65l+pulzDcL45lT39ZV2Mts2Oja3rWe2RiXOW15573BoHOqXDq3dS139Wdq65nN/e66Xtd6q/Uye2a/M5/uypnN7Wc276/PWc159ki13tO8O597s41nBDEXARhf+btImm222QLxl/OZa6654jOf+Uy5kpwv1PD3FNGYPuaYJCABCUhAAhKQgAQk0GcENCyB6UxAEXg6A3c5CUhAAhKQgAQkIAEJ9ITAGWecEU899VTsueeegXBBpBsiTRUwMnPS1bqZby73ZG3mZr7ZZubrbfjRLGGjWcp83Vbm1Jdh0ZPUzLfe7uvOHuyIfEXI6tzPnqjT3ywxZjCnznuDQedUuXRu61ru6d7h3Cx1Xa9rvafrd7XXtd6ZT3flnq6PqI0oW+1kNj6DMKltPcm787k32zJzknvsg2eGL8ngP9G+dMJ0iSWWiKWXXjouv/zyEinMTQrPPvss3SYJSEACEpCABCQgAQlIQAK9TqC/DCoC9xd515WABCQgAQlIQAISkMAUEkDAqOm5554rIu98880XRLshdGRmeYdr+FPYZOY05wMRYRXJBqJvU+tT5hvPZmrn9/X4zDf6l/nGei+tP2DNIJDyvHV1MDO7Ng3IOv5Xx9hHZsPvzAwifunjbyZ9RA0jevO3lXzEiBF0myQgAQlIQAISkIAEJCABCbQNgWFts5NBuxEdl4AEJCABCUhAAhKQgAQkIAEJSKD9CbhDCUhAAhKQgAQkIAEJSEAC04+AIvD0Y+1KEngjAWsSkIAEJCABCUhAAhKQgAQkIAEJtD8BdygBCUhAAhKQgAQkIIF+IKAI3A/QXVICEhjaBNy9BCQgAQlIQAISkIAEJCABCUhAAu1PwB1KQAISkIAEJCCB/iSgCNyf9F1bAhKQgASGEgH3KgEJSEACEpCABCQgAQlIQAISkED7E3CHEpCABCQggQFBQBF4QByDTkhAAhKQgAQk0L4E3JkEJCABCUhAAhKQgAQkIAEJSEAC7U/AHUpAAhIYWAQUgQfWeeiNBCQgAQlIQAISkEC7EHAfEpCABCQgAQlIQAISkIAEJCABCbQ/AXcogQFKQBF4gB6MbklAAhKQgAQkIAEJSEACg5OAXktAAhKQgAQkIAEJSEACEpCABCTQ/gQG+g4VgQf6CemfBCQgAQlIQAISkIAEOhF49dVX47XXXovM7NTaKGa+ua3R428JNAjw7DRKr/9+9tlnS+Xll1+OiRMnljK/qL/yyiuljZw20ksvvUQWL774Ysn5hV2eTcbRTpl2bNBHmT7yWqf8/PPPkwV9dW1y6nQwFhuUB0HSxUFCYNiwYcFzNWLEiPK3NDPL39VB4r5uSkACEpCABCQgAQlIQAISmCICisBThGlaBjlHAhKQgAQkIAEJSEACEpDAwCKQ2fiiAEItYu4LL7wQCGF4iSD7xBNPxOjRo+PRRx+NGWecMWaYYYaYaaaZAtGMMePHjy9tlGeeeeYipFEmMYbxtFOmDRuZSbHYQOAtlf/9ymz0MW+WWWYpreTUqWRm8YMyoh25SQIDj4AeSUACEpCABCQgAQlIQAISGHgEFIEH3pno0WAnoP8SkIAEJCABCUhAAhIYoAQQfXENoRaBFsGVqN1HHnkk5pprrlhhhRVi8cUXj+WWWy722WefGDNmTBFvmcPcOeaYY1K9RuvSl5mBHcokxN4JEyaUaGHEW/oyM1gvMwMBmnGIvZ3tIE7TTttzzz03aRxt+EtukoAEuejqYwAAEABJREFUJDBgCOiIBCQgAQlIQAISkIAEBjCBYQPYN12TgAQkMKgI6KwEJCABCUhAAhIY6ASGDx9ehFVE2MwsV+FSvv/++4vrY8eOLcItV0Q/8MADRbSlg2uZ61wEXtoQahFmEXmpkyP2UkbsnW222aKKzaxBP8Iw86gzjihjhGDKtDOeMm2zzz57iUKmTpQy/ZRNEpCABCQggf4m4PoSkIAEJCABCUhgMBBQBB4Mp6SPEpCABCQwkAnomwQkIAEJSGDQEEB8RXjNzOIzkbcItltttdWkd6JSR8y9+uqrAyEY0ZdxTGAu/YjCVbAlQpg+6pmNiGAEX8bQTmIOgjHCMAIvOe0kfGIs7dRJCL60UybNOuusk66hpm6SgAQkIAEJSEAC/UDAJSUgAQlIQAKDioAi8KA6Lp2VgAQkIAEJSGDgENATCUhAAoOPQBVaEVm5bhnx9Z577gkigYcNG1YidxF96aftpptuKtHARAEj7NYdP/3007UYROwyHjE4syECs05mBu0IyIjKzKfOmkweN24cWYn2JUKYfsYxhvkk5pZBHb/wqyPzfxKQgAQkIAEJSEACEpjOBFxOAhKQwOAkoAg8OM9NryUgAQlIQAISkIAE+ouA60pgEBNA6OVqZSJzEW8RWr/85S+XKGD6Fl100SIE046oe9RRR8WTTz4ZiLNE8tLG9ueYY44YM2ZMcH30ww8/PClK95lnnol77703HnrooUAofuSRR2L8+PGBbeZ3ju7FFtdOI/QiAtPPOOYgQNf5o0ePLuvjM2ubJCABCUhAAhKQgAQkIAEJTBcCLiKBQU5AEXiQH6DuS0ACEpCABCQgAQlIQALTh0C7rMLVyuwFARaBl0QdoXePPfaIVVZZJRhD/fzzzy8CLOIsEbo1Ipjo4c9//vPxiU98Ij7wgQ/EySefHDfffHNsvfXWsfrqq8diiy0W8847b7zrXe+Kb37zm3HNNdcEAjDzM7MIwz/96U9jiy22iC984QtxxBFHBOLv4YcfHhtttFEsscQS8Za3vCWWXXbZssbxxx9f5uCnSQISkIAEJCABCUhAAhKQgAQk0JcE2sW2InC7nKT7kIAEJCABCUhAAhJoWwKZGZmNhBiXmW27VzfW+wS4frkmrHOtMoLuiBEj4thjjy1XQdPOO32J8P3BD35QIndpQ7g999xzKU5qYy4RwKeddlpcdtllQSQwYvGOO+4Y5513XokQJmqXhNB8zDHHxPbbbx/XXXddEYKZzzpEDP/zn/8sPtB3wAEHxC677BK33nprWQt/iBa+4oorYrvttot99tmn+MG10RTowxZl9kTeR0mzbUqALzrw2WB7mUlmkoAEJCABCUhAAhKQgAQk0DYEFIGn+iidIAEJSEACEpCABCQgAQlIYHASQECdaaaZJl3ffMcdd8QTTzwRc801V6y//vqx6qqrxrrrrhtcz4yISzvXRXOFdGZOujYa8QwCiMQIsKNGjQqig2ebbbb4yEc+EksuuWTQzhXPrHfDDTfE9773PaaUxPuIEZIzs1w/ffrpp5doYOavttpq8d73vrd88YHBzCf98pe/jBNOOCGwSTtRxVxbTZkvR5CbJNC7BLQmAQlIQAISkIAEJCABCUhg8BIYNnhd13MJTGcCLicBCUhAAhKQgAQkIIFBTgABFcGUKFoE4FtuuaVE3SL6Zma8/e1vD4Tiz372s0GU7bhx44JERC+iLu/vZT4iMJG6XBuNcEs05de+9rUguvfMM88s0bznnHNOLL744oGAzPuHiSimH+GWOiIu/iDwYnu55ZYr84n8JcL40UcfLdG/mVlssN7Pf/7zwBf8iI4f1u3IAhvkJglIQAK9QkAjEpCABCQgAQlIQAISaAMCisBtcIhuQQIS6FsCWpeABCQgAQlIQALtQgDxl70gwBKdS0LUzczYdddd6SpXNn/xi18sYjDXNjN25513DiKDEW0RcRFfEWKJ6KWMePyVr3wlqiBM29prrx1f/epXi03GIfSedNJJxS792CWSmD4E3m9961sx33zzFZGXNRCY8WnhhRcu0b+MvemmmwJxGBEaGwjV+FEW8ZcEJCABCUighwScLgEJSEACEpCABNqJgCJwO52me5GABCQggd4koC0JSEACEpBA2xFAeCWSFgH1rLPOCsTUzMY1z1wDTR/i6/LLLx8rrLBCjB8/PhCOL7300njsscfKddBAyXz9/alE+i6yyCIx77zzFrE2M8s87CACzzPPPEwpAvE///nPsiZzMl+3MXLkyFh66aXLuBEjRsSYMWNKhPKCCy4YRBhnZplH3/33318E6cws67EXJhLBTG6SgAQkIAEJSEACU0nA4RKQgAQkIIG2JKAI3JbH6qYkIAEJSEACEph2As6UgAQk0N4EEFIRYU899dRyzTIRtu9+97uLsEofwjARv1tuuWUQkctVy4jHv/vd7woYRFcSfUTw0r/ooouWPn4R2TvnnHMWwfjpp58OEoIwV06PHj06mEOqoi3Rw3PPPXcRfYnqxTZ+4Bf2EJEp4wP1Bx54oEQTUyYRoUye+bqoTN0kAQlIQAISkIAEJCCB5gTslYAEJNDeBBSB2/t83Z0EJCABCUhAAhKQwJQScJwEhgABIn3Z5lFHHRXjxo2L2WefnWpcc801JVI3M4vwi2j7ox/9KLhuGQH2vvvuK5HAlBFpo+MHsRjRljE1Ypio4WqTcQi4iLyM6ZgSXC9NO1dQM5Y2bDA/M4sQnJlFQGYMPs4///zBD+PxHwGZtWnDH3ISojS5SQISkIAEJCABCUhAAhKQQFMCdkpgiBBQBB4iB+02JSABCUhAAhKQgAQkIIHuCQylViJs2e/BBx8cmRlE51IncpfoYMo14razwIoofOGFF8aDDz4YRPoSKVwjcIkERsRF7GUuoi52iPQl8pc1EG2Zs+yyy5YoXgRexpMjEDMOkZcxjK9C71xzzRVXX311iVJmPfqXWmqpUmcN5pAjLJObJCABCUhAAhKQgAQkIAEJSEACkyMw1NoVgYfaibtfCUhAAhKQgAQkIAEJSGBIEchsXJOMUEq6++67A9GVyFnqCK4IvgisiK4Iq7zfF4GWNmDRzzwihonmpZ1x9JHuuOOOItZSJmEX+7vvvnsRbBmPKLzNNtuUSGPGIDpnNqJ+EXgPPfTQIhDjD/2sP3bs2CBqeeLEiYG4zLXR73jHO+gudXxBYGa90jh1vxw9hAnU58ZnZwg/BG5dAhKQgAQkIAEJSEACbU5AEXjSAVuQgAQkIAEJSEACEpCABCTQ3gQyM/bbb79A1EWURZxF2EVsRZR96KGHylXMjzzySIkSHjVqVCAIMxYR9qqrripC7TPPPFNAId4i0PKe3oMOOijIEXGxdeCBB8Ypp5xSxFoEYyJ/iQRG3GUy4htRwHX83/72t/joRz9aIo3pv//++2OFFVYo0cfU8WPXXXcNhGAEvMyGuI09EntinEkCrQk4QgISkIAEJCABCUhAAhKQQPsTUARu/zN2h60I2C8BCUhAAhKQgAQkIIEhQuCxxx6Le++9t0Tnco3z0ksvXUReonYRhOt10VVQ/cAHPlAEY/oZT1QugjCCLsgQgMmZd9ppp8Xb3/72EulLRDGiMGMRiqnzjuFFF12U4UVoxh4Vcq6RZv3LL7+8+JOZseKKK0YVpRF+ubL6i1/8YnlvMOIx8xCDsUFCVCY3SUACEpgsATskIAEJSEACEpCABCQwhAgoAg+hw3arEpDAGwlYk4AEJCABCUhAAkONwAUXXBD33HNPIN4i9O6www7BlcpE+VYWzz77bMw+++xFqF1kkUVi+eWXD0RXom15Xy9RwET2Mh7xdsEFF4z3ve99JSH6IsySjxw5sthg7BZbbFGifBGTiRJmDO8ZxgbvGF5yySXjW9/6VowbN66sVdvJiRReeeWVg0jhueeeu/Rjhz4S4i/+MY66SQISkIAEJNCVgHUJSEACEpCABCQwFAkoAg/FU3fPEpCABIY2AXcvAQlIQAISGLIEnnjiiZhnnnniYx/7WCDMEm2LeEqqUBBnEYIRiRF+f/jDH8aGG24Y73//+2OZZZYJrmlGdCW6F4GX6OLFFlssTj755Pje974XROwSKUz7qquuGtddd13stddegdDLGgjH2EUIpk5iztZbbx2I1KyFP/hBFPFhhx0Wxx13XHCVdBV86/yaI2pjxyQBCUhAAhKQgAQ6EbAoAQlIQAISGNIEFIGH9PG7eQlIQAISkMBQIuBeJSABCUhgp512KqLs6aefHieddFJw3TNCKpG1iL6PP/54uc6Z650RYqPjhzGMP/fcc+Oyyy4LhF1EW+YhBCPUEt1LRDHRvKNHjw6ihRFsr7zyynKtMyIxdVJmBgIwQjOCMNdAEznMeuutt16ceuqpJVJ5zJgxQeTxjjvuGEQAc/1zhzvBOPIq/OI7iTaTBCQgAQlIQAISkIAEImQgAQlIQAIQUASGgkkCEpCABCQgAQlIoH0JuDMJSGASAcRWRNunn346EH3pQJAlR6BdYIEFKJY0fvz4knNdM3MQbes10UQAI9JyfTM2iQxmMOOI4O3chliL0MsYEuNYq65LH+MRfGljPmVEX+qZWa6Axk5mMr2kKvwyl3Wr7dLpLwlIQAISkIAEJCABCUhg6BFwxxKQwBsIKAK/AYcVCUhAAhKQgAQkIAEJSKBdCLiPNxNAxEW85UpoInkRUomsHTt27KQIW6J6EVyJ7EXsZQ6iLdHBWER0pYwNBFvE1xdffDEQYulHPKaM7c7tjEPwpY2cK6NZhzWwT1QwPmGfvsxGxDDjqdOHfcaT4zfzap15tJskIAEJSEACEpCABCQgAQlIYGgRcLfdE1AE7p6LrRKQgAQkIAEJSEACEhgwBBC6uqYB45yODAoCmRlVRB05cmTwg0ib2Yis5bpl2kgIu4i4lBFmyTMb4ygzD+GVyGByInYZV+0jHjOOhFCb2ZiLTYRgxtec55oxiMHYYw4CMTmJPhJl5pGzFjkpMwNBmjL2ySPCTAItCfC8ZmZkZsuxDpCABCQgAQlIQAISkIAEJDAYCQwBEXgwHos+S0ACEpCABCQgAQlIQAISGHgEiMpFPFt99dXjtNNOi0suuSQuvvji2HnnncuVzVPicWaW9w5/+tOfjh/+8IdxyCGHxN577x0rrLBC+COBnhFwtgQkIAEJSEACEpCABCQgAQlUAorAlYR5+xFwRxKQgAQkIAEJSEACEpBArxIgCpjoXYxuuOGGsdpqq8Uaa6wRa621VhF2aZ+ShI2NNtoovv71r8dOO+0UW2211aTrqKdkvmMkIAEJvIGAFQlIQAISkIAEJCABCUjgTQQUgd+ExAYJSGCwE9B/CUhAAhKQgAQkIIG+IYB4m5nBNdBEBNcrnGmfknfyMgfPGMu7hrnCmeufaX/uuefoMklAAhKQgASmmIADJSABCUhAAhKQgAQmT0ARePJs7JGABCQggcFFQG8lIAEJSEACEuhjAnE8cWsAABAASURBVIi1LDHTTDORxciRI0tOO0JwqTT5lZnx6quvRp0/YcKEIigzZeaZZyYzSUACEpCABCQggVYE7JeABCQgAQlIYAoIKAJPASSHSEACEpCABCQwkAnomwQkIAEJTC8Cr7zySlkqM+P5558v5dpWhd3SOJlfCMB1PEMQfocPH05xkjBcKv6SgAQkIAEJSEACEpDAmwjYIAEJSEACU0NAEXhqaDlWAhKQgAQkIAEJSGDgENATCUhguhPgGmdEXATfWWedNagTAfzSSy9NkS+MZS42mMBV0OSk2kbZJAEJSEACEpCABCQgAQlIYBIBCxKQwDQRUASeJmxOkoAEJCABCUhAAhKQgAT6i4Dr9h8BhF8EX8RfvHjuuecCIRdhl3qrxLXRjHnhhRcCQbiWyU0SkIAEJCABCUhAAhKQgAQkIIHOBCz3jIAicM/4OVsCEpCABCQgAQlIQAJ9TiAzI7ORENxYMDODyEmENFJto9wsMa5ZajaXvmZz6WNMTxI2+jO18r2Vbz2d38p+q/5W6/dG/yyzzBIzzDBDEXHnnHPOkk+p3cwsW5h99tnLM02lXgeNTepN0lStNaU+dR7XbG36Oo/trsyYnqTubPZmWyvfWq3Van5P+1ut39P+iRMnRv0iAs8x9RdffLE8Vz313fkSkIAEJCABCUhAAhKQgAQGGoFBLAIPNJT6IwEJSEACEpCABCQggb4nwHtY55133nj66aeLEIcojDCCkIGgkZlFXMvsPmes6bUi+nTHIbN7bpmN9lYnnNkYl9l93t2avdmW2f26mQOjvdVee8o3s2f7bOVfZnP7rfzvqf3M5utnNu9v5V9m8/mt/G/VP+3rN/xqZT+zMS6z+xzhlyh0/o5OmDAhZp555vJ39NVXX23lmv0SkIAEJCABCUhAAhKQgAQGHQFF4EF3ZDocIpCABCQgAQlIQAJDmABRk0899VTMM888hQKCBsIIYgYCB+VmqUxq8iuze/Eks9HezDZ9mY1xmdOWN3FtunSxh2YJsahZajaXvlabYEyz1Gp+q/5mtqdHX7v71+zZoG+g77/VM9DK/1b9rey36s9s/nel1fpcY87fUK41Zy2+OFPncLNCLZsPIAK6IgEJSEACEpCABCQgAQlMMwFF4GlG50QJSGB6E3A9CUhAAhKQgASiRPlGx08VlBA06jW6Y8aMmWyEK4IHqWNqj/6X2TMRpkeLT4fJMOrL1GoLmT3jy3PRLCF0NUt9uXdst9o/Y/oz9bV/fW2/p+yaPRv0tfK/VX9P/Wtlv9mzTx/rY2P8+PExxxxzxIgRI6bqndbMNUlAAtOHgKtIQAISkIAEJCABCfScgCJwzxlqQQISkIAE+paA1iUgAQlIoBMBhAyq8803XxD5m5lFxEAIXmKJJWK22WZrmpjTk4To3Cz1xPZAmNuK3+yzzx7NUqv5rfbYjC19rea36m/mO32t/O9pfyv/2GOz1NP1W81v5V+r+TBslnpqv9X6rfqbsaWvme/0tfK/VT82mqVW/rey36qfCGD2udhii8WZZ54ZzzzzTPA3lQhh/obyt9UkAQlIQAL9SsDFJSABCUhAAhLoRQKKwL0IU1MSkIAEJCABCfQmAW1JQALdEUCsoH3llVeOtddeOz7wgQ/E+uuvX8qrrrpqrLbaak3TGmusEabJM2jFb/XVV49mqdX8vma/5pprRrP0vve9L5qlVv73tL/V/pv5Tl9P1281v5V/reY3ezbo66n9Vuu36odhs9Ts2aCvlf+t+mHQLLXyv5X9Znujj7+RrM/fz4UWWihGjhwZw4YNK1+kCX8kIAEJSEACEuhHAi4tAQlIQAJ9QUARuC+oalMCEpCABCQgAQlIYNoJOLMpgZlnnrn0n3POOXH++efHhRdeGP/85z/joosuijPOOKPklCeXLr744uhJmpzd2t4T2wNhbt1HX+Wt9thq3Z7O53lpllqt39P+Vv43842+nq7fan4r/1rNb9Xf1/ZbrQ/DnqRW/rfqb7V2K/9b2W81/7LLLit/I//+97/H0ksvHWPHjo2JEyfGiy++WP6u+ksCEpCABCQgAQlIYDoTcDkJSKBPCSgC9ylejUtAAhKQgAQkIAEJSKB3CTz77LMx55xzThIteE8n15myCtecZjZ/pyzvxGyWsNMssVaz1Gxuqz76m/k2Pfoye8Yvs2fzm7GlrxUDxvQkZTb3P7Nn/a3853luljJ7tn5m8/mt/Mvs2fye2s9svn5m8/5mbOlr9ey08r9VP5/xZimzuf/N5tI3Jf6PGTOmXJmfmSUSmCuk8Zv5JglIQAISkIAEJCABCUhg+hBwlelDQBF4+nB2FQlIQAISkIAEJCABCfQKAd5pOX78+PI+4GqQ60wpT4mQkdkzkYW1miX86EnKbO5fZt/2t/I9s/n6PZ3fjC19mc3XZ0xPUiv/e9qf2a3/kdlon2GGGaJZ6un6reZnNvzI7D7v6fzM7u1mNtpb2e9pfzO29LV6djIbfmZOW95T/1vNnxL/55prrmJmxhlnnPRlmplmmimm5O9nmegvCUhAAhKQgAQkIAEJSEACg4TAsIHnpx5JQAISkIAEJCABCUhAAhKQgAQk0P4E3KEEJCABCUhAAhKQgAQkIAEJ9BUBReC+IqvdqSfgDAlIQAISkIAEJCABCUhAAhKQgATan4A7lIAEJCABCUhAAhKQgAT6nIAicJ8jdgEJSKAVAfslIAEJSEACEpCABCQgAQlIQAISaH8C7lACEpCABCQgAQlIYPoRUASefqxdSQISkIAE3kjAmgQkIAEJSEACEpCABCQgAQlIQALtT8AdSkACEpCABCTQDwQUgfsBuktKQAISkIAEhjYBdy8BCUhAAhKQgAQkIAEJSEACEpBA+xNwhxKQgAQk0J8EFIH7k75rS0ACEpCABCQggaFEwL1KQAISkIAEJCABCUhAAhKQgAQk0P4E3KEEJDAgCCgCD4hj0AkJSEACEpCABCQgAQm0LwF3JgEJSEACEpCABCQgAQlIQAISkED7E3CHA4uAIvDAOg+9kYAEJCABCUhAAhKQwJAg8Morr8TEiRPLXl9++eV47bXXgrbS0OIX4+uQV199tRajll988cXShs1S+N+v2v+/6pDJ4FATm6ZMXtNLL71U+FOvbLuyqmfFGBLjsMOZkWjrJnXbxDzW7Nw5YcKEztUBW8Z3UlcHaSPRzvNXmcCpsqSd/ueff54sxo8fX3J+deVB27Qm1sEXctbHDjltlGnvvB6+kmo/ZRJzGE965plnyEqq7TwTdQ7l0jnAf1V/q5vUSZkZmVmbzSUgAQlIQAISkIAEJCABCbQFgekoArcFLzchAQlIQAISkIAEJCABCfSQAKILaZZZZgkEMUQphLIZZphhiizPOOOMbxrH/GHDGv/3ZuaZZy79mQ1RpwpUtb90DuFfmVkEc5hxDjPNNNMkAayyzcyowiyCYWYG4t+zzz5byNU2ziyzwRnhsHQ2+cU8ujkL1qZMqutSHuyJ5w8u7IN9sVdY047wO+uss8Zzzz0Xc8wxRxHf4ZDZYMicniRssWZmButR5jPG+plZvnhBO2dezwJfSZlZvohBmcR51jFzzjlncYs27FHh84tdxmCPtteTJQlIQAISkIAEJCABCUhAAhLobwLD+tsB1x8CBNyiBCQgAQlIQAISkIAEOhHIzECcognRarbZZgtEJ+qtEqJTHUO5CmyZDREN4RKxErGqjqtr1fpQzmHD/uFGoo6IBy/Ko0ePpruIwpwLPBH4EA7hOGLEiNLPXARNIkQp04iYT94sYSszy3lzfqzL+pmN84s2+EEkZU+kuh04UUb4hRss2XtmFtbU65cVGDetKbNh74UXXgjOAx/4bHF+2ES4JSfRzucPfxH3OQ/aeA4oM5bzYizjeBbo57nAd9rJGcMzQJk20xAn4PYlIAEJSEACEpCABCQggQFDQBF4wByFjkig/Qi4IwlIQAISkIAEJNCVAGITohPtiE0ISpQRrIiOpNwsIU7RT56ZFAMBKrNRxh5CFR0IYOS1jpBFfSgnxEbYPf300wUDTBDxaIPTQgstFOPGjQvOiQHwZGytI2aOHTs2EAgRFmuEKGOJcCVvlliPfkRKzo01WZ+EyEjfYE482zBmP+wDluRzzz13ib5G6GXP8OP5hDufA7jQxtieJjgOHz68RAJXP1gHu5zjk08+WaK84Y9wy7kh7td6ZpbPVHT8cE6kzAyeBb4kgP/MIzGnY1j5H/VS8JcEJDAkCbhpCUhAAhKQgAQkIIGBR0AReOCdiR5JQAISGOwE9F8CEpCABCQwWQKITYhOd9xxR1x00UXx4IMPlrGIwLPPPnspN/uFWEZ/FbUo14T4RRmhEqEKAYxxJNozG0Ix5aGcEOvmmWeeggBWRx99dOyyyy6xzjrrxOqrrx5/+MMf4q677ipXdSPMM5ZzYwKi78c//vESvbrMMsvE1VdfTXMgFCJqlkqTX5lZrpXGh8ws8zh7pvSWCIqt/ko825tttlnhQ9TvYostVsRYBPNFF100Nt544/jnP/8Zl112WSDUIqLCjdQbPnMOfI6INl5++eWDz8AxxxxTmGP/xhtvDHxizKmnnloi8hGhEfY5h8wsUdr4g6CNj6Trr78+llpqqfjNb35TbLEffEfw5jOJuE1b+CMBCUhAAkONgPuVgAQkIAEJSGAAE1AEHsCHo2sSkIAEJCCBwUVAbyUgAQm0JoAgi7j0ox/9KDbaaKPYddddixDITPrImyWEJ/oRnjIzyJlHuvvuu+OAAw6IX/ziFwwpifF1TGkY4r+ITEUYJCL0lFNOKWewww47xBFHHBE33HBDXHnllfGtb30rPvKRjxQxGHEPZGPGjCELRONHHnmklDlHuFNBDMQu5VaJsYiQjPvlL38ZP/jBD4ooinBP22BP888/fxGBEYQRz4kCnmuuueKJJ56ISy+9ND75yU/GdtttF3/7298CsRXxGwG1fomhJ/uHIc87AjQJAZc2xHzsItoj+uITbTwPjKeOD/jDOM6SufTxDGRmPP7443HNNdfQHYj4CM5UMrPsl7JJAhKQgAQkIIGhQsB9SkACEpDAYCCgCDwYTkkfJSABCUhAAhKQwEAmoG8SmAoCiLKZGQsuuGC5HhcxELEJsQxhqZUp5ncewxzaECPvu++++N73vheHHnpoEAmJ2MVYRLDMpDjkE2IkEOC29957x2233RZEgH72s58t4uQKK6xQrv199NFH46CDDgoiQBELR44cybTgvA4//PD4xz/+EX/84x9j6aWXLoJg5pTxrWfC+pzRIYccUs7s7LPPDsTGssgg/oVoipjKFj760Y8GUbinnnpq/P3vf49//etfcdJJJ8W73/3u+O9//xv77bdfEVV5fhnP54C8JwnxlvkI9Aj38MYfzp3PyOc+97k4/vjjy9nxJQzaMxtfpsB3BGnOATE4M4u4S5k2zgthGxGfZ4bxrEViDXKTBCQgAQlIQAISkEAgO+XhAAAQAElEQVSbE3B7EpDAoCKgCDyojktnJSABCUhAAhKQgAQkMHAITKsniF4IjAh/f/7zn4sZxCrE2lJp8quz8NR5GMIUUY0IXU8//XS5ahfxqvMYy1GEd6J5v/SlLwVXchN9eu211wbngLhLmYhgolm5IhihGOGXOfDLzPjgBz8Y6667brnaGHEY5pzp5M6GeTVxTpQRgYlUzWwIjcyvffQP1sQzxxcaYAHD9dZbL9ZYY41AXF911VULOxgvueSScfPNN8fo0aPLVhFtYVAqPfjFupkNplzdjajL56KaRMTdfPPNgyur4Y+YC/fMLNc8Mw5BF1/YC3XOnyuk+XwS/ctnFcF6ttlmK3MQiBlHO7lJAhKQgAQkIAEJSEACEmg/Au5ocBJQBB6c56bXEpCABCQgAQlIQAJDiADCTk3Tum3mI9Yxv4o7lGvq3IaoU+vMqWWEO+rYqoIPfffcc0+5zveMM84o+amnnhpPPfVUNT3pumciE7kO9z//+U/8+9//DoQmhDAGIkRhE3s1p/3WW2+N888/v7w/+OKLLy7vU8U/xEv6MxvvlaWP99jShljF+4YR26644opg3cykqySErFtuuaW8z/acc84pV/RSpxNRjJwx+MI+iHolYpZ21uDKZN7rSrr99tsDkY13vOIXY9jfaaedVqItTzjhhGAPY8eOpau8Z7cUOn4xHnEVeyeeeGK5HpiI0TPPPLNcE9wxpETpwqOWyWud86BeU22v9e7yzAzEwb/+9a+lG0EQIZe9ch6cA4If58K7gIkIxndEP9ZjLxdffHGJYOVc2DvPRGZO2tt5550XV111VTkz+HIWDz/8cHAFNYtydo899ljpxxfm8wxxhpdcckncdNNNDJs0nn6urr7gggsC2zxD+IFwykD8Iifh07333luuCUdg5Sx4LsmxDfN6xlyNfO655wa24f7QQw9hosytLFmbxgcffDCwgQ98eQEfYMRzQn9mlkhmBFT2CUf8oowNhNTMDARibO+4445B1O5ZZ51V5jEeO5wD7NgnkcOsRzR29ZnPHuNqjm3sXXfddcHYCy+8sDxv2CPBiGhf5tx5553lc8ezyjPN5wR/mY8d6oznvOF4+eWXB58f2rDFfjgvIsMzs3yuacdn2DKH5wq/4cPnjrNmbbiT18Tn7fTTTy/s//KXvwTPPGcKL+zXcewT+9Qpk/ckZb7+d6Day3y9rSe2nSsBCUhAAhKQgAQkIAEJSGCgEegFEXigbUl/JCABCUhAAhKQgAQkIIFmBBCfEECq+IO4Q73OQRhiDPXO7ZlZhNvMDMQfBLBjjz22vNd3/fXXj4997GOx5pprxtZbbx2f//zny1XD0fGDgNiRxS677BKf+MQn4kMf+lBsuOGG8fGPfzx+/etfF8ETkauuixjF+J///Ofl3alcW0vk6Qc+8IHYZJNNYvvtt58U0ZqZgfDFO2y/+93vMq1cT4z99dZbL973vveV640RlhCiyI866qj48Ic/HERmbrrppiUq8vOf/3wgYLEvhCt8hsGhhx5a1uQ9wwhzBxxwQKy++uqlbeONNy7RsLxDl4SItc8++8S2224b//d//xcIfez5Pe95T3m/br1OF8ENERTB66tf/Wqx97Wvfa1cx8w85u+8886B8AiTyoMyG6x1ckTMAw88MPbff/9yJvQ3S5lZhGVEScYhfCISwob90sY6+MrZ8M5eIkZpQyTebbfdCru111675OyZaFPm0Y8vsIT7uuuuW8aQczUyYibr4Pc3vvGNEhXLtchEzBKJzPPAGdOHPQRThFyiVlmX54DzYm3eq8t7pREIsYdQyXPMuf7ud78LhMyDDz446nO51lprxQYbbBCcPeOZSx/PyRZbbBFbbbVVeW553zG2eA6wzXP5pz/9KVif55bnj2ft/e9/f9kbAjN7wl+eGeYwlzPmOSLyljr9fJbohyXRwZQRZPEb9nzhgLWItGYtcnxkT7/5zW8CIT0zy3uZ+exhk/P7+te/Huuss07xhzl8/hCEOVf2yjqcDddPwwD/SQix+EnKzPLZ5j3FfEY//elPl2ccPqNGjSqfUc55/PjxQR4dP3Aimvzoo48ukeF8oYBrxfGBMyKKHHEfPszhs4ffv//978vfAPz8zGc+E1tuuWX5u8Az87Of/az40WG+/I+/URRglKlYCwuTBCQgAQlIQAISkIAEJCCBKSWgCDylpBz3ZgK2SEACEpCABCQgAQkMOgIIMYg+CEOIU4hDmQ1Rl80g2NBPmYSIhEBFG0IMbYg/1BGAEXqIKkT8Pfnkk0tk3/LLL1/egfqFL3yhRIcSLco8oh6ffPLJIMIUMQiRjGhB7GO7imQIP7w7FdGKaM0999yzRO0SLYvQzLqIWUQl4v/b3va2Ij5/6lOfKoIv4iHvXaX9Xe96VxGwEN4QohD/vvKVr5ToXYQqREFyIn3x98ILLyxXSVef55133sAvolS//e1vB5HAO+20UxEFudL3vvvuK1cpMx8B9Ac/+EEss8wygc/4yv4QXPfdd99AmIQ79ngn8jbbbFOifxFBWRvhDrGZa3aPPPLI+PKXvwy2cuUuEcPM4/xgRUIgRYBDAP7pT39axrb6hajJub/lLW8pQ4n0RYh74oknijjMmdDx9re/vYiACN08A/DIzECsJsoZcRMfODueGeYguiLcs0eiPBHNiXLmvb/XX399YcZY+mGFgM1ZsTYiLM8P0bbshWeAcQiSRFyv1yHoI1DyrP34xz8uXwLg/c+77rprOR98JLG3G2+8MdgTzwkiLRG7PC88K3vttVesssoqga88T0St4h9zedYQveHP+uztmmuuCb4IwBcEEG5Z/6KLLgrsIhgj1hN5zOeBOfjMOVGHNWXYUOb5Y53MLO+spp1niPXoR+jl2cQOV3PjD/yw9f3vfz94NhGKee7hDzeEVHyGI0wRlXnmue6b6GBsk1gL20TcIrrCYtFFFy3RvHw2MjOYzzz2x3PP8464fNhhhwXMOTv2wLmzL74cgKCLaI/gzLNI5Ddr8AUL6gcccEAgVPM3g88BzPn8sD57xF8Yw5V9cRZ8+YF98jeCMyCxHozYh6mfCLisBCQgAQlIQAISkIAEJDDoCCgCD7oj02EJ9D8BPZCABCQgAQlIYPASQIhBgEH4QWxC2EFsoY1dIfJQRnShnTG004YYgwCEAIXYhaD6+OOPB9GsiDgIdkQOchUsUYFEGmY2rsBlPEIi9hDNEI3rWtivNhF6WGePPfYo1wET5UiULaIuIu9PfvKTWG211YoYy9qIlgsssEBwRS/CH3WENq6x5VphBED2nJnlmlyu/WXvRNxyhS1CLeIi0bfMJdqUvSJwwWDuuefGveDaZ4Q2BEkiTREqiWLFPgx5DzEMEDFZA/ELIRsBD/GXfSHkUcc/xnHtLzwQMxEnETqJHkaMQyjHDkIjDmRmZGawF4RObCy00EJBqv4yrlVi75wDVyBnZjzwwAPlim2ilbGFH+z1vg5xm3XYG2eHyIdtIlMRzTmv2s95IfLyLmH2CnciTYnq5QsBnAuiMnZ5puCKUE7EKHaZz/kS/YrQ+o53vKNENXNNMLbo4xkgChdREnGSd0pzjTXnAXt8wTZ8ESIRQom2xl+eDwRnzoDoa/xAUCXClqjuL33pS/HFL34xOH94MA8f2S/74nnlWeW6Y84IH9Zdd904/vjjGRKcH2eADwiuMKOMqEk7g/jckOMfibnDhw8PIqThy3N0zDHHFFEWYRR/VlpppeBc8D0zgy8NcP58EYC9sC5XNsOLuTBCfB01alSJlocHX0LIzHLlNOfGubz1rW8twnntwy8YIsAy5zvf+U5gl6h2/OS5RQRnHAkf+OzxjPz2t78tX/Tgs8DnH39ZA/Ea1jxnfPGDeSQEep4dBG+ei/e+972x9NJLly9x8NlGLIY/Y+DDObBXPic8u9gwSUAC05eAq0lAAhKQgAQkIAEJDF4Cwwav63ouAQlIQALTmYDLSUACEpBAGxDgml9EFbaCUIUAh9hCHTEKsQqRKTNLRCxj6KMd8QrxsdaZizjDlcAIQgheCKXM+cMf/hAIgtjOzPL+U+xjA6GMSD/q1R5iDwmBCZsIaayDuIQ/2EQgWnzxxQNx9f777w/EPWwhBmZmifhlHCInoh3zSczHf0RfRCiER0Rc+vCXHOGLK4PxCQGMvSCIEaWLLXKEafzDd+awl+WWW65cw8sYElfa0gdn+tkHUcCsecQRR0y6ShexDjESbjvssANTijCHrwjUyy67bCCEIXLCGVGaPeAfg7GLyEa0NO2IxeT0NUtEj8IL4RARcYUVVijnjD1EQaI+EfIQaDlD1uOMyDkXeJMQDVmHNljhI2IfOZGk9HEW7GHuuecu7/nlOWEue6Ef/+GEbZiSw6zug6hi/MIf/GRNEs8JgvBiiy1WrkhGUMQWzxo2sM910TwvrMPZYRdxFF+5spgIXNbBP+Z997vfLdcQwwcb7IO5RNoi1vMsMB47tHPW2GXPF154IU3leaeAL6yDr3whgi8kICYT6U2ULJG7iKsI/SuvvHIRfrk2mWedfS2yyCKYKRHg+MGzwBct8JMobNqwTaQw/vCFC8RseHNWmVmuZq8+8kzRx1kxnmcehplZnjGizHk2+dzwPCNAzzfffMEajOXLF4j5mVl8xTki2Yks5nz4LGEXRlWopY5/+LzbbrsVtqxPgiNCL6I7tvhMcQ4I4rRz1Ta+MxY/sYkd6ow3SUACEpDAdCHgIhKQgAQkIAEJtAEBReA2OES3IAEJSEACEuhbAlqXgATaiQACGeIOwg/7QljJzCI4IeIgIlWRmH6EGgSdzCxCDqJXdPwg5iFWIs78+9//Dq7F3WWXXQJBCPv0I4Rhk7xjShGCaxkBFzGL9enDH4QfBCLmIL4RSYkIut122wWRulzdzNWyiH+IRqzDXES7zCyRnNU+7YhH7AUhC9tcM4sYxlpcVYuoi79cDczVxYiV7B/Rlvn4gshFwheiWZmPeEc/ZdZ+29veVgRoIlZpRwSEM+szBgETQRzfEFrZM3vPzKhCIpHM+MN10rvvvnsg6sIBcbDaJMdePQ/2RULsxDa+MKZZYj36EV+5yptrmysLxD72z36JiEUM5Opg7Fd/eR4yExPlmaGd8YiHiLX4gGBJdC37QLTkGYE/54a/7ItEmfkY43lhDPtgPOvgC31wxA7RpUTjIqByXgiV8OBcGUdiDlHG2MA2IiL+YZfz4XngKmzWY1+I8JlZxHnESJ5v2hGlscczsdRSS1Es0edEGfOsEx37q1/9KnguuFaZZ4Wx9WzhQBQs11wTGQtbEtGvXJ+88MILl2hdbPOs1HOGI/vkmmUiy4m05YwQpzl3vqwAD656JhqX/WEPdjjJucKEvRLZzd652hkutONnZuP8WJe9wgbBFhs84wjkCMI85/DirLiunPOCEWfD/ngfMHb5LJPwC+awwyYs8BkRHNuZGUSHMw4BmYj3Aw44IE49Am0I1QAAEABJREFU9dRgL3ym+YICn8/MLNHg2MFn9pbZ8JuySQISkIAEJCCBviKgXQlIQAISaCcCw9ppM+5FAhKQgAQkIAEJSKAXCWiqLQkgeiHWEm3HdbOITlzJSmQq1+NyjS4ReVz/ioiDWIYQk9mItEV4AwzCDCLhTjvtVCJJEeeOPfbYICoTextttFGMHj269DEeYZQ8M8vVtIhtCFTYpx2BivUQlRCbuPIXPxChEIIR1HbdddfYeOON4+Mf/3gR7RjHXIQnhKkllliiiLG01YQIhdCFaIXIxF6of/Ob34zDDz88EF0RgRGliNJkPCIU+2M84hbCF2shzLJOZgZj8Je1EfQQzIiOZE+MRZzDB/bFmpQZi/BGG/4gznEFLlcMszf84IrtI488MuCDDWwzFyEONplZxHiENNbHDj5Hxw9tHVnT/2GTxJ7wFZ8322yz4OpffEFcRGxHtMMQVxETPc0arM95ca7Mp8zeWBdfuI7405/+dDz66KOF7ahRo4IIW/aAaPrwww8Xbgi0JFjCBBvw5qxZs7JlPdpPOOGEcl0zXzrYfvvtyxcOEFTxFS4IsdjBR8Yj8vKcwjkzy5cPeP4QODkb1mEsZZ4Z/IAJAioiJDY4GyJo2Rf74bPCdcdc18011VW8xFd8wFfWYE14YA++zKcdkZM6fUTtEnmLeMvzQPs111xTrvr+xS9+UfaKQM8XIX72s58FAizCN34TAY9Nzp3nkWcU8Zn981xjD4Z86YAzZG3q+IhP5OyLNrizNhywSbl+oYHIdcYwn7PivOHDGPbAXP6WsAa8GVttwA4RmTMgch9brAsjrvzec889S9Q7zzvPx9e+9rXYcsstyzOITc4TX1mPPTEP+zWnbJKABCQgAQlIQAIS6GUCmpOABNqSgCJwWx6rm5KABCQgAQlIQAISkED3BLhqlshJIg+JSkUQIqL2rrvuKpGOtBHJh8iE0IOwgyVEMwQuyrQhlCH+IBwed9xxQcQjfYiXCDkXX3xxECHJ9a7MRWgiR0RCOMIWIiJzEHsQmRB5sIsARBQjYuS1114bXJHLWKJY77zzzuBaXXzDV+Yj4tGPWMfc2kaOgIVQhghFHSENoe+d73xnkOMTiTJiFQlxGz/wB3ENRuyZ/bIOfQhVmY3IRMRN9o3oxd5YJ7PRx36xgQ8IWvQxH75cyYzYfe+99xbxGmGaiFd8JZKTscxnHraZRxu+kOM3tmGHPeq0N0uZGdgjsT/GchaUEey49heBlaubsYtNxHF4sy51zgYmlBH7qg34/OlPfwqiVtkXc2677bayt/333z+4fprnoM7hbNgfduCOfWxxFpwT4zIb0aOIy3yxYNNNNw2+HLD++uuXa7h5NhDq4Vvn8zzVMjbwg3XvvvvuQNRkPGNYC26cKfvJzMAXxtOH2Il4i/jMdc4IvkQZ//3vfy92eMYR0fEXnqyB33x+OBeioVmTPSLKsjbPCV+YIDqYdVmLdfjM4AOCPILodtttF1wTzj657nm11VYL9k+0OOd10003BfN49jk7/GVNcvxEDMYfGLMuOT7SzhcWGMeajKEd/xhDHTvwww5jYYVvrIO/rA8nxlNnPs8m/tTnn3Vgz9rYZj3mYJ/nnD4ixhGd+RwT/XzQQQfFiiuuGHzGMzOwwbkyl88EuUkCEpCABCQgAQlIQAIS6F0CWmtvAorA7X2+7k4CEpCABCQgAQlIoA0IZGZkNhIiJ2lqt5WZJYIUAYfrWRFhEIK5XpmcOhGeRBfyrlqELwQexkfHDwJQZnaUolzTmtmI6EUwQpxC/MMG1/QSLUk0IHN4/2pmBkIQ9jIbNjIzEMwQjxB6EIvYV2YGohMLIUQRgcl1uAitRAMTeYxPCGhENDOOcp1LnYRARV4TddbJzEDERFzuvG+EcUQxBCl8Zl+IYMypNhCxKGdm4Df7o2348OE0l/2UQsevKlrhF/sk72gO5iDcIYoS1YlwxjtiEUsR1Ilyph9RNDOLoFp9wCZ22D/iJWtjk4S/tFPumjJz0vNDH/aJaiXaFPEN3v+zVfaAUIc9InhJV111FdPKnus49oE/iNOls+NXZpb90fbDH/4wELd5lhBqEYj/8Ic/lGuu2Rv8sMVa0fGDD7DoKAZ2GcO+EaJ5FmFDBC5fDCDinMhYvnxwxhlnxNe//vXiW50PI54JxEmERGwixOJXZpZIZezSzlgS+yGxNn34ho8//vGP4+abby6CM0IwUekIsozheecZqetijzJr8ezyvFPHFjnrcEb1eaHMs4EdnsnMDJ69Qw45JPbbb7849NBDS0Q1e0aI53OAkM467IV1sEVOYj3WysxgLc6ZsZUBPOlHpMZ/fGQefsCbvXMNONxo44sOtGU2Pr/wYD3OiucDwZf98yUS2DGP9RiHL8zlixnYYh7PLPtlDPWf//znwWfwhhtuCK7W5tp07P3xj38sXxzAN8ayD8ZT7s2U2fhcYBNeJMomCUhAAhKQgAQkIAEJSEAC7UJg2OQ3Yo8EJCABCUhAAhKQgAQkIIE3EkDYoYWreLnOlmuEqSP0IPAgkHGFLcIwdcShzAyurEU8QoQiISIhQiEMMQYxEOGIhHBEFCXvQ0Ugy8wS9bjGGmsEtrm6GqGJNRGXWT+zIcxSRjBibcawJm2smZlFHEPoIkIT4bmuT857ebfZZpuyVmaW63mxg0CGHXxB6MJHfMYmthHZ8CWzIWwjJjGGPnxBkKTOHAQtoioRVrFNRDKRn0Q5w4M5CPFEZmOHK4zxk70g4mW+Lr5jmzHYZC57YH6zxPmxPqIz1/EiOGZmEW8R3RD2sHnYYYcFYmE9C+bQxz7xm7XZF2szjy8Q8CwgyuIH7YiIRBezBtd4Mwd7+MocbLEGdmEDI+YimFKHCdwvueSS4CezcbUztnleEIMRhxHw6ccu82oZ+9ikDj/Oj7Xwi5x29pqZ5dpy5iPGksPpvvvuK1Hn+HDiiScGwitnzrOLWEk/6/FFCs4G30n4h1040Y8P+IIPtJOzBmX2ymeDd+VS58sUPNM8U/jA2oy/5ZZbgghkvqSA33CFAWP++9//lvOjnTpzL7vsssA/bCLS0sea+MTeyVkHMZgxEyZMCL64wTmyF/bAHM6MdU466aRyrTb7xj59RKuzP6L9WYO94Cu2eWb//e9/F64I23xu6IPjAQccUER76tjhnIl8JkKYyOO//e1v5br3ao/nDO4kxpskIAEJSEACEpCABCQgAQlIYMoIDJuyYY4aUgTcrAQkIAEJSEACEpBA2xLIbES/ZXaft9o4ohACTxVriFbkCuPO83iH69FHH12uW+ZqYfoQxxCwEJgQjBDSEKAQ5BC6EHgQBBmHYITA99Of/jQQkjKzvEuWMbyjlvenInbxflEENEQsBC6u5uV6Wfq4bveiiy4qkYasi/C15pprBhGpiFS8W5arefEDIQs/d95557jwwgvLlcD4QTu+IYCyb6JiscN+WJMx+IowxvqIaghX9CP6MYZ2xiCqIXoxH1GNdRlHnXGUMzMQZ/EFYY8xRNPSjy+MwR/mUEbU5Cyo04/YSHuzxD4WW2yx2HDDDYMzZL8IzXCFF9G6a621ViAQsx9sUees4EqdPcGE/VNnr4iHRDQj3uM3QiF7hjX7/8c//hHUEVkZj891LnZgg//sh5w1DugQCykTAX7WWWcxvCREQfZOlC7RpFxdTQd2sYOfJObyzNDHHJ412mFITjt+UMY36jyb9DOe80YYxQbc6Mcm49nfgQceWK6Fpswe2DeJ88rMIsxmNr4YgF/4l9loxw5couOH9YiCpR+RlOjpjuYioPJ5YX0+Z1tssUWJ1OZzwnukeX834xDZmYtNnj8YnnrqqYU3++DsGJeZZMHnAX8zG3X85bOEXSJzuWqaeQzGR871jjvuKJ8LnhkEfPp4fzHrEsXLefAM4is+84zDh3Pkqnjm8AUA3sHNe8NhyFx8xT/WIbob/rybHPs8O+wJm+Qk2k29TEBzEpCABCQgAQlIQAISkEDbElAEbtujdWMSmHoCzpCABCQgAQlIQAJTQgCBZ6mllor3vve95dpWrhbOzFhiiSXKtcO77bZbMcO7V7/whS8EgiFC1bLLLlv6iSC8/PLLS/sRRxxRIhCxiT3Epve85z3l3aBEGCKIZma89a1vLeNYC6GLd7PyzlTENQQmBCWiarGBgIWgSfTp2muvXa7BxqFVVlmlvE8WAezqq68OBGPWzczgGmtEp7/+9a9lPD4zZ+655w6ELERA3nWLIMWatCEgImDhT2aWCGLa8QfBKjPL1dn4wxgSc1kTEZo94QfvTkZco513oiLS4TfrI5IhMiKaYZMyoh12iFAmapK94ydtzGmVMjOIssZ/xE8SojDi29e+9rXgbNgvka9En3KOCHi04Qf7Qehjr5lZ+DAGkRIhkX0g4hNtjRi59NJLByIxYjI+wwfBED8/85nPFHHx8MMPD959i3CIqMgZrb766sE5cxaf/OQng3fGcjUzVyPzjCBWkuM39qpvrIGPtOEj7STK7Jl9UGYNzhN+tHGW5PThGwn/aGceV0HD4c9//nOwR55j3uuMcFrPhDnMp45t6pwbvlCuZ0QbzwNtrPn+978/iISlzpXgnA/R4uxxySWXDD4nvBcZXxCmEU0RbjMz+BIG72CGDRHklM8555zyJQzOFn/4okLdJ/tmHfaEP+ScO58foqr5/PJ5YF98oeO73/1uEH3PHERaxmOTdyFvvfXWcf/99wdzubaaKHbOkv3C4Dvf+U5wjjyffAGD9zkjevPM4zefcURvnneeOz4TrMdamVn+XvC5xBZtJglIoPcIaEkCEpCABCQgAQlIoP0JDGv/LbpDCUhAAhJoQcBuCUhAAhKQwFQRQKRkAgLRrrvuGuuss065KhahD3EQ0Yd3mtYITQQ5okoRflZeeeVyNTTRqJQZi0i4xBJLlCjdKnBxze9XvvKVItQiKCFi0bfuuusGUb5EzCImZb5+lS8CEuIZ87DL1dRcs4tohZiamcG7anffffdAvCNyGDENQQ6BEvGKOYiUiFbsEVGTnD0gfOFLTbQjsiFQsW8iixHasEcf4hU+4jvz6avCH2I2IjbiGv3YQODdcsstA2F30003LfvEL2yxB3LGZWa5TpdzwCdss3f6WyXGcxb4wfXXiNGwJ0qWKNbMDK4a/tznPhcI9wiN2ETkJWcefBAP2TOiJCIm/ZtttlkgtDOOK4A/+MEPBsIlvBCZOVN8xQf2wTiifRES2R/+ECV68cUXl6u4MzO4CpovAiy33HKBQMy5IggjZOI710/DGFtwx5fMDM6CNRBi2RftiMPMYw8k2pnDuSDwsycirxE3ORPGr7TSSgELnhWuOOcZZh+cHVc3I1KzZ+yyT9hyvTGCJ3uCFX5gm2hZyviEv6xfc/xDfOX9xgjWu+yyS3D9OdHrnPPHPvaxQKiFN7bIEVgZx16IFOZZ4YsWd955Z/zoRz+Kz3/+8+VLCOyD84UTn1drBpoAABAASURBVAOe7YUWWqi8G5n1accXRHa+hPCf//wn2CuRxqyxxx57xO9///tyJqzF+fHc8xnm/DgHPpvkPEv8TWD/cNtzzz2D55p14LzddtsFzwnz+QwgpC+//PKBz5wx+2BvjGcteMGGzyltJglIQAIS6DEBDUhAAhKQgAQkMIQIKAIPocN2qxKQgAQkIIE3ErAmAQkMRQKZjei6zO7zKWGCSIa4haC37777BsIN0ZFEaPLuUK4U3n///ctVuQhepB133DGIKiVacNSoUcG1t0ceeWT87ne/C+Yed9xxQZ0reBEXEYgRkmnnmlgiE1kHkRChFz8Rl/CDMgIcOQIXYhYC9emnn17EK0QuIjcRr4i4Rdw85phjguuE//jHPwZ+/+xnPyuCJTYQ7xCfGI/Ah9D4rW99q0Q7IuwyBvGQHAZEO7Pn733vezRNSohe+IiQis9ExyLg4TNr7LXXXmXP+EqkJ9frEgXLmrvttluceuqp5dpm/EdkxJ/MLJG3CGScAyIyc9gTbZMWn0wBn2CEPQQ4rvplbdjjH1cvczYw3GabbUp0M6bgi3DHPHznHLnym6ukidTFLlGetLMfbH3jG98IIquxh4j4vve9r4iSiHwwwBbiKmsxj7PmWeCZYk3OAH70cTU4fTwvsMQevvNswQGuCJmszXPznve8p0SRIiDiO/bwm+cTERlWzMUP+hZZZJHgucQ2zyDnyvp8KQC2nA17IfFlAZ5v5iAIc3U2e6oCK8InzwMiKGviFz4gxsIpM1mypLp+FY/5kgJ+cA7smzLP/69//esiCvPcYYuE/5w9TEj4xbN62GGHxSabbBI8Q/iBMMxisORzgKDM5wjBFzu0c7aIsyeffHLwmeB54DOC0L3TTjsVAZg19t577xIpj6iMqF0/T4zjzBlDxDRnCku4MA5hG9+JamYsa3AWrMP+2CdXhnM2+IK/fNYyG6z4m0CbSQISkIAEJCCBaSXgPAlIQAISGIoEFIGH4qm7ZwlIQAISkIAEhjYBdy+BHhBAiCQqD3EL4Q1BkQg+IliJ9kR8IpIUwQehCKEKoQnxhyjKFVZYIRDWiOhEqOMaWQRfBCmiKrGNqIh9xD2iEYkEJdqYyEEELfqqeIY4hE9sCdEOkY0+ohQR8hDqiMykHz/IEeuwu+222wZ+r7feekE0IqIT6zMmM4PxiFjsaf311y8RzKwd//tB2KLI/rnKeI011qA6STitfiGU0Y/Ihn8IkAhdmRn4QbQs/fgCM0QzxrEP1kekYw5tLJDZEMYoE0WNWAt7/KetVSJKFmESXuRcoc1VzvAlcpo67DlfbOIHNmGNH5TxFcEOf2nHFjw4Z3hxjTIRpNjcYIMNgrOnn7NlPnuBD88HffAl+pmz5hnBHmPxj/MiMpVEhDGiO9HgrFsjtTkrRGUEd6J3sYvvrIktEuPxGR/ZG88o8+ijzjmsu+66ReSkPbPBGSH5//7v/4L14UyEM889tvEdf2GEwMreiN7lKnIEes4ZER9/2C/9NafM/sgRiPGH5wt+XAnN80kZLkRaMw6/yFmPsfjOcwUTzoTxPFP0YxOe+MicmvgMcS7kjKO9ngcCOCIxa/NMsA+eP/bKmRJBj5/MoZ3nkz3AZauttgoEYz6rlBlDYgz2mccZwAm/sE/i2edcsMN4nilyzo8cHzMz2Ct1kwQkIAEJSEACEpDAVBBwqAQkMKQJKAIP6eN38xKQgAQkIAEJSEACQ4lAb+y1CjnYQpwhRxhEJEKgIkfwQegiUWYMZURZ5lOvgg4CG23UEcqwhWiEbeoIQ+QIfMxDrEMcQgCrY2jPbETIUqaP8TWnjbH4hy1EqOoX62GTMZQRqRAfWSMzyzXX9CF4kTMf2+T4ThsJe+yBfVInYQ/btNV9IDJnZsACG/jEPNZjDrYRGCkzB7v4Q52EvTqH+fjAONZgPca0SvPNN18ZkplRzwuxkrXYP/4wIDMDhiT8y8wSXcta+ICv+MP50cZcxmZm0Fft4Cf28JUx2Kpr1bn0c0a1zlzOCb/I6SdnnZpoI5KYPeAH+2ctbGOHOmtmZrk+OzODteGF/8zHz8wM1qFOO/OxRx2fyEn4zrP59NNPF6GYOufI+uybtRnHGiTK9PPs4A92actMspKq/czGWdCIDyS+DFD3jP3qE2ywRV7bmMdeyOHDvmu9+sVY5uALwjpjscs4WNHPXPZImX72Rl6FWfbC3qod+uBATjsJ36r9WqcN24wjcQbktGc2eOAzbXxGyNk78/GRet0HZZMEJCABCUhAAhKQgAQk0JyAvRKAwDB+mSQgAQlIQAISkIAEJCCBwUEgM4sQ11feZjbsZ2a3SyAg1Q4ErlquAk7NEXdItb9zmbbMhv3MRo5dEuIX/Qg/VSiiva5FP4JVHUNftV3H01fLNcce7Ywnz2ysS7napkxCBKtrUO+cmI9N8s7t+JWZ5brjru3VP+ZUwYwx2CHPzEnRw7WNdsaT4w85iXXIM7MIkfG/n7rG/6pds8nW63l1ZlDXqOszuTOPuha+1rGUGVcT9cwG47oGfdjsbIu2aq+eEXXG0dfZL+r01USdhP3qR51He+fEHOpd167ngbhJf011fPWptpMT2U1eE+tTrmuzBom27lK1TV9dn3K1Q39mBpG8tFMnr3vMzPLlhMx8w/MGc8bV8dWHOo88s3EmCKyMJdV57LXOZSx91SfKNWE3s2GntpHTTqJc7dc6bdU25c6pa3tnJp3nV586z52WcmbDd0RlEjYys0//rrKGSQISkIAEJCABCUhAAhKQwHQg8IYlhr2hZkUCEpCABCQgAQlIQAISkIAEJCCBNiHgNiQgAQlIQAISkIAEJCABCUhgqBJQBB5KJ+9eJSABCUhAAhKQgAQkIAEJSEACEmh/Au5QAhKQgAQkIAEJSEACEhjyBBSBh/wjIIChQMA9SkACEpCABCQgAQlIQAISkEAE7zOGQ6ZXQMPB1H4E3JEEJCABCUhAAhKQgAQqAUXgSsJcAhKQQPsRcEcSkIAEJCABCUhAAhKQQDcEMrObVpskIAEJDFoCOi4BCUhAAhKQgATeREAR+E1IbJCABCQgAQkMdgL6LwEJSEACEpCABCTQikBmQwgmOpjUarz9EpCABCQggYFHQI8kIAEJSEACkyegCDx5NvZIQAISkIAEJCCBwUVAbyUgAQlIQAISkIAEJCABCUhAAhJofwLuUAISkMAUEFAEngJIDpGABCQgAQlIQAISkMBAJqBvEpCABCTQmkDnaN/MRhRw61mOkIAEJCABCUhAAhKQwMAhoCcSmBoCisBTQ8uxEpCABCQgAQlIQAIS6AcCCBc19cPyb1jylVdeKfVXX3215Px68cUXg3rtw1faa6JOqvW+zvGjrodfdb2JEyeW4ssvv1zyF154ofhN5dlnnw3mUR5ESVclIIEeEMhsCMGZGZnZA0tOlYAEJCABCUhAAhKQgAQk0KcEpsm4IvA0YXOSBCQgAQlIQAISkIAEhiaBGWaYoWy8s7g688wzx7Bhw6L2ZTbEFMaQEGQzG21lch/+ev7554sfmY318AtxlzTLLLO8YWXq9NM4YsSIMo+ySQIDn4AeSkACEpCABCQgAQlIQAISkIAEmhNQBG7OZ3D06qUEJCABCUhAAhKQgASmIwGE3RlnnLGsiLj60ksvBVG1Y8aMCcpE2jIGgbUmBjOWvC/TrLPOGs8991wQncw6CNCI0yTWxy98Hzt2bIn8IwJ4woQJDC3zSsFfEpCABAYqAf2SgAQkIAEJSEACEpCABCQwhQQUgacQlMMkMBAJ6JMEJCABCUhAAhKY3gQQUUl1XcqIqsOHD4+RI0cWYRXhNzMDATY6/WQ2onM7NfVJEREa0RfjiMFEB+PL+PHji3+PP/54zD333HTHTDPNFLPNNls888wzMfvss4c/EpCABCQggYFIQJ8kIAEJSEACEpCABCQwtQQUgaeWmOMlIAEJ9D8BPZCABCQgAQn0GwEEXgRVxF+ifhFRMzOIqMUpBGHGZGaJCiZCmLH00U7elwmhd6655ipXOxOZzJXPRAdnZhF+MzNow4cnnniilNnHnHPOaSQwUEwSkIAEJCABCQwkAvoiAQlIQAISkIAEppnAsGme6UQJSEACEpCABKYzAZeTgAQkMDAIIOZmZpAj8F5yySXx1a9+NT7+8Y8HwivRt9Hxg0BMYlxHNRhL3pdpjjnmiHHjxpUliEyeOHFiiUi+44474tvf/nZsvPHGsdZaa8Xaa68d+P3UU08FwjUTqjhM2SQBCUhAAhKQgAQkIIH+I+DKEpCABCQggZ4TUATuOUMtSEACEpCABCQggb4loHUJDCACRAEj6mbmJBH49ttvjxNPPDH+/ve/x5NPPjkpojYzS0RudPww75VXXuko9e3/uNaZSGCiexGjEXZ/85vfxDrrrBOHHHJIXHjhhfHII48EovDmm28eyyyzTFx//fVBBHEVg/vWQ61LQAISkIAEJCABCUhAAhKYDAGbJSABCfQiAUXgXoSpKQlIQAISkIAEJCABCfQmgYFoKzMjs3HV8/PPP1+iaJdeeukSBfzNb34z5ptvvkCExXcifydMmBBE42ZmEBVMe18mrnVmPdZCdEb4/cY3vlGEafw77rjj4l//+lfssccese666xbxd5VVVom777478LUvfdO2BCQgAQlIQAISkIAEJCABCUigOwK2SaAvCAzrC6PalIAEJCABCUhAAhKQgAT6hgDCKlG1U2Od8Z0TYid2qg3e20vUbK1TJpKWOkJq57G08f7fGWaYIYYPH16uWkZMPfroo+Oggw4KrmMmUhgb5LPNNlu8/PLLTCvXQeMHFWwyhnpNtHdOzz333KQqftQKc/GZerWNLdppY13K//3vf+P4448vIvR3v/vd4t+HP/zhWHHFFePrX/96/P73v48NNtig+HXggQcGNrBX16prwAu72IQL/lKnTE6qY7BBnYQtxtY+6tVmzRnHGHL6SRFBtfhFgeut6xjqpLo2dlizzqNMP+3kzKv7QRyn3pkr13czjsScapcxdR591W7thwXtNXWt13ZzCQwkApk5yR0+CyQayEmUTRKQgAQkIAEJSEACEpCABKYjgT5dShG4T/FqXAISkIAEJCABCUhAAgOPAMIsAh9XJyMMIubOPPPMgQiIt5SJpKWM2JvZiPylnzRixIhyFfQ//vGPOOGEE+LMM88MygiuXa9UZp3ZZ589rrnmmrjoootKRC42iCL+4Ac/GEsttVRJ//znP4tYy3jEGERN/ER0pIwfCI3UM7MI0NhhvSpKI/4iVjKG8o033hhXX311zD///PGlL32J7QQ2scMcIpi/853vxBJLLFGuiKYNe8xlMBwuvvji+MAHPhALLLBAvPWtb42VV145DjjgALpLZDP8qHDtNL7j5y9+8YtYdNFFY+GFF453vOMdscYaa8SoUaNK1DSsWZ/8nHPOiTXXXDPOOussTMRtt91WIqnf/va3l/zDTAoCAAAQAElEQVQjH/lIiVQmsrquwzuMef/ycsstV+bg89e+9rVyrTVrrrTSSnHMMccUPgyAB+tRZj+w/dvf/hb4y77f9773Ff8eeuihModzRwDmzPCLfq74Zp0vfvGLsdhii5V9wRhxm3Zs8yyRm3pKwPkSkIAEJCABCUhAAhKQgAQkIIHeIaAI3Dsc+8aKViUgAQlIQAISkIAEJNDLBBAqMYnYh9CHaImgR0IYRJxFdEU8JDE2s3GVM8IlibZLL700dtlll9hqq61i0003jc022yw++9nPBvZJCI6MQygkkvVb3/pWEIX76U9/ulzHjIh57733BpGoo0ePjo033rjYevrpp8t105lZcgRZhEuESd45vOCCC8ZCCy1UxGT8ReBElGYfjEPERehFnCTHhyeeeCJYqwqp2CRimfGInAjUl19+eWAbDpkZiJq77757rL/++kVIRsxlHcTSn/zkJ7HFFlsEZTiyBrYff/zxmHXWWQNRFnYIx6T7778/Pv/5zxfBHB6sj98PP/xwXHfddXHttdcGwu6HPvShQADGN/qvuOKK8i7jW2+9tQi0+ITPDz74YNx5553x2GOPlXkXXnhhiRrOzGAs63PtNT7BCB8RcmG4zTbblHNafPHFg/PnrLgKG4H7j3/8Y4mGZg32hP3rr7++rHXwwQfHqFGjylXfc889dxHA4QsTxtJGbpKABKaRgNMkIAEJSEACEpCABCQgAQn0MgFF4F4GqjkJ9AYBbUhAAhKQgAQkIIG+IoBIiu0qdlJHJKQtM4uISRsiLsIq7YiCiJoIkyTmIiButtlmseOOO8Z6663HsGA8fYxBXKQRQZNIVhJ9CKInnnhiEOV61FFHxb777htE5I4cOTJOP/30IEqVcczHTmZDgEZcRUxGNK5ia2YW0Zl1EK6Zg5/UEScRQInGxYc99tgj7rjjjhg7dmyJrmUc9tkra1Nmn7CgD1H45JNPLsLwH/7whyJc33TTTSXqeZlllolTTjkliPhlHj4hiO60004lQnq11VaLU089tYi7Z599dhDxi+iKSI7gin9EMSNU4zciMHtGXD7jjDOK6PznP/+5+Hr77beXSGH6ed8xvmVmUP7Rj34URAbjH1df33DDDbHXXnsFYz/3uc+VPtaCG+9qPvTQQ8v12DvssENccMEFccsttwTR0rwzGQ4///nPgz3CDhv4xnOATc7lhz/8YTkf9oQf2CaxF/LObdRNEpCABCTQmoAjJCABCUhAAhKQgAQk0FcEFIH7iqx2JSABCUw9AWdIQAISkIAE+pwA0aAsgthJ1O/48eMDsY86gib9iHkIqkSsMhZxFIGXOomxK6ywQhx00EFBhOinPvWpIsYyZ/jw4SVKFFvYJxqVMhGx2CIidfnll4999tmnRAYTbYugivCIH5dcckmZj/iIH1VgZF2uZeaqY8RifMI+vtQ1EDJJ9CF8El285ZZblmuuubIa4Rkhlghmol4feOCBEomcmUW8ZQ0idVkXgfWRRx4J8u22265c5YxPXN+MWAuPww8/PBiPyBwdP1yXvPnmm8dhhx0WXMvMePoQgDfccMOOEREI3wjRiMZENLNnIn7f/e53BxwRreG4ySabxI9//ONyNjfffHMR2Nkn4i9MiApGmP3BD34Qa6+9dokERpgnCvg973lPWYsrtjlPBHhsIgIzn2hsro6mD3GdK7FZi+uouf4aARgWcGSdCy+8sIj93/zmN2PZZZcN9pOZ5fpuxnLm7In9loX9JQEJSEACEpBAKwL2S0ACEpCABCQggT4noAjc54hdQAISkIAEJNCKgP0SkIAEph8BhELEUwRFyoiUCKd4gFBIW2YW0TGzEWmLKIroGR0/iH4Il7QhIBJtiwjY0VWiiBGVKSPO1n4ExcUWW6wIqYimq6++eiyyyCKBIIwfSy65ZKyxxhqBMIpt5pOwS0L0pB3xESGXK5oRlrFLjg8IlsxhL5lZbOEz0au77rprufqYCGKEUYTkr3zlK4EYzTXIv/71r4tQzHiETARpxFB8/OAHP1j8xjbCMjmC7a9+9avgemrGsyZ9+HXssccWAZi9Z2a5XhkRluuk2QNRv3DGDv4w9/3vf39wTTN7JToYJpkZCOTMQWC97777gn3SP++885bz2XnnnWOVVVbBVBGj6Sfil8hquBAZzHki5HLNNlHDiMTrrrtuwAvfsZeZsfXWWxdmCOxcAw0LOGATG/jCQpw/zw/tJM6Zdq+DhoJJAhKQgAQkIAEJtCJgvwQkIAEJSGD6EVAEnn6sXUkCEpCABCQgAQm8kYA1CfQDAaI/EUARHDMzMhsJQQ9BODMDwZKrgREIEQMZi6vUEf0QLhE5aUPQRKikjDCMYIgASRtCI4Im7fTTtvLKK8f73ve+ErmKYMm6mRmf+MQnipCJwEgEbhWTEXpZPzMxEVzdTB0/mIvASQdrkZPwM7MxnnauM6aNCF1E5A996ENlj+wB3xCJN91003L9Mnt7+OGHi39cc03kLHMzMxBz2dv8888fX/rSl2KttdYKfIEBfdhDsOaK5f/85z9RRdp3vvOd8a1vfSvgyzhEXPx84oknSgTyggsuWPrgg/DKmvQjmCOM42NtYy32RI5wi5DOWERY2uGF/5RhSR+cEJ/x+6STToovfOEL8dWvfjW+973vxR577FHE5l/+8pdFWOYabGwzD384P3KeA8pwZ5+0MYZ16hnwbNFmkoAEJCABCUhAAhKQgAS6ELAqAQlIoB8IKAL3A3SXlIAEJCABCUhAAhIY2gT6c/eItIiX3/72t4sIiEDKdcB77rlnIA7vu+++wfXHROYiSCJ6IkbiM3XyKi4iTiKCIjzSjnhImXZEw8ycFHGKuEoboiaRrYzDLvYRTt/1rneViNvMRvQxgik2EWDJmYt95jAXAZU64mftR5AkIVKyHqIlZcRm7CDKnnrqqXHWWWcF107/9re/LRG4zOdK5r/85S/l+mXsItZii72y7zFjxjCsiLa0I3hWn/CfTiJ7DznkkBJVy9XVJ598chA1/PGPfzyIfmYOkceMxTfEYGwRXYuois/USdTxgf0isjKXOXBhHcRYrnRm/4zHJgl/iWCmzNXS+I1dxsOMaGCinI8//vhy/r/5zW/id7/7Xbl6GuGd54PxrJXZENKJwMYe7Zwt61GmjYRAzTkyl7pJAhKQgAQkIAEJSEACEpCABBoE/C2B/iSgCNyf9F1bAhKQgAQkIAEJSEACU0kAATSzIc5N5dQyHLFu2223Le+6RQAmGpQrk/fbb78iBB5wwAFBmWhdJrAewi3lmmijXMVARFPqCI3ktJMoI5QiKCIUMo5EmT4EWnKEZEROhE/q2GEO5SosUscWVxjTXm1gjzp9jKFcRVna2C9tdRx+sQ7iKe/g5T25rM9YBFLETdZANEacpZ35tJOT6GNOtVl9hN3+++9f3pXLFdPnnXde8P5gGG+00UZEFwfrYgO7cGQN6tV+ZpbobOp1P3DCZ8Yj8rIedZjRlpmYKImx+MceENsRsFmLaGDGbrbZZnHiiScG1z7/61//igsuuCDOOeec4JrsmrDBeHwjZ69cJ40d7Ga+vl5mo4zt4oC/JDCICGS+/vxmNsqDyH1dlYAEJCABCUhAAhKQgAQGLoEB4Zki8IA4Bp2QgAQkIAEJSEACEpDA4CCAqIowiLeUEUJrHdEQcRIRkT7qCLr0I0hmNiKDiSatQm1mluhbxFmExMwMri1mDiIokbCsRZ15mQ2hBrt1PGtRRqzMzPL+X/z4wx/+EFzFTIQvUbX4ii3GYRdBFTGZ66+ryImwSrQt/tx0003BGObQxnx8osy1yUT64hP9V111VVx00UVF6KX8uc99LlZcccXgqmeusH7wwQfLO30RgbFB1C18mIu4ir/YIifyl3b2TJ6ZQTRzZgY+sHcYs2f8rHbI6cceTCgjJmNjqaWWKr498MADscwyy5QruXk3MGm11VYL3n289tprl8jleeaZhyklMhtfYVfbSoe/poGAUyQgAQlIQAISkIAEJCABCUhAAtOXgCLw9OXdWM3fEpCABCQgAQlIQAIS6CcCmVkiTTO7z1u5hfCIuFjHIThWQRdhsvYhPtKHiIqoSQQpKbMh0iLEZmYRJhmHXYRLxiKQIogighL1Sjt2M7O8t5YxjI+On5oT/UpCRCUx5y1veUvcf//95Xrre++9t1zljO2OaUUoxiZ13uGLsLvQQguVdsRUrm1mDvMRhmnDT/Z66623BoLp3nvvXYRS+rlqmb1ie4EFFijt+MEajz76aNx3330lQnjs2LEBB4Rh9sd47MIrM8s8hGlEatakn3zcuHGlj6hs9k8/c5hLYhwsKGOXPq6bzszgSmh4U//3v/8dd955Z2CTduYxnohgIqO5Khu/2RMCM4IzbBCDmcN4kwQkMBUEHCoBCUhAAhKQgAQkIAEJSKCfCCgC9xN4lx2aBNy1BCQgAQlIQAISaAcCCI0IoZdeemkgKt58881lWwi3V155ZZx77rlx9tlnB9GyCMOImsxBSCRHrEVkZBJ12hFLESoRYhEdETERIRmD8JrZiII94YQTgnf5IrhWG4ifXHtMYh4JIfNtb3tbLLHEEiXS+Jvf/Gbw3l9EVNbCLmLoV7/61SKuLr/88rHmmmvSHIzh/cj4xXXOjzzySInARVgmKvaggw4KfOVdv/iAUL3YYosVkZkxxxxzTIkgpgyTPfbYo7yDGOOIvwjP+M++aKOMvwiuRCTTRpnEOvhRxyIAE5VLH3xgWfeDSIs/mRmMHz16dPGbNfEbf2Fz8MEHB9HKtLE2/u60005x5plnBpHC2GVP+IFNfIIxa9JmkoAEJCCB1gQcIQEJSEACEpCABCQggf4moAjc3yfg+hKQwFAg4B4lIAEJSEACbUMAYZPNHHfccbHddtvFZz7zmTj66KNLdCti5Gc/+9nYbbfdYsstt4ztt98+ECVJDz30UCAiInYiDCMyIpAS0UpkLDYRLhEcaUN0RKDEJqJsZsZ///vf2GWXXeJ73/teiSCmnXlVVGUe42nLzFh22WXj17/+dbDeX//61+CKZoTelVdeOdZaa63YZJNNAgEUn/bbb7/gWmhET/zcYYcdyt5OO+202GKLLWKDDTaI9dZbL1ZaaaVg72ussUbsuuuuwfXOzH/Xu95V1svM2GuvvQIOH/vYx2KdddaJ2267rQjXSy65ZBAVTOQtPrF/fGX/+A1bBF5E38ykq0QPZ2Yg5MIRoZt94mdmBnX8pY5NuMKOyZTxDa7U999//1h88cXLO4G32Wab2HDDDYOroDknxF/qnGedzxwSfrEG0cjUTRKQgAQkIAEJTJaAHRKQgAQkIAEJSGDAEFAEHjBHoSMSkIAEJNB+BNyRBCQggYFHIDN7dB00YiUiJMIr4uJTTz1Vol4XWWSRIogiYD755JMl+haBEiES0ROxFCGTMnMhg/iJuIjoiE3GEJFLdCvRqETBEinMWOzSRploVsRNyiQilGXPRQAAEABJREFUhxFAEYXreOwybv311y/C6yc+8Yl47LHHylXICLFEAbOXrbbaqlyNvNFGGxXBmnn4QpTs7373uyIEP/7443HTTTfFLbfcEkRAb7755kVcRtRl/cwMBNK///3vRfh+8MEH46KLLorzzz+/iLhERxOFy/7f/e53BwzYC3taYoklgqun8RsOsCHHd0RixGV8gTMsaeea66WWWirwkz3gA/3YrILtfPPNF1xLzVpw5BpqBOB//etfgQCMKE9kNFdec030oYceGqeffnqwFr5gE8YLLrhgEfg5E/poN0lAAhKQgAQkIAEJdCVgXQISkIAEJDDwCCgCD7wz0SMJSEACEpCABAY7Af2XQBsTQCRFbP3Rj35URFWESARCxMQxY8YUkRURlDauhQYFUar77LNPuWr4pJNOKmIxEb8IlgiO5EShImR+//vfj4UXXrgI1Yih9BEByzgE4uuvvz7OOeecIlZil2hhxGjWYSw57YillLFB+ZRTToknnniiXAnNtceItFzz/Kc//amIv9hgXwiviK0IoFxjzdXTN954Y7C/22+/vYi6RD4j3mK/JgRs5h5yyCGBGItYjA2uyqYdQfySSy6JbbfdtkxBvCX6mHG77757sD86ELRhDD9Ecq7bPuuss+Kd73wn3YFPh3YIttddd13hyDg6uEY7M8uV1IjXCN5ETUfHD36wp45iYB//Ea3vuuuusq8bbrghdt555xJdDSvGkYj0fvjhh4uYjf/Yod0kAQlIQAISkIAEJCABCfyPgJkEJCCBAUxAEXgAH46uSUACEpCABCQgAQkMLgJDwVuEViJYEUwRLqmzb8RYcsRGxEuEUMq0EaWLMEtUKqIsbfRRZhw5oijtzEU0pUxfZgZjEUZZD7GTK4xZF3vYJtKVOnNIjCUnPfPMMyXyFvuZWa58fs973lOubsYewjURrthgPdZnHj4QlUvf/PPPXwRSomsRQhnDePaMXezQzrqIrIjWCNn4VG3iJwl22M9MsuJbnU8DdsirGIu4TB2xnZz1GIMoC1PY0EYf7ZQRtGFKX23HN8ZnZjCG88MGe2Nf7IV94W/dO3V8I4dF9QmbJglIQAISkIAEJCABCUhAAkOZgHuXwGAgoAg8GE5JHyUgAQlIQAISkIAEhjSBzCyRsZk5TRwyc4rnIx5m5mTXycxyPTBiISkzi21EUepMrDmiIWVSLSNGUkdYJGe9mmdmiaKtY7BFor+m2pfZGFvbMxt+ML5zInKWOuvXuZTrPETWWs583SaCLSJp7ePKZMqIouSZGez5f/4HNlmHPgRW8sykqeyJOqnrvjOzRO8yn/5qH4Gbek3VJuuxLu3MYTxt1Gu5zs1s7KfWu46vNqPjp9rMzIBT571ju9Y7hvo/CQxaAjzL1fnMxueTeud26iYJSEACEpCABCQgAQlIQAKTITComocNKm91VgISkIAEJCABCUhAAhKQgAQkMGAI6IgEJCABCUhAAhKQgAQkIAEJSGBgElAE7s1z0ZYEJCABCUhAAhKQgAQkIAEJSEAC7U/AHUpAAhKQgAQkIAEJSEACEhjgBBSBB/gB6d7gIKCXEpCABCQgAQlIYKgQyMxy/XPmwMxbnUPmwPQ7c3D41Yqv/RKQgATanYD7k4AEJCABCUhAAhKQwGAhoAg8WE5KPyUggYFIQJ8kIAEJSEACEpCABCQgAQlIQAISaH8C7lACEpCABCQgAQkMOgKKwIPuyHRYAhKQgAT6n4AeSEACEpCABCQgAQlIQAISkIAEJND+BNyhBCQgAQlIYPASUAQevGen5xKQgAQkIAEJTG8CricBCUhAAhKQgAQkIAEJSEACEpBA+xNwhxKQgATagIAicBscoluQgAQkIAEJSEACEuhbAlqXgAQkIAEJSEACEpCABCQgAQlIoP0JuEMJtBMBReB2Ok33IgEJSEACEpCABCTQ9gRefPHFGD58eGRmjBs3LmaYYYZ46aWXYuLEiaVtoAN47bXXonOaWn87z+2uPLX2Wox/U3d3a3Zue9OEqWzobKu78lSam+7Du/O5c9t0d8gFBxWBzs9KX5QzM1599dVJacYZZyx8MjNefvnlUvaXBCQgAQlIQAISkIAEJDAkCbTlphWB2/JY3ZQEJCABCUhAAhKQQLsSGDlyZDz//PPxyiuvxFxzzRXPPPNMzDTTTDHLLLMUMbiv991TYaazf5nZuVrKrexnZhG7M7vPW81v1V+caPIrs/t1Mxvtrey36s9s2MnsPm81v6f9TbZeulrZz+ze78xGe6v5ZZEmv1rN773+N35ZobfsNtla6eqtdXrTTmfRtJXdsoke/MpsPCeZfZPzJRqE32HDhpUv0FDnb2kPXHaqBCQgAQlIQAISkIAEJCCBAUtAEXhKjsYxEpCABCQgAQlIQAISGCAEHnnkkRgxYsQkwRcBGCEDcYYyeU9ST7fZau3O9luNnZb+zva7K7ey2d2czm2t5g/0/s576a5c/e/aV9t7mne1O7X1VutPrb2hNn5K+XUeB6Nap9yXqa7TV/nMM89cIn4nTJgQiMF8eabuh3op+0sCEpCABCQgAQlIQAISkECbEFAEbpODdBt9Q0CrEpCABCQgAQlIYKARqAIw4gXXl84666xRhQ2Ek8yeRdC12m9mc/tE2DVLmX07P7Nn9vt6/83Y0JfZM/+x0SxlNref2ejvyiGz0d7MNn2ZjXGZ05Z3XbdrnTWapcxpWzdz+szrup+u9cy+9aMZO/oyG+tT7py4dp6U2ejP7D7vup+prWd2bzezd9qfe+65cpMAe+NaffLMLDcr8GWaqfXX8e1FwN1IQAISkIAEJCABCUig3QgoArfbibofCUigNwhoQwISkIAEJDBgCcw999wxceLEImRkZjz11FPF18yGSIIw3JPE1ajNUuerYbsrN5vbta+zny+99FKJbu46pmu985zuyt351Lmtq72prXe3Zue2VvY6j+2Lcqv1O7PoroxP1Ubtr/XOfbWta86YZqnanFze1d7U1idnd6C0t9rPQPWznmkr/1rtr1V/Xaevcr40g5iNAIzoO3bs2PK3lDa+TFP+mPpLAhIYagTcrwQkIAEJSEACEmhbAorAbXu0bkwCEpCABKaegDMkIAEJDHwCjz32WIn8PeOMM+Lmm2+Oa665Ji688ML4z3/+E//4xz/ikksu6VG6+OKLo1lirZ4k/Otq/6KLLpq05oUde2mWus7tWm82d0r6utqb2nqrNdhrs9RqvWZz6Wu1fqv+VusP9Pmt/Ovv/p7y7an/PCPNUrXPmFomp06i3Cy12l9/95933nnB385jjjkmRo8eHXPMMUcRgfnLj0BNbpKABCQggaFCwH1KQAISkIAE2p+AInD7n7E7lIAEJCABCUigFQH7JTCICMwzzzwlYvZTn/pUvOc974kPf/jDsd5668VHPvKRktZff/3oSfrgBz8YzVIr2xtssEE0S9jGRs0pNxvftY/xPUld7XWt41ez1Grtrvamtt7f9ll/cvunr9V+GNOTNLm1a3tfr98T36dkbt3H5PIpsdGTMZNbt7Z3tt0d68793ZWrnWnNu7PZm238nfzYxz4W3/jGN+Laa68NIo75889NBFwNTdkkAQlIQAISkECbE3B7EpCABIYQAUXgIXTYblUCEpCABCQgAQlI4I0EBmPtmWeeiVlmmSWIaLvqqqtKNDBiBhG2V199dfQ0YbNZamW/2dyufVdeeWWQrrjiirj88stL6jqma53xzVJv+td1berN1qaPMc1SK/+w0Sy1mt9sbfpaza9rM3ZyZfoml+qcyeWt1p+c3Sltb2W/v/tb7aO//WP9rj52Pkv6m6Wuc6e23nmtvihfdtllcd1118VRRx0V66yzTvlPAFdczzTTTEFeGvwlAQlIQAISkIAEJNCWBNyUBIYiAUXgoXjq7lkCEpCABCQgAQlIYFAReO2116Im3lvJO4HXXHPNWGWVVWKZZZaJlVZaqaSVV145epqw2Sy9973vjWap2Vz66lzKq666apBWW221WH311UuivVlifLNU7U8u/5/twm5ays3Wpq+Vzcn5Vdux0SzVcZPLe2v9rnaqT13bu9bruMnlk/O7tne1N7X1ameg5q32MxD87upj57Ns5V/XuVNb77xWX5TxZ4UVVohNNtkkZpxxxvLfASKA+ftKXhr8JQEJSEACEpCABCQgAQm0E4EhvRdF4CF9/G5eAhKQgAQkIAEJSEACEpDAUCLgXiUgAQlIQAISkIAEJCABCUhAAkODwNAWgYfGGbtLCUhAAhKQgAQkIAEJSEACEpDA0Cbg7iUgAQlIQAISkIAEJCABCQwxAorAQ+zA3W6DgL8lIAEJSEACEpCABCQgAQlIQAISaH8C7lACEpCABCQgAQlIQAJDlYAi8FA9efctgaFJwF1LQAISkIAEJCABCUhAAhKQgAQk0P4E3KEEJCABCUhAAhIY8gQUgYf8IyAACUhAAkOBgHuUgAQkIAEJSEACEpCABCQgAQlIoP0JuEMJSEACEpCABCoBReBKwlwCEpCABCQggfYj4I4kIAEJSEACEpCABCQgAQlIQAISaH8C7lACEpCABN5EQBH4TUhskIAEJCABCUhAAhIY7AT0XwISkIAEJCABCUhAAhKQgAQkIIH2J+AOJSCByRNQBJ48G3skIAEJSEACEpCABCQwIAhkZmQ20oBwqB+deO211yat/uqrr5byiy++GP8rl5wxpNLZ8YsyqY7paGr6P8a+9NJLk8ZQp1Lnv/DCC1RLYu1S8JcEJDAoCGRm8TOzkZdKx6/MN9Y7mvyfBCQgAQlIQAISkIAEJDBwCejZFBBQBJ4CSA6RgAQkIAEJSEACEpCABAYGgcyMV155JV5++eWo4uzMM89cRHLqmQ0hJ7OR43Vmo5zZyGmbXELUzcyYYYYZgp9x48YV25SHDRsW9LMeIjE+UEYcfu655xhi6jcCLiwBCUhAAhKQgAQkIAEJSEACEpBAZwLtKQJ33qFlCUhAAhKQgAQkIAEJSKBtCCC4IsYi0pIQYhGFJycA141nthaAGYuo++ijjwZrIPTONddcNEeN/qWfvswsYjSd1GebbbZgPHWTBCQwHQm4lAQkIAEJSEACEpCABCQgAQl0S0ARuFssNg5WAvotAQlIQAISkIAEJNDeBBBcMxuCLsIvu0UMRhxGDM5s9NHeNWVOvq+Oxc7CCy9cqyV//vnnY6aZZirl8ePHB3XWnGWWWcr100QBZ2bMOOOMZYy/JCABCUig7wm4ggQkIAEJSEACEpCABCTQnIAicHM+9kpAAoODgF5KQAISkIAEJDDECNSo2yq8IggjzJJPDkWzvjoHgZcywi72JkyYELPOOmu5HhqReY455ih11icKmbHDhw8nM0lAAhKQgAQk0PcEXEECEpCABCQgAQlIYAoJKAJPISiHSUACEpDAQCSgTxKQgAQkML0JIKT2Z5o4cWLZMtcyI8KOGTMmRo0aFb/85S/jvID6tYkAABAASURBVPPOi86+lYEdvzq3tSrPPvvsHTMiyIk65prnSy+9NFiHa6LPPffcQBhmfXJ8QCzGLlHEZbK/JCABCUhAAhKQgAR6mYDmJCABCUhAAhKYWgKKwFNLzPESkIAEJCABCfQ/AT2QgASGLAGuYK6bR4C977774vvf/3584xvfiCOPPPINIjCiLAmBtqY6t1l+zz33BFG/Y8eOjW222Sb23nvvGDlyZJx22mllnW9/+9tFFJ5zzjkDH7DFeMRgyiYJSEACEpCABCQgAQlIoJcIaEYCEpCABKaZgCLwNKNzogQkIAEJSEACEpDA9CbgehKAwLhx4wJxl2uaV1xxxZhrrrmCqN155pmH7klCcKl0/JoaAbhjeCy55JLl+mfE3hNPPDFOP/30ePHFF+PLX/5ybLvttvHrX/86DjroIIYG11HjCzlCcGn0lwQkIAEJSEACEpCABCQgAQn0iICTJSCBnhNQBO45Qy1IQAISGLQE6nsP+cdx/gH7hRdemLQX2kyvTRISZCELnwGfgfoMTPpDOZlCHTet+WTMTmpGaBwxYkQRJbkauUafsl5mThrXrIAN3mlbx/DfAOrkJGzVPsTPGu1KG3389yMzIzOLH8zJbJQzs0THZr5ez3y9jM+ZjTq2Mxt2sMs6nW0z9n9jgnbGkBB98YXEf7suu+yyErl7yCGHlLVhwlXNCMOMp06q9Wqz7pl1MrP8zcfmc889F0cffXT84Q9/iMMOOyyI+OX6Z8YTcbzJJpvE5ZdfHjfccEPQzhwS/pObJCCBgUmAvwf170Bmli+P1L9f9IU/EpCABCQgAQlIQAISkEB/E3D9XiSgCNyLMDUlAQlIYDAR4B/AiaDC58ws/wg200wzRf3JbPyjfKZ5pgwyZZApg0wZZGb9MznZPDOLOJo5bflkDf+vg7/fCKJci0yiGXEyMym2TAicCKL1b34VLqkjjpAQiVkHcQSRk/GUSfTzntxnnnkmiMjFB8ayMGXaiYqtggrrsQZ92EVwZTx2aKP++OOPT/rv0PDhwzFVxGXKiLnYImVmYcsc2tk3vuDjk08+GdgjYYCc9ViLOswQjFmXvVJnP/SxDjm+YpP3AR9zzDGxzjrrxPvf/366gjWZh80f/ehH8e9//zvOP//8wgDfGMSa5KbeJKAtCUhAAhKQgAQkIAEJSEACEpCABKaFwOASgadlh86RgAQkIIFuCfAP5vyjNf8ITs4g/mGcf6jnH7ipmyQgAQlIYPoT4G9yszTffPOVK4j5e129Q3Sl3LmNencJgZN2BFD+G8DffP7+04YASo49BM/antmI3GUs/SSiY/fcc88gKpax2OK65E9/+tOx1lprxRZbbBFjx44NRFrs/elPf4qVV1451l577fjQhz4Uu+22WxFQEU4XWGABTBbhlzWJvt1www3jAx/4QEkIsb/5zW9KpC5+Z2YQDX3qqaeWtVZbbbX46Ec/Gvvss08gDiMq89+5Cy64IL7yla/E9ddfX0TcCy+8sIi67373u2PTTTct7/vlncJww/855pijsH3kkUfi3HPPjfXWWy+WW2654lv9lZmxzDLLxEYbbRQ/+MEPylXUrEk/50ZukoAEeoGAJiQgAQlIQAISkIAEJCABCUigRwQUgXuEz8nTi4DrSEACvU+Af8h/4okngmhg/rH8/vvvL/9Azj/UE8VFdJdpXBEo5CAHnwGfgc7PAH8jm6XOY6elPH78+GiWRo8eXaJhERyraJuZ5T8UCKil0OQX0bBExzKW/wYgwvLfBGwR8UuZ6YitRL9Sp0y0LGIv8xE9aTvrrLOC/34wnnflHn/88XHVVVcF1zMjoi688MLx4IMPxg9/+MPYdddd49FHHw38v/jii2PUqFHxxz/+sYi2rF3X2WmnneLggw+OG2+8sdjiv1FXXnll7LXXXkV4xW8EXubcfffdcfvtt5dxV1xxRdxxxx1FdEZURthlrSOPPLJc5/zYY4/Fxz/+8fjvf/8b/PcP/0455ZRYaqmlAluwYB+ZGT/72c+CvS666KLlmmn2CiciheE+ZsyYYuvpp58u+0E8xgbjsGGSgAQkIIFpJ+BMCUhAAhKQgAQkIAEJSKB3CCgC9w5HrUhAAn1DQKt9SIB/HF988cWLkMA/cq+44opFEM7MmGeeeWLeeec1ycBnwGfAZ6AfngEifZslxEuiVhEpEW3rfypoQyCt9cnliLmIqIiuiMH89yAzA1uImIic0fFDHeGTvNplLPOJ7qWNhCCKwHvvvffGtddeW4Teu+66q0TL4iPRvIjF+E3U7Z133hkHHnhgifrdd999A0GdNUgIv7///e9j7rnnDq5jpg8RmShg1r7tttvi2GOPDYRo/Nx9993j4YcfDuywJ9roQ5DlS03Y7NhKHHXUUUG08KGHHhoPPPBAEW7xcaWVVqI7dt5550DgRdxmLuL0YostFossskjAhDYGIhRjkyho6rybmL1RZq/0UTZJQAISkIAEJDDVBJwgAQlIQAISkIAEJNDLBBSBexmo5iQgAQkMFgL8wz7/UI6//MM60WqU+Ydt/uEccaD/0isl8sr15eAz4DMwEJ8B/mY2Sz31GcGxWeJvNH+vSYwjJyHIkrdKiJ34zzgEToRT5pIQMcn57wNRwIjEnddgDon5CLSUn3rqqUDYPeKII2KJJZaYFEG7//77l/J9990XH/7wh4sojHiMwItojADLOpdffnn5m89a9HHFMldHf+QjHylXMyPM7rDDDuUaaaJ577nnnkCIRnTlv2WUn3322SIqw552Er5lNiKkf/7znwf+7bLLLsEc9oavRCi/5S1vCdbjmuzaN3bs2ECIf9e73hWIyzDAP9hglzbWoB3hmnXhSKLfJAEJSEACEpCABCQwpQQcJwEJSEACEpBAXxFQBO4rstqVgAQkMMAJ8A/4uEjE7wknnBC33HJLuXrz0ksvjUsuuaTUaTPdIouOZ2O6PQeu5fM2CJ6Bm2++OZqlvv68rLXWWkUcRYCsoiR/zxEwEXUpN0uIncxD8EVARczk+mnE1swM+qLjB3uInR3FEnlLTkJERogmKhZhlDHLLLNMcKME/22hn7mbbLJJia5FbH3nO99ZxFf8Y62RI0cW0RZRGJEYH0gIskT3Yg/biKpE27IubeyZMqJrZkPgRYRmHFdA086+aGMc4jC+sLfNN9+8XPuMwMu+EaAReeeff36Glohf9s7e6OdWDCKB6WSPjKdMYtyIESOC9J///KdEURMRndnwiTEmCUhAAhKQgAQkIAEJSKAJAbskIAEJSKDPCSgC9zliF5CABCQwMAlkZnlvIv9QzrXQ/EM4/8C+/PLLxxprrBHLLrusSQY+Az4D0+0ZGEx/c5Zbbrlolvp6L0SoIrYimpIQRhFM+a8NIih5s8S10bvttlt5HUBmBjdAEIGLOIzYmZnBfxMOP/zwQFxlDYTVapNxRNLSjsBKO1c+YxdxlP56uwR2EU8XXHDB8soB+ueYY44iuCIAI84ipDI+M4O5jEG85bpmrmnmy0qZGSeeeCJLFZ8osG9y+vHv8ccfL5HHsKGNfoRqfP3oRz9axG32V31iLcRoxGPWxBfsZWawF8RnRGvYMg9O9FfG2GHeQw89VMYjGjOeMSYJSEACEpCABCQgAQlIQAIS6J6ArRKQwPQjoAg8/Vi7kgQkIIEBRYB/MOcfuXGKf8gnp42clJmTBIJMy5kyyJRBpgwyZcDfyGYps/cZdV4PYTYzJ4mhCJGIlIwhipW8WWIMX/bZeuut45Of/GRsscUWsc0228RnPvOZ2HLLLUt92223LV8AqMIo/51AXGUtbGODvNYRXDvXEYcZT1QwYi9CMP0kRFnmMWfGGWcs0bnYpw/x9+CDD44VVlihCO3cTrHqqqsGUbxEFjOP/3ZlZom+jY4f1qnCLGzwjTHYRMDFF8TejqFFfEaoZQw53IhM5r9/lBmTmWQl+pkx9NGAbdbCB8rkrEEZsZk+xpkkIIGBSyAzy/XzmVn+HvC3g88yn+PMxmd/4HqvZxKQgAQkIAEJSEACEhjUBHS+HwgoAvcDdJeUgAQkIAEJSEACEpBAfxFAuET4PfLII+OUU06Jo446Kij/8Y9/LO/GPfroo2PvvfeOddZZp0TmIoQipiKcIpYg4lZhFOETkZVoXoRQRF/eFcx1yown6hexl3nsF3GW8ZTJsU0fcxFjeI/wfvvtR3f8+te/jp/85Cfx17/+NU4++eQiBGc2IpcRp6uwzDqZWaKAEXJI+Idt/MbfRx55pFxNzVqZWa7TZhGEX3zFR+Zl5qQvQLEGAjZ+IRRnNuZhLzODvZMYQ86a2MeuaUoIOEYCEpCABCQgAQlIQAISkIAEJCCBviQwMETgvtyhtiUgAQlIQAISkIAEJCCBSQQQNRE/qwiLAIp4ST0zA1EUYbVOoI/xiKokxiGYIrBSJ7///vvLcK5YrtcmE9VLI/affvrpIpoi9iIS046Iy1zWy8xAdB01alRw3fUvf/nL2G677WLttdcugi3rnXbaaSWCDyEZ0RkxGxv4wFzWYe3MLFc/R8cP/uA/YjRlxFxskVcxFx86hpbIYnxm79hmDIm94zdjSNRZ89FHHy0+I5YzB7skxpgkIIEmBOySgAQkIAEJSEACEpCABCQggelCQBF4umB2kckRsF0CEpCABCQgAQlIYPoSIGKVFREsETMRPBFKaUNURUxFIEUcJcKVMYzNbETJ0kcbYihzyRFfEZeZT04/Qi02EHm5jpl1mctY1qKOMFtFYYRaIomXWWaZchU1wiuCM2sgIh9zzDHBu36xyXzasV19p23s2LFBP/6yj+r/Y489RncQtct45mGfRsbjC0IyPiMyL7300oEAfN1115UrYzOToeXdv8yngt+M5Spt6qzJepRNEpCABCTwZgK2SEACEpCABCQgAQlIQALTl4Ai8PTl7WoSkECDgL8lIAEJSEACEugnAgixiLSZjeuNO7uBOIq4iviKuNs5wjUzy1XJ9CHWMg+hFCGUeYip5AiqtZ/IWoRh6oxjLvPGjBlT3gU811xzxVNPPVXKjKPvrrvuivvuu6+shS+jR4+OfffdN1ZbbbUyFr+eeOKJEhWM6IoYy9qIyNU+8xCjqSMcV5/IEYdZBw4Iv/PPP3+59poyczIztt9++2AN1kb0ZR1EXuzBrrax7iqrrBL4gG3WxbZJAhKQgAQkIIFJBCxIQAISkIAEJCABCfQTAUXgfgLvshKQgASGJgF3LQEJSEAC/U0AIRMREzET0RMxFIEWoRPfKNNHmYS4yXjKtb1G8xI5i3hb5zKGRDs5wizCKGIyOW0kIoPJH3nkkUAIpg8B+cADDywRuLvsskt84hOfiM033zy23XbbuP322+NXv/pVIACTEG7xCxv4Mm7cuDIPG/SzL6J+EXaryEzUMQIw80hwYAxRxoi4Cy20UBGWsfHJT34yEIBvvfXWco01YzMbIjhiMHavv/76oB3facMX1iU3SUAjQMeEAAAQAElEQVQCEpCABCQgAQlIQAISkIAEJCCB/iagCNzfJ+D6EpCABCQggaFAwD1KQAIDhgCCJWJlZkYVQ7kaGaGWPspV9CXSlUR7dPzQjmjcUQzE0yqAMgbxFLv0Z2Y8+eSTgS2EY2wzFhGWxPyVV145llhiiZhnnnmK0Er7t7/97Tj00EOD65svvfTSOPvss0tE8KhRo2KFFVaIj370oyVqF5vYQLAmJ9qX9RGjEaVrO2siCr/lLW8J9sB+2QN+Mg+/yeeee+4SzUsfbdSXXXbZ+Mtf/hJ33313EYeZQ0QzNm655ZY4//zziz/MQYjGDnPJTRKQgAQkIAEJSEACEhiyBNy4BCQgAQkMGAKKwAPmKHREAhKQgAQkIAEJtB8BdzTwCFQxNDMD0RLRtoqqeIvYSU5CvEVEzUyqwTiiX7nOmWheInQZv9122xWxNjNLdCxC7HzzzRcPP/xwPPTQQ7HxxhsH6yDKkhB8jzjiiLjppptKpC/rkLD/+c9/PhBxH3300SI0n3nmmbHAAgsUu8cff3zsvvvuRdBlH0Ty4thPf/rTMufYY48twjaRyNjacssty7onnXRSuXIawZbx7Jv5+HLZZZcFEckIuQi87I/5+++/f4lAfvDBB4tIjT3aEZrvueeewL8dd9wxEJ8zMxCIEb2xb5KABCQgAQlIQAISkIAEJDDUCLhfCUhg4BEYNvBc0iMJSEACEpCABCQgAQlIYHIEEC9J3fVnNsTa7vpqWxVCqSPwInrWtswsImr876e2/68atY4AnPn6WrW95sOHDy9TEHZLoeMX63Rk5X+IrxQQVclJmVnsI8TST84cbCC0RscP/nZkxcfMLHl0/CDgdmRFiGYuZXxhfi3XudS5Gjozy3jqVbzNTKqlfaWVVoo111wzdthhh7jzzjtLNDBC8CWXXBKIy1xTvdpqqxVxmUl1XcomCUhgYBLIzPL5xrvMN5ZpM0lAAhKQgAQkIAEJSEACU03ACQOYgCLwAD4cXZOABCQgAQlIQAISkIAEpi8BIpYRkLmq+s9//nOJlibiFy8uuuiiIgpzLfWXvvSl4Npo2kmZWSKlKQ/t5O4lMDgITO7LNIPDe72UgAQkIAEJSEACEpCABCTQmkDfisCt13eEBCQgAQlIQAISkIAEJCCBAUOAiGGuqyZfaKGF4rrrrosVV1yxXAnNNdcIwr/5zW9ijTXWKD4jGHO9NJHAlEujvyQwFAkMwj1XIbjmg3ALuiwBCUhAAhKQgAQkIAEJSGCyBBSBJ4vGjp4QcK4EJCABCUhAAhKQgAQGI4HMDATdp59+Org2ev75549f/epX5QrZDTbYIPbYY49461vfWt41nJnlSmqurI6OH0Tijsz/SUACEhhSBNysBCQgAQlIQAISkIAEJDAwCSgCD8xz0SsJDFYC+i0BCUhAAhKQgAQGNYEaETjPPPPEs88+W/by8ssvF0EYsRehl/b6vmGihjOzjKO/FPwlAQkMSAJ8vkkD0jmdksDgI6DHEpCABCQgAQlIQAIDnIAi8AA/IN2TgAQkMDgI6KUEJCABCUigPQgg6tadvPLKK8EVz8OHD4+xY8eW6F+uiR4xYkQZMmHChHJNdGYGV0IrAhcs/pLAoCCAGEzCWXISZZMEJCABCbQiYL8EJCABCUhAAoOFgCLwYDkp/ZSABCQgAQkMRAL6JAEJSKDNCCDyjhkzpuyKMlG/VLgaGjEYUfjVV1+dJPrOOuusdAeCcSn4SwISkIAEJCABCUhAAu1IwD1JQAISkMCgI6AIPOiOTIclIAEJSEACEpBA/xPQAwm0M4GRI0cGQi8CL1G/lGeaaaY3CL0IxCSuiiZ6mLFGErbzU+He2oWAn9N2OUn3IQEJSEACEpDA9CLgOhKQwOAloAg8eM9OzyUgAQlIQAISkIAEJDC9CQyZ9Yj4rZut5RlmmKE01XqN/kUgpiMzySal559/vlwXPanBggQk0K8EMrNc8R4dP5kZmdlR8n8SkIAEJCABCUhAAhKQQDcEbGoDAorAbXCIbkECEpCABCQgAQlIQAISmD4EnnnmmUkRwYjCVRBmdURhIoNJ1IkO5j3B1CdOnEjTIE66LgEJSEACEpCABCQgAQlIQAISkMBgIjBtIvBg2qG+SkACEpCABCQgAQlIQAIS6CUCc845Z4kkRNjFJCIw10FTRhRG9KWNK6RpI1GfZZZZyhXT1E0SGFQEdFYCEpCABCQgAQlIQAISkIAEBiUBReBBeWz957QrS0ACEpCABCQgAQlIYCgTeOyxx8oVsoi9cEAARuStZXLqvHeUhFhMnXbq5CYJSEACg4GAPkpAAhKQgAQkIAEJSEACg5uAIvDgPj+9l8D0IuA6EpCABCQgAQlIQAIdBBZccMFJ10Ej8PI+YCKAx40bF5Sfe+65QOxF+M3MQCx+4YUXOmZGMK4U/CUBCUhAAhIYuAT0TAISkIAEJCABCUigTQgoArfJQboNCUhAAn1DQKsSkIAEJCCBoUUAAbdZIvIXMff555+PF198scBhfGaW8uyzz14ihSdMmFDq/KKf66HJqZskIAEJSEACEpDAwCOgRxKQgAQkIAEJtBsBReB2O1H3IwEJSEACEugNAtqQgAQkIIFuCRDt+9RTTwUi8Cc/+cnYYYcd4t57742f/vSncfjhh8d9991X5hEJXIXgWWaZJagjBJdOf0lAAhKQgAQkIAEJSGCgENAPCUhAAhJoWwKKwG17tG5MAhKQgAQkIAEJTD0BZ0hAAq0JIOZ+7nOfK9c777333rHkkkvGqquuGt///vfjt7/9bXAl9Kyzzlquh37llVfK9dBYJYKY3CQBCUhAAhKQgAQkIAEJSKC/Cbi+BCTQ/gQUgdv/jN2hBCQgAQlIQAISkMAQIoBASZrc1cOIkhUHY3iv7SuvvDJJqOSKY9rrGGwxprYRAUsfQic5iTHkXJVMTho/fjxZSS+88ELJsTFx4sTobjx9DKr2GUed1Nln6qxd2+o82pnT2QdssRZjyBlDYo/k+MUcyjVlZrnOmfGZWXzNzKjrMe6LX/xiXHHFFbHXXnvF4osvXqKCP/axjwXC8GGHHRYHH3www2LGGWcs86r423WtMshfEpDAdCPA3wJS1wUzG5/7ru3WJSABCUhAAhKQgAQk0IYE3NIQIjBsCO3VrUpAAhKQgAQkIAEJSGBIEMjMye4TQRKBEyEUMQShkrbMxpyZZ565iKDVANcYM4Y6AisRroiZvPv2mWeeCdoQW+nPzKhXIA8fPpymkjIbYipj69XI48aNK5GyVSzGFwZjf/To0cE4RFra8IGcdbHP2vhMWx3DfOZwXTMiMX3YIs/MItRSZu8kxuMjc2gnPfbYY2RF+K328Rl7MMjMEuV79tlnx9Zbbx0rrrhieS8w6yCUf/3rXy88zjnnnHJFdGaWPeI3hjuvRX1gJL2QgAQkIAEJSEACEpCABCQgAQlIoB0JvFEEbscduicJSEACEpCABCQgAQkMQQKZDVG3u60jqiL2ktOP0IlQWaNdETQRVzu3ZTYETQTRzAzEW8qPPvpoIMpi5/7774+77rorrrzyynjggQfi4YcfLqIw4ifj7r777jjvvPPi/PPPD8Yyf4455ijCKmsjzrI247Fx8803xzXXXBPXXXddMJf22WabjaVK5DLi85gxY+Kee+4pdYTdJ598sqzP/JtuuiluvfXWYr/6yBjE36uuuioef/zxYD3WxeiCCy4Yzz77bBGBH3roobj22muDsST6Sbvuumu5BnqJJZYIxF984h3BiMTzzDNP7LzzznHDDTfEBRdcUOxkZnkfMOuGPxIYSAT0RQISkIAEJCABCUhAAhKQgATamoAicFsf75RvzpESkIAEJCABCUhAAu1BIDMnuxGESATfKnxSZzDRs4iZNfoVQRPhkzaEYgTaOhYxFQEZ8fajH/1oiYh95JFH4k9/+lNsttlmJTp23XXXjaWXXjp+//vfF5EVwfXb3/526dtoo41i0003jU022SSOOOKIIpSyVmYWsRTRd8cdd4wNNtggsPP+978/3vve98aXvvSlOPLII4uojC8kRNhRo0bFyiuvHEQPI/h+4hOfiM9+9rOx1lprlXmbb755ubY5On4QtdkjUdBc3UzkLqIxe0TUZp8jRowoayD28p5fbCISwwzR+dxzz40FFlggsIutzIx555237KNjifjud79b9sw+xo4dS1OJBs5sREOXBn9JQAIS6EcCLi0BCfw/e3ce//tU9f9/L9eQBjpkzkxkJpklEiVDIlNlKlGSoUkDIqVJKqGkQtFkqkuhEEKZiqLBTEqpDGm8ht/1/X3u+93r+HQuZDjnOMPzc7M/e7/2XnuttR+vT/3zPGu/QiAEQiAEQiAEQiAEZg4CEYFnjvecU4ZACIRACDwUgcyHQAiEwAxIoOr/CsFEU0cl+BJ5CZuuViYKm9cInYRSvWetqnrla9UDIqbK1zb2c88997Tf/e53vWKWSHvQQQe1M844ox144IFt8cUXb+95z3vaLrvs0j760Y/265hPOeWUdtppp7VtttmmqbRl7wpmYqqcVPu+4Q1vaKeffnpbffXVu4j8hS98oR133HG9gvjtb397O/XUU/t11fIm5qowdiZC8mte85q2wgortKOPPrqdeeaZbbfddms33HBD90O8JWoTeonYt956a7MXB2wIwfJwJtXGc8wxRxd2Cc1jR+0x2bMhBi+00EK9+pi9dXO4EYT5UgVtnn/zxub1aSEQAiEQAiEQAiEQAk8AgYQMgRAIgRAIgZmMQETgmeyF57ghEAIhEAIhEAIjAvkdAjMqgar/KwAPZyV2uu7YM9FVVS9Rk1BJHNUIpdYIrJo97LVBxCR0usrZ/uuvv75tu+227atf/WrbfPPNezWwCtudd97Zln4t8tOf/vRe9asCWFMhvMoqqzTxPvCBD7Q//OEPjfjM14033tgWXHDBdvzxx7cddtihV9wScy+99NKmapfITMCVJzGXb/Mrr7xyW3jhhdsxxxzTNtxww6bi2Jg47WrrAw44oOfjvM6lOY/zVVW/0trV0hMmTOiCNSY2EJuJzPYRllX3rrfeer1auKqaK6DljwU7fvGRo+riwT9faSEQAiEQAiEQAiEQAiEQAlOfQCKGQAiEwMxKICLwzPrmc+4QCIEQCIEQCIEQmDkJzJSnJkQOB3fdMaGSuGmOEEqMrapGWB2qgwmsWtWoApgoyo+qVmNrhFs+dt111/aSl7ykX3vMb1W1d73rXW2++ebrAu+KK67YxdL777+/i6fizz333I2QTFwl5BKe999//8bm3e9+d1NpW1XdRoy11167LbPMMu2b3/xmu/322001gqx8+ZAXIdpZCLIMVOnONddcTSN+y1dMsVT76j3zw171r76qmvVZZ521C8JszP/iF7/o+cnX+Ym85j3zb0wIXm655XqOqpyrqldSt7EfuY11+S8EQiAEQiAEQiAEQiAEQiAEQmDKE0iEFudqOQAAEABJREFUEJjpCcwy0xMIgBAIgRAIgRAIgRAIgRCYCQgQcB2TWPqd73ynvfe97+3fyn3/+9/fVOO6mtk1zp5V2xI82WtEX/urqhFOibjETsKnSthll122EX+JseYJpOKokLX2zGc+sxFMZ5999i6uEmnnn3/+LjqrmOXPXlc3E2KJ0XyrzBXX1cqqeQnN4ohhTdWu/Iire+65ZxeMidpimyd4b7LJJj32//7v//bKY3vZEI9d7yzebLPNxrzJw8AZCcNiiiFfcT0ThonLbPnHxh5n1rNbdNFFu3hsLNZgU/XQVdr2poVACIRACIRACIRACIRACIRACIRACDxeAtk/EIgIPJBIHwIhEAIhEAIhEAIhEALTAQGi6EOl+VBrVdWIkVob+zn55JP793oJvip2CcCHH354F4aJw77BO9iOmXfh1zdvjTVCqJ7wSQxVtWuOGDsIsNYIrsRa39UltFofqmp9V5hI6upktub5Yn/YYYc14q0rnTfYYIO21VZbNddHE6fF9R1iAqzzEo/59g1h4nFV9e/3ytcZ5KUZiy+WOHIy99vf/rZX6hJ4hzUxVCTrCbgqiOVqj70EbOeseqBK2l72mpyqqovcxGxxzMtXnzaVCSRcCPydQNXo/x/+/jix879NbeJEBiEQAiEQAiEQAiEQAiEQAiEwAxCYZQY4w6M6QoxDIARCIARCIARCIARCYGYmoMrVN3kJHhqBU5UuEZTgae6ss87q3+UlmhI98SKA6jWCqJ64WlX9WmaiK/GTfz75YmMfn0RT66pqCb6EUcIpe/HZeubTN36vueaadt1117Wf//zn7Sc/+Um/hvmWW27p10q7qtk+Pvm2X7WwOWO9uGI4lzMM+VgXRy72OIt8CMj8iS//yy+/vPFhzJ95PvisqqaqWc6eNWPrfMvfM37OayyHwc5zWgiEwJQnkAghEAIhEAIhEAIhEAIhEAIhMDMTiAg8M7/9mevsOW0IhEAIhEAIhEAIhMAYAWIkAZRgSfTUq6odW+rXJRNVCbrWCKaerdmjJ5qOFzOrRldEE0r50uxhY0w8deWydbH54IuQS6AllKrkJZZa1z7/+c/3K5xduywH39Yl2PJ38803t4033rhX+6o0NkfAdS0134RbPT963wMm2IovF7FU+epVAbOxx/XQbPhTaewqa7n95je/6ZXCzuMbx3r52Dec03jgor/++usb/1UPVB1WPTBmnxYCIRACITDFCMRxCIRACIRACIRACIRACITAGIGIwGMQ8l8IhMCMTCBnC4EQCIEQCIEQGE9ApapG4CT0ElKtD4Jm1ajKlSDqe7gEVsIoG+Iw+6rqIi2hVKWsveYJpBpbzVXIRFzCqGdxPfNNkDVHENYTbRdccMHGz0033WSqX6dsIFc5XHPNNe3KK69shFlxrTmDsRzEM6cNefArpjU21ojCg2h85513Nr6J0CqC2dx+++2NXz4WX3zx5pxE4mc961k9p1/+8pf9m7/28aex12vW7Xv605/usft3rvH2fSG/QiAEQiAEQiAEJiOBuAqBEAiBEAiBEAiBEBhPICLweBoZh0AIhEAIzDgEcpIQCIEQCIEHJaD6ltBJlCTEEjoZEiiHsWeCLzvi5jCvYtZaVXUxdN55523PeMYzTP1Ds88EEVSVMd+aORWyRGCCK7/iEIkJxO9///uZtKOPProLrx4IvERbQvDrX//6tuuuu7a777672WuNmMufsepi8/ZpctfLQzWysfPrX/nKV3bB+eCDD272yoMQLJcdd9yxLbTQQo3tvffe2+zne6211urnJipXVa8QHs4lB2NcnW2JJZZoc889d/NDiNY7gz4tBEIgBEIgBEIgBEJgMhKIqxAIgRAIgRAIgQclMMuDzmYyBEIgBEIgBEIgBKZTAkk7BELg4QkQfquqV6eqbh2ESeIp0ZSQyQNRtqq60Nn+/mNtEECtq651dTI/TIimBFViMTGV+Hnfffc1ojD/1u1hSyglmBJX9WzWWWedRli+44472sorr9xuvPHGLtBeddVVTbzLL7+87bPPPm255ZbrAq5Y/MnbWAzN2Jw9Q85yqarm/OY23XTTJkeVxS9+8YvbLbfc0sSVg/UjjjiiEZ9VAcvXGV0HrbmmWrWveeKx3hmw5EesBRZYoMeyJhc9G31aCIRACIRACIRACIRACITA4ycQDyEQAiEQAg9PICLww/PJagiEQAiEQAiEQAiEwPRBIFk+QgLEV6bEUgIswZN4WVVNNat568M1zURW6+ysEVGtE0WJrCp7B1v7XR9tnVCqEpaQWlWmuiiqMtiDCuIh/iAsL7bYYu2zn/1sF4Bvu+22ttRSSzVXRK+22mptnnnmae9973vb7rvv3uRDNCY2y2nChAm9MliuBFdi65An4Vme8iD63n///V38dbXzSSed1JZccsnmmunll1++rTwmPBNvicFyFMO1znzyQdzdZptt2u9///v2rW99q3kWn+3QDj/88DZhLJ/nPve5rWp0bnuH9fQhEAIhEAIhEAIhEAIhEAIhEAKPi0A2h0AIPEICEYEfIaiYhUAIhEAIhEAIhEAIhMCMQMCVxyplNechmA4iLtHTHLF0GBNTrRNCNfZEWwLuQQcd1FTMuibZPnZ6vlX0fvCDH2yueF522WW7YGqNeKwn5h5zzDFt7733boRke8xvsMEG7eSTT24nnHBC++QnP9k+/OEPt+OOO66P3/jGN/armeVRVb0aeNttt23iqOAlMBNlNUIxwXellVZqRx55ZHvHO97RRWhiMFGWYO1K6NNPP71fP/3Vr361EXDFdEai8Je+9KW+p6q6QG7+da97XRP/4osv7mciROMlnvyJ2K6CXn/99fvV0ebEw1PznBYCIRACIRACIRACIRACIRACIRACIfBoCcT+0RKICPxoicU+BEIgBEIgBEIgBEIgBKZzAqp1tUmPUTWqXCV2Vj0wZkfIJJwaE231O+ywQ9t5553bMsss43Fi5evge/vtt28ve9nLmu/22s+IeKxfd911m3VXO3se9hCSF1lkke6X4LrHHnu03XbbrW211Vb9eubxtsYqbgnKqog9E4D1/BB8+SX2br755r1a2FpVdQHZeIUVVmg77bRTU+G766679spj889+9rObK6PnmmuuiVdiV1WvSJbLueee2y688MJ+rTZehPG3vvWtXRjebLPNGnF4yIU/QnHViKnntMlAIC5C4FES8A8xtEm3VdXE//+adC3PIRACIRACIRACIRACIRACITC9Ephlek180rzzHAIhEAIhEAIhEAIhEAIhEAJTmoBvAJ944olNv99++7Vrr722X0990003tTPPPLMtvfTSvep4woQJTSWyfFQJE4qN00IgBB4/gXgIgRAIgRAIgRAIgRAIgRAIgRD45wQiAv9zRrGYtgkkuxAIgRAIgRAIgRAIgRCYagRU+N57773trLPOaq65JgirAr7kkkuabwr/+Mc/7tdF+4aySmTXXBOBq6pXCU+1RBMoBEIgBGY8AjlRCIRACIRACIRACIRACITAoyAQEfhRwIppCITAtEQguYRACIRACIRACITAE0NggQUWaOuvv3773Oc+1/bcc8/mimtXYx911FHNtdeugdZk5zpqc66g1ZtLC4EQCIEQCIEQeDQEYhsCIRACIRACIRACIfBYCEQEfizUsicEQiAEQuCJI5DIIRACIRACIfAEEvjLX/7Sr3/WP/3pT29LLrlkF36N559//nb77bc31cL/9V//1f72t7/1TFUDV1Uf51cIhEAIhEAIhEAIhMAjJBCzEAiBEAiBEAiBx0UgIvDjwpfNIRACIRACIRACU4tA4oRACITAtEBA1e+//Mu/9Orff/3Xf22//e1v21//+tc266yzNsLwIoss0q99/tOf/tTnXAs9iMGuhZ4WzpAcQiAEQiAEQiAEQiAEQmBaJpDcQiAEQiAEJg+BiMCTh2O8hEAIhEAIhEAIhEAITBkC8RoC0xSBQdBV6euK53nmmadX/v7P//xPF4bvv//+Rvidc845e96uhVYlbB/xuE/mVwiEQAiEQAiEQAiEQAiEQAiEwKQE8hwCITCZCUQEnsxA4y4EQiAEQiAEQiAEQiAEQmByEJg2faj4lZmq3qrqgu9///d/N1XB5p70pCf1CmCiL6GYrQph+4jGntNCIARCIARCIARCIARCIARCIARCIAQGAumnFIGIwFOKbPyGQAiEQAiEQAiEQAiEwGQiUFWt6oE2mdzGzWMkoNL33/7t3xpRt6qa8eCKCGxcVf1bwcbDnH0EY3N61cOEY8++G6xnox8aO83zICobT89tOKMzD2fDwpn6s8Hfm6u2B0ZD//eldCHwuAlU1UQf/vc88SGDEAiBEAiBEAiBEAiBEAiBEJgBCMwyrZ8h+YVACIRACIRACIRACIRACITAtEKAEFtVvfK3qroQbI6I6ernQUgi/A7zwzXQVdUFYzaEY9XDw7nYqxjmg9ipkniwY0s4/fd///fBfLrthzPqndnZnLNqJMZ5djjnxeHJT35yw883lvXW0mZcAjlZCIRACIRACIRACIRACIRACITA5CMQEXjysYynyUsg3kIgBEIgBEIgBEIgBEJgmiRQNRJ/iZdEW+Ksvqoa4XKoZjU/CL3m2P/xj39sxOHhYKphh+enPOUpfZrYSSBl3yfGfhGFx7rp/j/ncojhrPfee2+vcndmwvCf//znzhBPwjoxmD2W+rQQCIEZkkAOFQIhEAIhEAIhEAIhEAIhMAUIRASeAlDjMgRC4PEQyN4QCIEQCIEQCIEQmHYJDGJkVTUi5ZDpINgSfQmYk85XVa9onW222doghBJ/iaF8EnkJxUTkNvZTVV0cHS+CDjHGlqfb/4i9zu0Azjaw8IzFU5/61M7JszW2zo3ReN7W00IgBEIgBKZ3Ask/BEIgBEIgBEIgBEJgShKICDwl6cZ3CIRACITAIycQyxAIgRAIgRCYDgj4Ru2QJrGXaEukJG6aV83q2ZioO164tNeaeY2wyc7crLPO2q+K5ofwab6qGnHYmLisn96bs7ry2fmdk/BrfM899/SrtZ2POOxZjws782khEAIhEAIhEAIzCIEcIwRCIARCIARCYKoQiAg8VTAnSAiEQAiEQAiEwEMRyHwIhEAITE8EnvzkJ/frigmUROCqUcWuM7jamKhJsCXeEjs1QrA5e9kRjvXa/fff3yt+jV2FrB8vBI8XQcW0/ngaEfbh2uPx/Uj2Vo14YeJsBGDjOeecswveGOA6++yzN1dl84kdO73ntBAIgRAIgRAIgRAIgemTQLIOgRAIgRCYugQiAk9d3okWAiEQAiEQAiEQAiEwIpDfITDdEiBIEiqrqv3xj39sgzj7tKc9rT9PejCVrPb89Kc/bXfccUcjfhJi2RE7icInnnhiO+CAA9o555zT+B6qhI0H/0Nv3/TacJA7BnrV0cTxP/zhD43I6zroG264oQvt5rEhiju7Zk9aCIRACIRACEvwbt0AABAASURBVIRACIRACITAdEUgyYZACDxBBCICP0HgEzYEQiAEQiAEQiAEQiAEZk4C0/+ph+rec889t73yla9sSy21VFtttdV622uvvdrtt9/ehd7xJ73kkkva1ltv3XbYYYem+pfIS+BUMczPfvvt1z7xiU+0o48+eqKQPFTCEoL5qirdDNFU/xKEieBE33XXXbddffXVnc1OO+3UPvWpT/XrofFxYMwHDp7TQiAEQiAEQiAEQiAEQiAEQiAEpnUCye+JJhAR+Il+A4kfAiEQAiEQAiEQAiEQAo+CwFBB+ii2PCpT/of2UBtd2WtNFef4nmCnWpPAZ35og501c/xPajPMsyEO6s0Z67XBD/HUs56vwcaz+fHN2uBrqMi1znaY9/ynP/1J14XHYV6Ow7gvjv0S784772y77rpr23jjjRtx194bb7yx3XLLLe2kk05qa6+9dhcxxR7b0lwRTfh1XfSvf/3rprKVH76JwQsuuGBbb7312myzzdbmmmsuW3qzbsAGW5Wynu11FuNBKDYeP8/enDbY6PmsqiYmf4TnqmpyrRqJzMb2Df48G5sz1mPDn/EQi83wt+HbyNY0Z9e3sV+EXHZV1Tncdddd7TnPeU5baaWV2gorrNCIwgcffHB761vf2k444YT2pCc9qfkZ4hqnhcBjJVA1+hu339+iZjz8TRqnhUAIhEAIhEAIhEAIhEAIhMCMQuAJE4FnFIA5RwiEQAiEQAiEQAiEQAjMTASIf67sJfy5rtfZ9QRaV/wSVYiLRBWip946O2Pia1X1q3/N2acnTvJt//iqT4KpdY0f+80RQauqf0+3qppn8+zGC5B88Wu+qprnwVasQaB0lTPfVdWFYPbOwXbIkejp3Kp/ib1rrbVW23PPPfsVzjfffHM79dRT25ZbbtmIwu973/val7/85SYX8bGRPxHYc1V1EVQOyy+/fDvxxBOb66KPOOKILoS2sR/i71jXv5Vrv7EcqqrzI4zK0bwcq6oNewb73//+9xOFVIKqPc65yiqrNO+RP2cc9snNu+DT2Dxm3p05Y2cSl7/77rtvYtWzeT7ZiT/4IezaL441OdhvvOSSS7ZFF120velNb2r4mFMVvPfee7d99tmnXX/99f3dytNa2vRJIFmHQAiEQAiEQAiEQAiEQAiEQAhMfQKzTP2QiTiTE8jxQyAEQiAEQiAEQiAEpmMCBETpE1wJj8bEQuKgsUbsq6o2xxxzdJHWHLHVHmKgZ2IqMXAQ/vjig5Bo/913382s8a26dBAUBx/ESd/j5YOgaJ8N7FXeEqD5McfWN2f5JyZWVRdWrfHHxzBmZ048+4mZQ45ET1WqF198ca8CJtweeOCBbeWVV27PeMYz2hprrNFOO+209uY3v7n98pe/bMcee2wXNuVHHJWjClx+xBlYGj/96U9v8803X2eGkTPLyXlmnXVWw3bPPfd04RhL4rHzDD7k243GfjnjsF9lsXMQg8eWumDrfPPMM0+/dlrcgY99VdVFY3vY2YOzeN6J3MwNTfUyIdgzP/bxw96+IS/z1vnUs3//+9/fBfPXvva1jSg92BLkX/7ylzf9Hnvs0YVtQjK/9qWFQAhMNwSSaAiEQAiEQAiEQAiEQAiEwBNIYJYnMHZCh0AIzFQEctgQCIEQCIEQCIFpgQAR7+HaP8uRgEmMI0C+/vWvb1tssUUXegmdRFFC5pprrtle9KIXddGS2Mvn6aef3p797Ge3FVdcsS299NK98pUPa8Q/Iilxk4BLbNxuu+2aCtnFF1+8veQlL2nf//73m3mCbVX1b8cSML/5zW+2jTbaqH33u9/t6z/5yU/a85///C7SEhZ9h/d3v/tdYyuO/AmUvsFLhBzEZ2IrLuwIlu9+97v7Fc2uebamEXadkZC55ZZbNkLqIBCr/rXXeVSyzjcm6F566aU9T3EJuVXVfvOb33Rhm63zf/vb326bbLJJvw7ZebfffvuGLx7i2MvnKaec0l760pe2ZZddtn972JXTKocJqkRk9uzwfu9739t23HHH5myY8enq6je84Q3tuOOOayqYzzjjjC72HnPMMW2dddZp22yzTTv00EO7yMyPuETr173udd1exa53Tdj2jqzhJEdnscd5PvKRj3RBd5lllunv4cUvfnE766yzupBLsMbYO5TbD37wA9vazjvv3KyJiaNJfycLLbRQ+/GPf9x+/vOf93XvzlpaCIRACITAtE4g+YVACIRACIRACIRACEwLBCICTwtvITmEQAiEwIxMIGcLgRAIgRCY4QgQ8hzq3HPPbVdccUUXOomMrkZeeOGF29VXX91Uyy622GLtRz/6USM0qo4l8mo33HBDv+qXPdGS+EdkVe155JFHdpH4/PPP76JuVXURkLC6++67t9/+9rf9emC29p133nlNc23wd77znf592Z/97GfNt2aJv8RO35olvlaVtLvQefzxx7dvfOMbXVw0SRjmjxjpfPZefvnl/WpmAjfh8otf/GIXaOeff/5GBCZ+mrefCEtwJW6+4AUvaPy/8Y1vbARTvs2zUzlLzBSL4Elkvu222xrxmqg7VDCrrpWHfW95y1uaK6hxFYPYypbITayWh7yxJMoSzM8+++zm6mlVtuecc0678847e+XvL37xiy7O82+Pd0Fo5RsjOcqL4E1MP/nkk9swf+utt7b999+/TZgwoRGeCdDsq6oRdJ1bZbT9RGLvihBO0PeNX+dxbvlfeeWV/W+DiM4fxhqxnE/cvDfn+fznPz+xcttaWgiEQAiEQAiEwDRKIGmFQAiEQAiEQAhMUwQiAk9TryPJhEAIhEAIhMCMQyAnCYEQmDEJECkHoU5PCHzTm97Uq1tVfBKG9QsssEAXh1/zmte0r3zlK70CVUWnil3CJfH0W9/6Vhd4iX8aIVclKdF011137WLyHXfc0T70oQ81IrBqYpWohEEiI0GRgOjaaVW5rmK2Tugkqh5++OFt1VVX7YKwa4WrqufkzRAi5513XsN+JbGYmrz4dY2yRb6Ims5KeHXFMYGSEMyO8Koitqr6ldDOYR9BVEWusSZn+wih9hC9XXeMjypflbhyItYSuJ2LLSH6hBNO6JXMu+yySyNOX3jhhe0d73hHY0NgV50sbzkSdwmrYh1wwAGd70EHHdSOPvro5j0R0onlBF454PK9732vfeYzn2lve9vbevWwvMT64Q9/2FZfffVG/L322mvbqaee2quQCcDeDzbORqi25h8EqLz2Huxxlve85z2d70UXXdQI3jjYc9VVV7VbbrmlffSjH+3itDk88ePfmIh+3333NdyJ7LixSwuBEAiBEAiBEAiBEJi2CCSbEAiBEAiBaZNAROBp870kqxAIgRAIgRAIgRCYXgkk72mcAGHx4do/S5/gSjxU0Uv8JPTddNNN7atf/WpbY401epWt640Jt1XViLgvfvGL22abbdYIfK53di3xs571rC4CXnDBBb2yV1WqClbCIqGSgDrnnHP2dFwXfNhhhzXipMrUSy65pFfY8kf8JEwTj10hLBYxVMUtYXXllVduxvL485//3Ct7nZ+we88993RRmJAtkBzsNVZxW1X9GmNxq6rZz4ZIy0bjW4+FdUKu65zNsSNmGmNGLDWWt5jyMF5ttdX6ldrO4sxsrVVV+8QnPtEroom+Rx11VDNPEFWRS2CVJ1GYKK7NPffc3YZ4SuxVRfv2t7+9vfCFL+wV1sT5oXLYu1xiiSWailvvx5XPBGQV0ip4XcP94Q9/uL8388997nPbxz/+8WZMZP/617/eK6NVNhPfnU3Ft/MQbJ197733bsR4V1mzczYNR0K6CnJ29hLhjTE09jeC/cATK3ZpIRACIRACIRACIRACIRAC0wSBJBECITCNE5hlGs8v6YVACIRACIRACIRACIRACExDBAhyxDgCp15lp++/zj777I2ASrQjiBJjCaTsnve853WhV3WqoxADCZGaq4gJokRBgiEbVb3ESvOEVXtUAu+22269KlVMc0RTomFV9euOicsLLrjgxMpSYuK2227bhUp+VJjKzV55WZezOARU59HLT29NI7wSveVbVf0KaYIuoRIPOfBBnBXHfs98GMuTH+KpsT1y4HfYy59zVVUXXdlUVb+yWq5EXL7t54eQuvnmm7eFFlqoV1oTXcXiB3djlcIrrbSSUM2zfR68I+chnotpj955rLvS2Xsg0j7nOc/p55UnXs9+9rPbpz/96ea6aPvtkRN7vbzk4vzW7Nlpp536NdKLLrpoM4czVq6rdjZc5SC2dXl6T3wS6/lytbR9bNJCIARCIARCIARCIARCIARCIASeSAKJPb0QiAg8vbyp5BkCIRACIRACIRACIRACYwSIZFWjb9uOPT7q/wh1r3rVq3rFLlGN4EagJLgNQiBhUWXveOf2EWqJiYN4yd48sdDcYD/4JRzK1zzRT68ZE/aImgRDc+xctcyfOL5je+aZZzaVwq6Nvuaaa/p3aMW57rrrbOkVr0RGc8Refo2JoPxorjNW8VpVjSgrrnl2nlUyc4YB4RUH8Y3ZWdPsY68nUA5x+bGXjSYH5zIeWlX1b9riUVW9ktaaGFjxO3Alolrjk29ciOyuT7755pub66E1VySrwHZtNQFVzt4He3mbI4rLU778mWcjhnnv3lgvB3H5UV3M1lg1sapg33ZWge2KaAIyP6qr+/sb26hieKxr66yzTiPEH3HEEe3KK69s9nkf4lVVF+TZDfvki4s5Tdyq6pXRnsWRj8pmz2kh8HgI+N9UVXUXxv7G+8PYL89jXf4LgRAIgRAIgRAIgRAIgRAIgRmGwGQXgWcYMjlICIRACIRACIRACIRACMyABAiPvle7zz77tLe+9a1tr7326m2//fbr34x9y1ve0ly/vNRSS/UKUAIiDMQ6gtwglFRVF+rMEUb17LRB1Ksqj12sNaeJP14kJUASBAe/RMCDDz64uVKaWL3FFls0VcWumj7++OMbkZVgaY+4AhBSVZnKYfAjX8LqYMPOnL2EH6Kk79aKLx9r7K0ROfUEUnGqqlc5V41ETLZiypW46lzs2YqviUdQdl62hFAsx8fgR2PHFz/88UPE1bMn+qqSVtWLx/rrr9+MX/SiFzWirDOomBVT7KoRdxXV5sTQ4+Ns4shHXs7uWQ5sjDHj54QTTujvYauttmoqgjfddNP+beZ3vetd/W9DJS87Oa6yyirtyCOP7CKwa7ZdV73WWmu1DTfcsL3zne9s3/72txvf7PVy8g6cV1xja3IcnuUqRyyqRmeyljbtEEgmIRACIRACIRACIRACIRACIRAC0y6BiMDT7ruZ3jJLviEQAiEQAiEQAiEQAtMBAdfv7rLLLk3l5vvf//72vve9r/nert53fDUCHlGPIFdVXcQlUjoeAa+qugA8iHaEPGIdIZSNVjWyqRr15tgTDAmQ9rDXi0MEZCM/37AlGp522mntlFNOaeeee27vL7roouYbt75VW1XMe4Wt2ETgqtGcBSITF9iIAAAQAElEQVSjRtD0LDY7YifRtKoaEZMo7Gwau6qRDwKkvNia92y/PAnR5uQ/9GydhXDsumUVxpdddlkXPomiKlnlQxSWg3Nigafc+DdfVROvbrZOAF166aXb0Ucf3c4///x+FfM3v/nNpjr6S1/6UlOp+7nPfa751rJ8+NLLR4W2/KpGZ6qq/k1kTFRda3LS2MmTUO2M5gjOZ599djvppJPaxRdf3GN/4QtfaCeMicOqgw844IB+dTV2rol+9atf3Y455ph24YUX9m9Eq86Wx0c/+tH+XeBrr722f8sZI3GcXa6esa0a5WlePlXV/85wsG4uLQRCYJogkCRCIARCIARCIARCIARCIASmAwKzTAc5JsUQCIFpmkCSC4EQCIEQCIEQmJ4IED0JaoPQR7jUiH4Eu6qRUOhMxLlhzrq5qtJ1YZhYZ55IZ9KzvmpkYzw0dhqbqlFFLcGSKCofQiJb+RE011tvvV5VuuWWWzbfw914442bamBVqQRHvuwnIg4Vs/Zr5jXjwc6zsxBViZ++OSyu7wRPmDCh4SEH9lXVK1f5lo95oi2R1vh3v/td/wbxIBCzE0sM+wmnz33uc3v+2M4555xd2BWXjapd55YLxlXVr4jmZ+Cj54tftquuumpbc80123bbbdfWX3/9hgc2G2ywQdt66627f3uqqvFp7Fu7ej702rBGCHZmgrZ5NvJ0RkyItM961rPa85///LbZZpv12Ntvv30j7KoIXnvttfucHOWNC3+urvYPCLbZZpt24okntu9973v9O8CE/OEab9zF1JxNLvKSQ1V14dc79Y8F+JaXMXZs0kIgBEIgBJ4oAokbAiEQAiEQAiEQAiEwPRGICDw9va3kGgIhEALTEoHkEgIhEAIhMF0SIEpKfBDgCGvDmBBHoNSb1xP52BNQ9cOzdc1cVem62NcHY7+sEfD4NtaqqhE+x5Z7Ba9c+KsaCZeuDiYo33HHHV0IJLISYV1ZzO7qq69uH/zgB9ttt93GRbchKHogQuqrRrmI61kvtrHGv6aa2PlUFquAtTbYqboVmzhJfHQOouRRRx3VllxyyXbzzTd3gRMr+5xDHGfD6YYbbmj33ntvI1bzyU7Mueaaq80xxxxNrp6HGIMPgqjz2mNsnqCqYvmmm27qVbTWxLFGrD355JPbFVdc0QjMGOEhF3ZykXvVA0zMs1OtPOTh2fnYmiM0O/stt9zSVDDzI6a94qpI/tjHPtY5OLs511W7rpsQbK8cnGWJJZZoCy20EJNmXgzx7PP8q1/9qq8Rne2pqv5eTcpJPuyf8Yxn9H94YD4tBEIgBEIgBEJgKhNIuBAIgRAIgRAIgemSQETg6fK1JekQCIEQCIEQeOIIJHIIhMD0TYCg5gRV1atfq6qLa4Q+AiJxUF9VXbRjq1WN7Iy1QbDjbxAHq8pS92fd/KRN5SkjYiDB0DoxliD67ne/uxF8ia2nn356F0uJsATDCy64oKk+/e53v9tcnWwvP/YTE6tGQrK5qgdyte5sVdX9ebb3pS99aT/fqaee2gVdIic7VysffPDB7TnPeU4jTBJXxXdOvvfaa68udh900EH9Su0f/vCHprst+3e9611NI/K6cts++1XY3nXXXe33v/99v95aNXHfOPbLmce6/p/zVlWvDDax0047NYLwZz7zmXbrrbd2gRRDArDrvF3BrPIYb/kPzV5cq6rnKw/N2dvYzzzzzDP2u7Vf/OIXXUDG1FntP/zww/t5zjrrrPbe9763VxY7Q1U1vOT08Y9/vN144439umtCrapf14pfddVV/e9KLH9Hrq4mgqtKHoRc70D1ddXIX09k7Jc91uQtnnONTXfxu6p6LM9pIRACIRACIRACIRACU4dAooRACIRACEzfBGaZvtNP9iEQAiEQAiEQAiEQAlOJQMLMIASIr5rjDKJbVTWCnTmCI1FvqMI0JjCyrRqJvMN+gqJ9wzMBjw+NmGhdM64aiXhs+CPcEh3Ziqlfd91121vf+tZ29913t3322ae5dtjVx65C3mOPPdq8887bdt9997b00ksz7+Ko/OTA79AsVo1ylbccqkZXUItlz3LLLdd23XXXLnC++c1vbptssklTicz/hRde2MTjh3CpUli+zkEEJgATy9/znve0V77ylW2LLbboe1/wghc0Qqi1V7ziFe1FL3oRF12ElePyyy/fK2sPHhOZ3/nOdzYVvgyIuvwbE6OJoJg6zw477NCvYCaIuo7ZldCqmMUkMi+11FL9umwiq73OJk/nJkrr+eG7qtowdq22Ct0jjjiibbTRRk2+H/jAB5q94n/jG9/ofIm+G2ywQRPT+eT+29/+thmvsMIK3DaC7ZZbbtlUcO+7776dBZavetWr2i677NLfpxjeIw5ykLcrub/4xS82FcNEc86cWw7+RsT27uy1lhYCIRACIRACIRACIRACITBVCCRICITADEIgIvAM8iJzjBAIgRAIgRAIgRAIgRB4JAQIbITBqurmBDnPHoh/xDjCG1FyNP43S70RGA0IdHqCHn98EO/05gd/9vPDn7mq6hWmxossskivxCVEEkHtJ2J+6EMfajvvvHOvTj333HPblVde2X7yk580wuOnP/3ptvnmm/d9BE6xq0ZXTBN3xZk0B7HMV41iq8iV9+yzz95UvL7mNa/pwqcKY9cqH3PMMe25z31uI+QuuOCCzXXIc845p2P1K6zlqWJZZa7cVcN++9vfbt/73vd6nosvvngj2PIjF3nKwTXSqmddCe2a5Z/+9KdN1S/HuBJC5cbWPmezxt711Kuvvnr7wQ9+0K677rruX74YEnHXWWedXiWLt3j2OSO/VdXkbE6rGr13HFX02nP55Ze3yy67rN12223d1hwB++tf/3pTcSzuhRde2C6++OL2s5/9rBGwVWs/85nP7JXJ+Lqme8stt2yXXnppu+SSS/oV1V/72tcaAV3F8imnnNII1XJwxpVXXrkRhV2t7e/Jeb1/eVeN3qn3ToR3PbV91vRpIRACIRACIRACIRACIRACIRACU4JAfM5oBCICz2hvNOcJgRAIgRAIgRAIgRAIgX9CoGokBDIjyOm18SLb+PlhTOwbBDtz1157bXOtse/BVlWveLXexn70Kl2JnURVz2PT/apgYxWgRL8DDzywC5hV1StKCdHEXqKvq4XPO++89stf/rJ/S5hwWTWqZpVrVbWPfvSjvZpXxSzxtKq6P7HE0Qi1BEXVv56HNaLrpz71qV7xKq5ri3fbbbdGBHVd9O23396GPfYRtImVxippfafXN22d0VlVNvse8EorrdRzYDswkxsOroQm+BJUxeeLnapX+y+66KLOiL08q6p/R5i96mzf3SWyiiuWKtmBhXdCUD/ttNO6YO36bD74569qxGaIqZLZ+yMSuw7aO2FnD5uXvOQlXQQmPBO6v//97/crtQ899NDOiA17PUHYfhyxJhpjwvfb3/72vq9q9HfnvTu7ymi5uT5bTPnzZfylL32p3Xnnnf0KcAwHcdtaWgg8HgL+Zu0feuOq6v+gwTgtBEIgBEIgBEIgBEIgBEIgBGYUArM80oPELgRCIARCIARCIARCIARCIASmNAHVq2KoxF1mmWXasssu24ZKXAKjtarSddGm6oFxn5zCv4iWVdVjE4XlNvfcc3eh1nNV9QyqRr2HqtG4atSbe7g2Xpwa7Kqqx9x6662byl9XKRN/rbOvKsPH3Qafeq2qmopjwrbvJP+zAPiwf/azn91UMbP33qpG+Rn7/jNBe7/99mvOcc4557Tzzz+/V3hXVf/W8EknnWRrU1FNlMe2T+TXVCGQICEQAiEQAiEQAiEQAiEQAiEQAtM/gYjA0/87nNIniP8QCIEQCIEQCIEQCIEQmEigqroYWTVlemLfUA2qWtQVwoRF4qFK0YmJPMSgasrkVTXyq7JVLnopqFIlWBMqPf+zVjXyU/XgPUF3Uh9VD9hiIDaxXB5YmZt0z0M9Vz3gq+r/joeKW75dsc2PM7q6Wpyq/7un6oE5eWGhIpmILFf7jJ3Nu+Szqnrl9wUXXNBcj60CW2X5n//8535NtyuqXbmNLXvXcqvUNk4LgRCYYgTiOARCIARCIARCIARCIARCYAYiEBF4BnqZOUoITF4C8RYCIRACIRACIRACU58AkZCwSYzUEw4Jknpi4pBRVQ3DLkpPfJgKA7kQN/XCyZP4ac5z1QO5edaq/u+c+Ukbn0OzVlX9fM6ujWdBWDXHzrxrlqtG9lUP3rN9uFZVfZkYz39/+Psv5/z78CE7DOTPQE768TnyQeglFBOXfXf5Rz/6UdOz9/59U5kA7LvEs846a79ae8KECf07zfylhUAIhEAITG4C8RcCIRACIRACIRACITAjEogIPCO+1ZwpBEIgBB4PgewNgRAIgRAIgSeQAJGQaEgg1FdVvybYmDBcNRIppVhVXSA11qpKN0UbkZJAqlVVI3hqVdVzqaqJ8auqzw0TVTUMH1Vf9cA+wqwmD07E1sy5Ztnc5GqYD774F2d4fqieaFtVjRhs/5Cn91pVzbMq4b/85S9d3CUGL7300u3iiy9uSy21VHOGG264ob3whS/s3x0Wk2jcxn6I3GNd/guBEAiBEAiBEJhcBOInBEIgBEIgBEJghiYwywx9uhwuBEIgBEIgBELgEROIYQiEQAg8EgJV1YXNqinXEw+rqouEREB5EQ/NG1eV7h9a1WiuqqZofv8QdOxBflXVxc0hvzb2U1Vjv0f/Vf3juKoeMkc7qkbrw1g/NFc0qzpWNasRWwmsw/o/66tGvqsevMeZP375J7wbD36rHnxf1WieHSb8DDz4MEdItq5ZM2fM1lXPrn52NkLyvPPO24i+1lxFzZZAzD4tBEIgBEIgBEIgBELg8RHI7hAIgRAIgZmDQETgmeM955QhEAIhEAIhEAIh8FAEMh8C0xSBqur5EP2IkYTIQYQcLyJ2oyfgl7zGNykQNKtGeXt+PK3qAT9VD4wHnypnVUljMTTxcSK2DnaPtedLI76Ko3muqi50t3/yIw/vC6PBlC/N8/33369rhF5zhF4TBOA//vGPTby7777bVK8KNvjb3/7WRXMCsee0EAiBEAiBEAiBEAiBEAiBx0Qgm0IgBGYyAhGBZ7IXnuOGQAiEQAiEQAiEQAiEwIjAtPub+FtVjchJFKyqRlwcn3HVAwJp1QPj8TZTYlxVXZDku6raIJC2sR/i51g3cd14aFU1DB+2r6q+v6oe1I64Kg5BVBvPyhXVD7rpUU6qNhbDtqoHKrLFNvdwzTvT2Az2xF7PROrZZ5/dsLkO2kB1r3nxVPyae8YznqGbaEMwdiW0v4W+kF8hEAIhEAIhEAIhEAIhEAIhEAKPgkBMZ1YCEYFn1jefc4dACIRACIRACIRACITANEqAsDo+Nc+DsDh+vqq6YDp+bmqOiZxDI8aKXVW6B21sH3ThUUxWVa/IJYhq2LRxP8TU4VFOBF1i8TAnh//3//5f0w9zk/aqmtfXhwAAEABJREFUjQfh1ppxVT0i1kN8saseEJCJvkRqcTXiL9+aeTGMx7enPOUpE2M+9alPnbhENPZAGNYPTcxhnD4EQiAEQiAEQiAEQiAEQiAEQiAEZnYCs8zsAHL+EAiBEAiBEAiBEAiBEAiBEHikBAiqg9BZNRJGq6pXBA9CJpFzaG3cz6SC7bilyTokhmqcEnSJxcaDeGo8pRoGAx/xhqucCbqTiraPNYfhHwSMF4add2rxfax5Twv7kkMIhEAIhEAIhEAIhEAIhEAIhMDMQyCVwDPPu570pHkOgRAIgRAIgRAIgRAIgRB4lAQIqoTOquo7CZ7ETo1ATPy1oB+a56nV5EYMraouTLdxP+bHPU6xIUFWHip8ib+++4vFeNH2sQbHuaqang+xXBU+tc4mZloITIcEknIIhEAIhEAIhEAIhEAIhMBMSCAi8Ez40nPkmZ1Azh8CIRACIRACIRACITC5CAxiJ8GTQFxV/QpjomRV9TAE0D6Yir+qql/5TCDV5DBU0E7JNMTCgTg7CLWufr7//vsnCrePJ35Vdb54D/6x5tMZh+Y5LQRCIARCIARCIARCIARCIARCIARmZgIRgWfmt5+zh0AIzFwEctoQCIEQCIEQCIHJQoDQSOTUj3eoKnj8c1X1R3Zaf5jCv+Q1NDGrqoum5jxP4fAT3f/nf/5nI9QShU3ONtts/dn48TSC73AOZ/I8iMFDzz8bzTgtBEIgBEIgBGY6AjlwCIRACIRACIRACIwRiAg8BiH/hUAIhEAIhMCMTCBnC4EQCIEQmLwEqkbC6qReq6oRJiedJ0Zqk85PiWeiqBwI0sYqlYdmbkrEHO9TtTHhlwBs/t577+1M5PLnP//Z1ONq/PzhD3/oPoYYs846axPzSU96Up8f/2tqcR8fM+MQCIEQCIEQCIEQeKIIJG4IhEAIhEAIjCcQEXg8jYxDIARCIARCIARCYMYhkJOEQAhMAQKE1EFYJLaqPv3v//7vfvUygVIFrOdJQ9ujTTo/JZ6JvsRY8eTy17/+tV/FbG5KxBvvkxiryUHsueeeu+HCZhBtjR9rq6r21Kc+tW//29/+1u65554+/stf/tKGd+PcffLvvyZ9/vt0uhAIgRAIgRAIgRAIgRCYUQjkHCEQAiHwoAQiAj8olkyGQAiEQAiEQAiEQAiEwPRKIHlPSQLEzarqlae///3v2/XXX9+uuOKKdumll7bLL7+8i61E0PGC5NQUIYnSVaNKZcLoHXfc0W677bZ23333TUksE30Tmp3fxL/927+1X//61120rar2xS9+0fTjbvzef//97ac//Wk777zzGrHZe7jmmmsm+p6U+aTPEw0zCIEQCIEQCIEQCIEQCIEQCIHplkASD4GHJxAR+OH5ZDUEQiAEQiAEQiAEQiAEnnACBKyhSaZqJPIZj29VNf7xQcf8TLpgThvmjVW5asbDvJ64qbemEtN4aOaG9WFuEAQ9W9f/8Y9/1E2s3Bxsxu/905/+1G3smTQHC8OcdWKnuaERQoexXiWsftI2xBviD+tERWvj/YwfEzbPOOOMtttuu7UVV1yxrbvuum2jjTZqa6+9dnv961/fjjrqqC4Gu/5YnoTRQTz2LM5wPmNXJus159FrbOVirPGnH85r3bNc9W3sl1hjXXNmFbOE1+WWW655V3zzV1Wtqph1AbUPxn7xP97XMB7iDJwGFkMeYo1t7zHNPe1pT/PYhXJirZiqga+77rrm3VeNYg/5MB58DrHYDfPD3GDP9thjj20vfOEL2913393/jr7xjW+0zTbbrB1//PG98lg8+6pGsVRo85cWAiEQAiEQAiEQAiEQAiEQAiEQAtM9gUd4gIjAjxBUzEIgBEIgBEIgBEIgBEJgWiFA3HqsuRD2iGl8aMO4aiSW8VtVE4W0qgfm2RMz29gPkc23WMeGvcqUH3NEP3OEQaIhUZJoRwi039pss83WRUm5VFVjY3/VqMKWDSHRfnuqqhHxBp/WzVsX8ylPeUr/7qx1cVw7zJ/1IYY98vDMxvNwFvH5s4eNSlNr/AxipLE9xNsPf/jDbfvtt2/nn39+F3+POeaY9v73v79tuOGG7Utf+lI77LDD2oEHHtjsGWK5tlg+zkGQHc7H5xxzzNGvk7bmPPL4zW9+04VaudhnjqirH7izt1+u4sidrTM++clP7iKs3tmqqseQkwpm+zT+ib9s+OfLvDaMq0Z7cTI/+MDds2/xykUsc/zJQ66LLbZY+/rXv96rgDGZffbZu/BcVf1vTHx5D31VNYz9jTiHWHJrYz/eL7sTTjihffzjH28f+9jH2mtf+9qGx+te97q2xhprtHe9613tzDPPbL4bjLM8qqrbjLmYYf/LwUIgBEIgBEIgBEIgBEIgBEIgBEJgUgIRgSclMv0/5wQhEAIhEAIhEAIhEAIh8JAEiIxVI2F3ENeqRs8PuWlsga2m0pPgSFwbm+5C44QJE7pIS/QjaBLv2BENzemJd+yJhdYJdwQ+cyph5cVWM2e/OUKkMaGRyOjZujV+ic533XVXFxT5rKpeGSqGdfb2yp1vz3pCJbGRUMifdXusO5+Y7IiR1p2XzSc+8YkuQBI7P//5z3eBU/Xvvvvu2772ta814u19993XPvKRj7Rvfetbtvaq4DnnnLOP5ciPB7H4FVcu8jTvbPPNN59hk4dnAqh8THpmPzC1xgeeWlV1oZX9IGI/4xnPaM4s9lxzzdV+97vf9XfmmfhbVT1P/vnCQO+ZDREbK/6s8SF3Aq58qqpXAnse/A25bLLJJm277bbr696X98KOb7kPdnpz3rO/E3z0/Kv45fe2225rb37zm9uyyy7bttxyyy6U2zP//PO30047rYu/11xzTSM2e0diWXcWLI3TQmAGIpCjhEAIhEAIhEAIhEAIhEAIhMBDEpjlIVeyEAIhMJ0RSLohEAIhEAIhEAIzEwHC3KTnfbC5SW0IalXVxbNhzGbYSywjHmrmNOtV1YVWwhrxkQB40UUXNYIbQZJw98Mf/rBXYZ577rldDCUcEt7Euemmm5ore7/3ve+173znO+2yyy5rflRsEo6N2fF76623thtuuKF985vf7MKeb7/+6Ec/6oKo/AiH7Nl6vvPOO7ugWVXtV7/6VRdmL7jggnbWWWf1b/XKr2pUDUoIlf+Pf/zjdvvtt3cOziq2eX71v/zlL/v3ZomVRE+CJAGTCMz+He94R3vpS1/anJuNfdjMO++87cgjj+zVzUOVqjyJmARJtkRv3xA+++yzm/bd7363YeVceMlXTGNnkyffBNiLL764XXjhhV18lxO7qtHZrrzyyobvKaec0q9JJqrK1V7+CaNy8U7nnnvuLpbjitOpp57a93qHv/3tbxsGRF/7q6qLq94ZXxiy8/5POOGEvu+2MXEWCxyx8C1i783ZvEd7idxyqKpeJe2c9lxyySVdMJc3HldddVUXpInp9vA3YcKEPnfSSSf1iuadd965mcNAPt6N8VJLLdU++9nP9vdOQB7Oa03ufKWFQAiEwPRPICcIgRAIgRAIgRAIgRAIgX9OYJZ/bhKLEAiBEAiBaZpAkguBEAiBEJipCBDwxh940ufxaw82JuqN31M1EoSrql+pTCwj5FVVF9vYaoMvoitxUkXrIYcc0jbffPOmQvMLX/hC22WXXdrLX/7ypvJz+eWXb4RSwiZReLfddms77rhje8ELXtA23njjpnr25JNPbkOlLWFUbtdff33ft8oqqzRC37bbbtvWWmutifaEVMIh8dj4gx/8YFt99dUb0ZYA+ra3va296lWv6jlsscUWTdyPfvSjXSR2DrkSROXpCmFis7jORzR0fuLkpz/96fayl72s3XjjjV0QdY7DDz+8i7VLL710e/WrX935mLfHfvvweclLXtJe9KIXtQUXXLARQomPKnEJwATX3XffvW2wwQZt0003bXLcaKON+vXSRx99dGPrquiq0TXZW265ZXvf+97X8MHbnhe/+MVdZBdTbDm+5S1vaVtvvXVbZ5112hve8IbuW6XyPPPM08/Or1yJu0Ree12dzJ93qFLXddbO7JxEXKywIT4fdNBBPWfvjMgqlm/yYrjeeuu117zmNV3kl49z/vrXv+5/G2y22mqr/s4JuARbPr0LIvMBBxzQ/2aciWiOnZz23HPPiZXL8saVqP3e9763PetZz2regTnn8LdIXBbXtdz+Pl15TUD2N8JGvMHec1oIhEAIhEAITJcEknQIhEAIhEAIhEAIPAoCEYEfBayYhkAIhEAIhMC0RCC5hEAIzLwECFqP9fSDwPtg+60N81UPiMPDnJ7IR1AkwhJeCXDExoMPPrgR8VRxqoR1nfFnPvOZXi1LlFxzzTXbGWec0YVCoqAK4r322ovL3lR1Eu+Iw1/5yle68KuCVCUpoZE4/KY3val96lOf6vZPf/rTe0+gVNVK9Ntjjz2aa4r/4z/+o1144YVdAP75z3/ePvzhD/fKYiKgGK5mJgQTI+3Vc0YwJCQSYflni4n1quoCMKGYkCpfoiRBWrWpZp/1JZZYoh177LH9rAsttFAXYc2ruiUAn3feee2d73xnu/zyy3tFtPEPfvCD9oEPfKDhorpXLvwTkX/xi190gZ2YTUgnqi+66KKN6Hzttdd2QfrEE09sKmcPHnsPziuX/fffv2Hp3M4sb8KramVMP/axjzWVs2eeeWaTG27Oddxxx7W99967i7DOTqh3fbT9RGz5Eo5V7RKEnVc1LwEe76pq/hGAvwsV2d6J94TFICzze9hhh7UjjjiiC9/HH398r7xWzewfCXz1q1/twrF8/c1h4XzOstxyy7WVVlqpmVcpzRe+nnGxx9+Nd6JVjf6WH8//bvx9pIVACIRACIRACITAE0UgcUMgBEIgBELgsRCICPxYqGVPCIRACIRACIRACDxxBBI5BDqBSQWtSZ+70UP8IpoRGgmeekKZZjzMsakaiWdV1T2JQYTTiKSERkLwLrvs0giHBNxlllmm7brrru1zn/tcv/LXNcAqXQmc66+/fq9QVWWrepfAqoJYlSvhji1hVJXnaaed1lZbbbVe2eoK5je/+c39OuDvf//7E6tgCb+ukv7Nb37TiMzrrrtuY6v61JhgTJgmlqogdSYCtrjiEQ6duR9u7Jd1YiMGGtGTf+ceW+4iMNGXbz7YYKHilACJof3sn/nMZzZ8NOv2u0JZJawq2re+9a29gnmNNdZoBx54YK86dmW0iltx2XsWn5BKqHXV9Sc/+cm24oorNuK7XIjumnO4RltF8E477dQuuuii9vznP78RZ9mq/iUsy5tvoisWqqa9F6KtCm5isjPYd9ddd/V3yN47clZXNhP3VWCrdrafcL3CCiu0n/3sZ011cdWoilxVMt/YiO098IGb90ugNvaeVH0vu+yy7TnPeU5zxfQuu+zSq6hxko93RRjGWN7+EYK8FlhggV6pjTEG1vwNYuas4rHT5KFPC4EQCIEQCIEQCIEQCIHphEDSDNG/+l0AABAASURBVIEQCIHHRSAi8OPCl80hEAIhEAIhEAIhEAIhMLUI/PM4xMd/ZkXoJLwRIwlpKmKHRui7//77mwpYohvbSf2JQUwjxtlHZHM18qqrrtoFQ2IfIY5AaI0I+rznPa+74c++CRMmNL3q0JtvvrkROgmaxEtinmukzfFlowpQ1acLL7xwUwVL/JX/UGEqJyLmIYccwrz75t85+FAFS6gcxETXC4tHHCUG22/jIL7KW67mCaHW2ONmL7FSnvwRHs2zxUU8e807u3l5sHdlMnGWgKoi1rx1/lXJ6om14hvjhJGzqJp1XmMCvL0EeKIx3xdffHFz5TS/YvNLXFbFy59roYmwwxlVVn/961/v1zjbLx7RVIWts2KjCtleMYmtzuUqZldGW6+qZp29qmI8VBOzcz0zn/LXa/yIwR5XVbyqfl0RXlVd2LaOoaupF1100V5RzQe2KsP5McbC34BnLPy9ysn5VQp733xpbLyjqtE/ZvCcFgIhEAIhEAIhEAIhEAIhEALTLoFkFgKTh0BE4MnDMV5CIARCIARCIARCIARCYKoSqBoJWlUP9IPgNWkiBMGhsfnQhz7Uv8P6xje+sbmSmYiritf3c1XOGqvKZUu4I6DxWTWKZUyo47OquvhI8DSv2acZmyf6EQaJd+Y0wiMBkXDomYhHGOSXqOdaYZWlxEqVvq4rJgwSnm+55ZbGp31V1a8FVp1L6JRTG/vhhxj93Oc+t19rzJ44at6YmEtwFX/IS472eyZiOjtb+wbBkdBIoB4L0YjoRFU+nLdqxIdoaZ54bV4efIu98sorN1XCbG677bbmymTf/L300kv7OTBhy//Q/uVf/qVX9YrDBzGXT8+E1LXWWqu51nqwl6PzzT///G2zzTZr/BG7q6pVVSP0LzomsKqYtocP1ycfcMABbd999+3XV9svhnN7N1iwVaGrx4Rfsfx9uGLaueTv6mjr7IjQcrbfO8cXd+8UZ+K2dfuwsq7fYIMNmorwqmquymZz3XXX9fxdYc0fwVdsedovnvdGPDeWn33G7PRpMzeBqlGVOgr+/jRjf3f6tBAIgRAIgRAIgRAIgRAIgRB4QglM5uARgScz0LgLgRAIgRAIgRAIgRAIgemBgO/MXnjhhY34SGjVCK2uFnat8K9//et+/TIRjdhIZCMMEuiG8xlbJ3gOYoq1SQWVqpH4aI29dXuJd3wT6IiG/BAdDz300Obbt6pEibuab9gSTAmSREa+CJviqvQlhJrjVz80IqUYVdUrhId5vfjOaqzxRzg0FsO6fPkgOBIx2RB3iZAqcsWXM1HXnL3mVVUTI9kTruVlH//bbLNNI067rtl3dD/ykY/07wNXVb/amE9+cGKvrypTzTsgrHsg3upVJhNbMfRsj1xw8W1m7244g3VCKea+70to9X1foutRRx3VjjnmmObsYhK52Tr7HXfcYWtTESw+ps7N1piNanDnNPaeNLngWFW9ati6Z4KuvFR3651Zzng5I4Y33XRTF/tVT5sTVz7O5b1IaOjlIGc9G+cVu2rEzd8W++mtJd8QCIEQCIEQCIEQCIEQCIEQCIEQeKwEIgI/VnJTf18ihkAIhEAIhEAIhEAIhMDjJkD8U+157bXX9m/rEoNV3BLlbr/99kbs+853vtNe8YpX9OudCXTEOYKaqtiqkahGcKuqXr1KwGsP8lNVvXJz/JJ9fPJnTFjV80HEJJyqtCWcEvSIjgRBeals9c1YIiAxUXMeQqTrgfmtqh6OTwOC4yAUWhfHefS+uSv+sE44ZOOZgKkiWdWtOc9yrqrmO8ZV1Qi9YhA9ibD2EUaH2K5rrqomX3ZiOss555zTxF1iiSWaq6FVxu6+++5dpObDudhrfGnGmn36oVVV3yc/QicR1X5CKJEYUzydhZBKrObPd3i32GKL/p1jrD/84Q83VyjL33XK8uDPfoz5c0YVv7iJ73moQGYjHkYTJkzoYjYbTc5VozwHZiqBccPG+8BYTO/c35ne+5CzOHJxDbh5z/yK5azG9vKh4WyNX2t6ORinhcB0QiBphkAIhEAIhEAIhEAIhEAIhMDjJhAR+HEjjIMQmNIE4j8EQiAEQiAEQiAEJh8BAhlBbxDFiGgaYXCIQnwjomnsCWxEOOvmhmZPVU0UeglwbIZWNVqrqj5VNRIC+TNBcORfLnpzfBxxxBGNOO2btKqT9Z59P9h3bH2TVmwCpbPYJz9zxpoz6Yd5OZsj6orvmUhLZCQSEket20OoPP/88w37Vdf8ym+RRRbplakqVD0TV63JmcjKDwFTrttvv3179rOf3b7//e83NpytvfbanZUK55NOOqm5gnmXXXbpgql8CNaDLXutasRumJcjwdczsVVPfBXXWbw7udjL7uqrr24qkJ2JjWpaovP+++/fv8WsCtk/Athzzz0bkR0vts7Ct2fCq/z4VSHu28PWnVvMgR2/4mreqX3Gcuarqpr3xX6++ebr13TLjS88+aqqXu3MV1W14R17ZwRoORC6+bVPXppnveYdE6XFNc+3Pi0EQiAEpn0CyTAEQiAEQiAEQiAEQiAEJh+BiMCTj2U8hUAIhMDkJRBvIRACIRACITAFCBDjCGUEN41QphHNiGeEtaqR+EZsY/9Y06iqLnpWjXp+iIpEOc2zXPRV1VZcccX+/VrXEItLSBx6OX75y19urrAmUrIhMhIHNbnyyb6quOzXD5tzJnGMiaAWiZH2y8de1aV4mPMNWsKoKleCLiFSjK222qrZz89nP/tZbhpRkhhKwDVPeCVWE3iJ3Ouvv35nQDiuql5dTeR2VrEw51t1LV9i8cd5VfW9VQ98x3SYF4cIzIervFVDE4C9R7ngw9dll13WPPter/NVVXvnO9/ZnNmV1DvttFNfxwHv2267rWHNlzn+xBy4uj4cTzmzIywbE+qdcaGFFurCrdjDHlw09nxh7xpquX/0ox9tKoLN88OGT1dVO4O8if7WxcWIQDy8z2FeX1X9CnPvTO78D/OYap7TQiAEQiAEQmCaI5CEQiAEQiAEQiAEQmAKEJhlCviMyxAIgRAIgRAIgcdBIFtDIARCYEoSGC+0EfoIawRBohmBkwgnPkGQeFhVXZgd7KwPrap6lSuxzx5Cn7HmWasaCZnGQyMQEvHE13sWf5999unVoe9///ubalH24g7+dt1117bffvs1giMB1B7iJxtiKl/2VJWu500ItF+rqi5QEgPFIHC6Etm5CaTER/12223XhdD777+/qVg1L85qq63Wr3EW6wMf+ED7yle+0gVMMVxVXFV9fY899uhi5MEHH9zFVnlhI65eBTHmnsX+xje+0auCiaFs5eoAVaNzGGvmsRJv1llnbRpfrvEmPDuPNb5dO73bbrt1BsRoFbfOYUzwrqpe1UxMNieuGM6lQtoV0XLjT1zrOJ988sm9sljuVdXP50x42u/s3ktV9dhV1YVsa3JnK29czR1zzDFNJbOxfWKJT0R3ZbRryVUe27vlllt2X64GF58vf4tVZXt/Z/b+8Ic/bAsuuGC/JlvOFuVfNbLznBYCIRACIRACIRAC0wKB5BACIRACIRACU5LALFPSeXyHQAiEQAiEQAiEQAg8YgIxDIGpQoAoRlAjolVVIwoT5YhkxMOqkVCm4pKtRlwc7Ih0Eq2qLgDzo5mbtFWNfI2fZ8unOQKeXPj2TOR71rOe1VSULrXUUu3yyy/v10Jfcskl/epiIuFb3vKW9pznPIf5xCb/QayseiBm1UjotI+x2MZE3A022KAtvvji/ephgrcK45/85CdtrbXWassuu2z70pe+1Aikqk7tVRWsVym72GKL9Rzf+MY3tt13372dc845TeXwvvvu2687Jsiqst1xxx27UOuc9sw111xN7E033bQL2cTsCy64oPHj6mhiLBbETbGwHppnTf76X/3qV11kVR3t3W200UbN3M9//vP24x//uC2zzDJd8N5www0bf/zaR2gmtsvpjDPOaK6Ddkb5G7sGe/31128qcOVqT1V1cR4nZ7CmUlfF7ZVXXtnmmWeepuLYmspie8QTV/6EdezND2fce++924te9KJeSf3CF76wnXrqqZ2pPPhwXTYh+0Mf+lA/h3O/+tWv7me55ZZbOkf+NGfRa85i/XnPe17nY01s+43ZpIVACIRACIRACIRACITAE0wg4UMgBEJgqhCICDxVMCdICIRACIRACIRACIRACDwUgak7T5zTCHQiE3iJiOaIqeY0z0MbxDOCLVvrmjFB1zyhzRzRTz+0qurVm+OfxSHK2UdorRpV6Ko8VWm6wgordNFx7bXXbksuuWQjEqpkVWVKILTXPj6JmsRrovWQ5/gchlhs5WofcZEoe8ghh7RVVlnFUtt2223b6quv3oXh4cpjoifxd6hKli9eBGP2fH3uc59rRN311luvffzjH29877///u3EE09siy66aL+SWgCC6he+8IV+Fv6djZj90pe+tB188MHt9NNP7wKys1WVLV1kdxbNRFX16lasCbEqe/Wvfe1rO+MllliirbTSSo3ArUJY1TRhnb33reeLWHvggQd2ofhd73pXI7zbR1D+zGc+01ZdddUuvKqm9Y6JuCp3nffII49sRGQxF1lkkbbJJpt0sZzY/M1vfrNX4LrGWb6aPfiJK1/nMy8XjAi7KoFf9apX9XyWW2655jruzTffvF1xxRVMe4UvfnjyQ+zmU278VI3+QQJj/xhAj4GxvwnvzJy9+rQQCIEQCIEQCIEQCIEQCIEQeGIIJGoITF0CEYGnLu9EC4EQCIEQCIEQCIEQCIHHReDhhKyHWquqLhJWVY9dNeo9DEKZsVY1WjPvWRvGBLwhhuuCTzjhhPa1r32t7bzzzl0IJMhZJ7zdddddfe24447roiI/RDtrxFTfgj3zzDPbDjvs0Cs2Cc7iuHLZ93ZdtUw0Nf70pz/dr0v2LVviJlsCrapS1bYXXXRRI6ryLQ7hkeDLbuGFF+7XNvMhvn1sxNp6662bM6iIPf7443s1qnytE55V+Lp22vXJ5uwlKsuBGHruuee20047rRGu5XvKKac0QqhqZd+8xQITewncCyywQPvUpz7VbZzri1/8Yh+7fnr22Wfv1ceEZKKrPYRvMc4+++w2//zzm+qV2wRdD85HiCU6s3GWj33sY00VrfNss802jTh93nnndSHVPlyc5x3veEcj+rI96qij2te//vVG0H7+85/fXCN97LHHNsIvpsRbQrv9uBGtvRvC9dFHH91UBXsmoldVvyKbKC9H55eLd73GGms0+71/PY6HHnpo34/HJz/5yeZd4I7vQgstxEWv/pWD3A877LCm2lnlMb5y8l4ZGhOx5b3YYov1Km/zYrGpGv1tm0ubeQlUjf4O/P3MvBRy8hAIgRAIgRAIgRAIgRAIgalK4AkKFhH4CQKfsCEQAiEQAiEQAiEQAiEwPROYc8452zrrrNNe8IIX9ApO3w8mwmnONe+88/aKVBWZxuasEQeJcq7BnlnCAAAQAElEQVQrVnGqupPQSOAjymgqU1XX+h6sSlFCsWuaiYazzjprr4YllBKl+SE+qlq1VyPW8immylzrK6+8ciPEEiBVhlaNroom1qpiVZGrqtU57PMdWldSO6dnIqJensRXZ1JF7Erjl7/85b2SWC93lbZV9Q/Cu70aYRMzZyPS8uFMcnYNs/MQPNk6r3PLz9XV5pyPsKp5xpIQTLRWJf26172uX7OMR1U110yr8uUfs6rq3yvmxxoBWoX1Zptt1lTh8klw9m6dw7NGBBYTO4zWXXfd9rKXvaxtv/32/e9AxbQ1Ajw+bKpGgjD+rmcmzPKFpfdgTGR3dTZ2xGdnxWS++ebrwrWYmr8dfsUj/hOM+SCUW6sanYuIvOaaazbvDkfn9LegGYs5LbTkEAIhEAIhEAIhEAIhEAIhEAIhEAJTmkBE4ClN+J/7j0UIhEAIhEAIhEAIhEAITDcECGnEPsIcAdJ1zAQ2wt7QiI0EOiKtZmzOOluHJXwSGQl4nq1VVRd4iX3s7CM+etbYaVXVK2LF558vIqc1jc+q6lca2yfHQZRkb52Y6yzsBz/DWM9G5a6xs7Ifxp7tZWOv3rMziMVueHYOzxo7NlUjgdgcoRIb/p2DPf+e+bAuZ7YE1qrqlbF8WR9vWzXy66zt7z/2EsI98o+HnPHSexZTG3Jjr1qYf4KrvSqVx+civnk+xODH2Psyz9f999/fr8MWl0/zGjv7+dfslY81cdlbl1NVme7V4mwJ1Kq6VX/7fjERuaqabwH7hwP2+EcD7GyUT9XIh/3m0kLgCSSQ0CEQAiEQAiEQAiEQAiEQAiEw1QhEBJ5qqBMoBCYlkOcQCIEQCIEQCIEQmP4IDAIegVYjQhKFiX4EOI1YqCdaasbDnP1Oba99xnxUjYQ6tua0qurVtMb886VnQ3g0z4fvxVqrGtmzIfix0bPR2Gv2683Jg40cPFdVv9raHBuNDVHSmFhpXDWKxVfVA2P72GvW2NpnXm+O6EmcNGcdG721quoiL5uqkZAtN7bYOafnNvZTVd22jf0QjcXEYuyx8WkPW/PmNHZ6DScCtOpsdmIO83pzQ0z5sWUj98EPH8ZiaYPYa34Qc/mxx/qQC39VD3Bj42xyYcunHDBhO+zV+16wa6RVL7tqmlDtWmvXXh900EG9Epqd/fbq+efLOC0EQiAEpj6BRAyBEAiBEAiBEAiBEAiBqU8gIvDUZ56IIRACMzuBnD8EQiAEQiAEpnMChDUCH5HVmDBIYCO8Edscz7x1zdicNTaDwEdgNG+9qnrVKCFQY2OejT32iqERGImJ5sRWfUuc5Uuzl41xVU2sIrXXnqp/rCQ2P8QaxsN+ufBtnT/7icWESr1Y8rOmVT3gmy9zfNlnzJ4vXPj2zI8xP87DTquqxo59VTXreFRVPxO/7OxhpxF/zWnW7R0qg+WgYWdNfuyts7NHM+985vgU09XVrmJ+5jOf2fDw/tmy0apGgq45zZx9xprnquqidVX1s8jD+dvYj3V+5aKvGv09OPPYct/HH8F3nnnm6ddQ//SnP22u37755ps7DyLwnnvu2b9J7Hx8Y2O/Z31aCIRACIRACExVAgkWAiEQAiEQAiEQAk8ggYjATyD8hA6BEAiBEJi5COS0IRACITAjEFCpOV5QIyoO5zIm2hH3jImJmrE5a54Jc8TF8fvMEQIHEdC4aiQsGrPX7OHD2LxxVZnuwqKBtarqwqBngiVhUd72mNOqRjbyIxgSY83LpWrkc7x/Z7CfGDn4HGz51uyvGu01NqfZV1WNvzb245kP+wd/VSPhk/3Aasy0/+dZq6ruo6r6edlqziA/Y81Ya+N+xMIBnyEPy/yyJfzaa04bxlXVXvva17YTTjihLbnkkhOrs+1RHTxws4cPuVRV549r1UjMNj/EraruR2zzYun5qKou+rKtqjb+Z8KECf1xkUUWaYsvvnhbd91124orrth22223tuGGG/Z9/kbxdV7+beBLnxYCIRACIRACIRACU4NAYoRACIRACITAtEAgIvC08BaSQwiEQAiEQAiEwIxMIGcLgRmKAJF2vKBmPDSi29CqHhDvqqo92DyBjmiorxrZEw2Ji+YGcOaIjcQ946qR7fh1AuKwp6q6GOhZa3//GfyyJTqalvsgGBJjh/mht87OXmMVu3L2bF5jK05VNfl51tjo+a8a5Sw2G71m/9AGe3GqRvbWBt/82DP+ma1mDeNB4CX2EpnFItLyzdekbfBnH3uM2RjzKdawl0+MrItpj0pitubYsbHPM5vxPRbi6c0P+bJnq5crG+tVDzCwxzz2xvZ61tgOzfupemDfsM73YJM+BEIgBEIgBEIgBEIgBKYQgbgNgRAIgWmKQETgaep1JJkQCIEQCIEQCIEQCIEZh8CMexIi3CCuVY2Ez+HZqauqV6sSEDUCX9X/FeaqqhEQCXpt7IfAZ0xctEcc+80RGwnQxmIRHLVhnchnj2dtzF0XgquqDcIigbKqegUqH4OdfniuKlv71dQGfOrZiMGHnOVoXrPGrqp6TGONjXyrRj7lMczxpTkD4bKN/VjTxoZdTJ40p/Fx2ODDRjOuGsVxZbJnNuITbge/5vgZ1uUgV3NyedrTnjbx7PKtqn4lNXtx2Bqz1QZ/erGqRn8PxGdzVaOKYGN7xauqiTGGuIO9XNmwtyaW8bAX+yHuYGuvCmG99+Nvxd+SfXzo00IgBEIgBEIgBEIgBEIgBEJgyhGI5xCYNglEBJ4230uyCoEQCIEQCIEQCIEQCIGJBKqqC5dV1cXVqmpP5M8gyA05EP8G4W6Y01dVz9t4fHswW+sEPv3QxKmq4XFibz9RU6v6x/Wq+j8xB7FwcMDv+L1V1cXbqgf2EhPb2E9Vjf1ujY8+eJBf8qka2VVVaw9iY+rBfMhjiMVmaAPTqpFf81XVz0bYHMRRsTVnYqMRQavKsDfiqOaBkGu/8dAbV1UXe435siY3/TAnzjC2pnmuGsWqGvVy16zZw98w1ldV593GfqqqV4mzG2KNTff/qqr/vbdJfgZeQ4xJe+bD39Jgay4tBMb/jfnfkP89oFI1+ts1TguBEAiBEAiBEAiBEAiBEAiBR0xgGjeMCDyNv6CkFwIhEAIhEAIhEAIhEAIhEALjCVRVF4MHcXX8mvEwPwi/RFKN4GWtarSfLVFsfDNXNVqvGvXm0h4ZgViFQAiEQAiEQAiEQAiEQAiEQAiEwLRCICLwlHsT8RwCIRACIRACIRACIRACIRACU4RAVf0fvyobh6uSq6oRd12LTAw2tqGquoBcNerNpYVACDxuAnEQAiEQAiEQAiEQAiEQAiEQAtMcgYjA09wrSULTP4GcIARCIARCIARCIARCIASmHAGC7tCGKARgbbii2byxa5GH6l9XLpsfGh/DuCqi8MAifQiEQAg8cgKxDIEQCIEQCIEQCIEQCIFpl0BE4Gn33SSzEAiB6Y1A8g2BEAiBEAiBEJjpCRBWx7cpAaSqHtRtVTVCsGrg//qv/2quf2ZIBNarCNZP2qoe3N+kds416VyeQyAEQiAEQmCmJJBDh0AIhEAIhEAIhMB0QCAi8HTwkpJiCIRACITAtE0g2YVACIRACMw8BAihj7RNTSqEXpW+hF4VwP/+7//ezBGEhzzG522uqvrV0OaJx0Rjzdj6E9Hk8nDticgpMUMgBEIgBEIgBEJgIJA+BEIgBEIgBKYnAhGBp6e3lVxDIARCIARCIASmJQLJJQRCIAT+DwEC5vjJSZ/Hrz3WMZ/EWoKv3vPgi/j717/+tf35z3/uAi9BeFg3ZldVut6sEX35IhgbD60b5FcIhEAIhEAIhEAIhEAIhEAIhEAIhMB0SSAi8HT52pJ0CIRACIRACIRACITAE0cgkUPg4QkQVlkMvfHkagTaQbAl2mqeicHWxLn44ovbGWec0W699VaPXQz+4x//OHHcB+N+2ccHX8byHto4swxDIARCIARCIARCIARCIARCYCYjkOOGwPRNICLw9P3+kn0IhEAIhEAIhEAIhMBMQGAQ5PSDSPdEHVsOvjerH3L4z//8zz4kRPbB2K+//OUvY79H/42fNzPYG99zzz263tgNflWy9smxX+Y0QqV+bKr/97e//a33fskJG+P77rtP19gOeQz+VMlaHGyNh3zEH9bN80kYNe5+xgZrrrlmW2SRRdoSSyzR5p9//jbPPPO0RRddtD3rWc9qG220Ubv00kubfVXVr2OWo7zb2M/gQ15shvmxpSa2XhvWjYf4xpq8VfRuttlmbbnllmv7779/88zO9c9f/OIX24477tj22GOPtvfee9vSrD35yU/uY3H7YOyXefnZj8HSSy/d9txzz/aHP/yhiVNVfe+YaZ+rGlUQWzOn8aEf3/70pz9NfBzPc/x5xR2MqqoL1cPzBRdc0J7//Oe3q666qlc077rrru13v/tdf5/YsHMOzMbHH58Xm7QQCIEQCIEQCIEQCIEQCIEQCIEQeEwEZpBNEYFnkBeZY4RACIRACIRACIRACITA1CBQVe1f//Vfu2g3CHmexa4qXfv973/fnvKUp/QxQdG3au+///7+TMR70pOe1AU9++ecc84+Tzhk1x/Gfs0666xjv1sXIauqxxvi9IWxX2yIgATMquqiK3FwwoQJjb+q6nmI89SnPrX5IYbaQ5Bkq8nHmvjWiYvES88EUmvDeX7961+3O+64ozeiLnH5rrvuajfffHM7//zzu3i53XbbddGUb/7k7dx8iCsf1zabl6c1sayJpVmXh3nnM6e3R/5833nnne3ee+9t5rHQzzHHHP39yG222WZrRHZnsM8efp2NP/7lZ3z33Xc3Z3Oepz3taV1Ytm7vfffd157+9Kcza3IkNveHsV/WB3/W5GC/WM7Jx5hZF7nlIHfP8tVrzqC3/xOf+ETbeOON284779xWW221LgITgz2rZuaPb+fAhk/ir73j8+Jvcrb4CoEQCIEQCIEQCIEQCIEQCIEQCIHpjUBE4Ef/xrIjBEIgBEIgBEIgBEIgBGZaAsS2SYU8wh8gRDii71xzzeWxEe0G8XD22WdvhGCCp/1V1YivREfzg0hbVV0g7g7GfhEZxRwbNqKiXuPbXmN+xCYQEgeHOWKhOYIjUZRYKL55dpoxG711TX7EUSIjX+LIwTntEe/FL35xO+igg9r73//+dsghh7T99tuv7bbbbk0s1zHvu+++XQi2n08xCK1ES/ud2Zo4g4gqN3ZV1dmJ51zs7dXbI5955523DfmxMWf9hS98YTvppJPahRde2D73uc81Irvz2Cd3vRz1ziyesXeGtfzMEWb555eY7Pxytu494GnOXmfwLA/NecUUhyDsfEMs++0hTuudkXDt7+aUU05pb3rTm3ojpHvHznnCCSf0SuBDDz20C9xV1SuV7a+qLv6L2/ITApOfQDyGQAiEQAiEQAiEQAiEQAiEwHRLYJbpNvMkHgJTnUAChkAIhEAIhEAIhEAIEPGIjUQ+IiDBd4wrgAAAEABJREFUUIUrERAdoi9Bj7hHPCT+qXa1Rggm1hEbzVVVI/6aHwRQVaf2EiDF4FdMPVGRH41vewdf8rDHXrb2ED3FI2TK0ZhAaR+BUf5ESvusaXwPcVTGeq4aVT87N0GT6Ln++uu3N77xjW2fffZpb37zm9t73vOedthhh7WTTz65OcPZZ5/dCLcE06rqwvYznvEM7nqTt4HYzs7OnDMbO5+cPWv2mnc2lc7W5OLZPjmxq6q2wQYbtFVXXbUL0mJo3oOz81FVvTJ34I6FXPGwzhdhluiLlRzxZC8GPuLz5z3yjw1+cjFvH+7eh7188ldVXRwnTjt3VdneRd33vve9XdjWi4GBRVdvr7zyyu3oo49ul1xySa9Slqc43jsbsfVpIRACITB5CMRLCIRACIRACIRACIRACEz/BCICT//vMCcIgRCY0gTiPwRCIARCIARC4B8IuO6Z2PepT32qvfzlL+8CJ5Hva1/7WltyySXb6quv3nyz1iZiHaH1hhtuaC996Ut7JeeCCy7YjjzyyC6WsiEkEvEImgROYuFznvOctuiii7b55puvPfvZz26qa4mGhEo9MVLvG7iuCnZFs/3XXntte97znte/1auKVKVu1UholAtBk3CoitfVwwRbORAq9fIgXn7lK19pBxxwQPvVr37Vr5S2polJ2KyqXsnMlzlnnHvuufu5sSDQEsNnnXXWZozXrbfe2l7xilf0bwkP3xUmHBNM2fGlJ6gOlbLOdPnll/fq2Ne+9rXtxz/+cRdwCaRsxRr4HX/88W3bbbft3wPW+14wXmIPgrg9/L3+9a9vr3nNa9q5557br9r2TpwDf/7EJfrKCTdXXqvSXXjhhRuBeJVVVmnHHXdcc+7bb7+9i7eEZvuw1LuuequtturnFX/TTTdtRx111MSrpb1D7wPXj3zkI+1nP/tZF6+9Az7wI/TKY6+99mqEcGK7OWdiJ2dnNMdPWgiEQAiEQAg8LgLZHAIhEAIhEAIhEAIzEIFZZqCz5CghEAIhEAIhMFkJxFkIhEAIhMCDE3B1sJUjjjii3Xbbbe3GG29sW2yxRSMsEhkJc9/73ve6uHjFFVe0b37zm801xTfddFNbaaWV+vy73vWuPkeEJXoSGwmbH//4x9saa6zRrr766n6VMQGYKOv6ZeLub3/7276f6FdVvTL061//enN98YknnthWW221RqSdf/75u1h64IEHdlGYiCk3eRMNjz322EboJWgTac3bx69nFaeuU1YN7Dz2EDlVwBIuzdlTVf064jb2w4bYSQhXXcvP2HQXiy+99NJ+3i996UuN0Lr44os3/uS39dZbt+uvv36ikIqFSllcX/nKV7aNNtqoffrTn2584LD33ns31bHsCLaEWLFV0BJ4TzvttKYS+bLLLuui+5CHnFQtr7POOo1g/9WvfrW95CUvadtss0376U9/KtWeK3HVOeTnrNddd12bb0yMx0Neiy22WL/amzC7wAILdJEcO3vwwZBAvPTSS/e/DWf1XpxH9bS/hV/+8pdNzvx7v/4GCNrnnXdef5eSUVWu508lsN75iMMDf7lqVcU0LQRCIARCIARCIAQeE4FsCoEQCIEQCIEZkUBE4BnxreZMIRACIRACIRACj4dA9oZACDwMAcIjUZFAyOy2MRH4bW97WxcCiaoXXXRR+8xnPtOe//znW25EzC9/+ctdJCYMn3TSSY1YqarzBz/4QTvllFN6JTExkDBIyCX0vvvd727nn39+IyITTnfYYYcugqrsJcwS/gQgHhIfv/CFL7RvfOMbTXXvOeec04iFxxxzTCNAqjC1zl6zR/5iEi2rRgIiP/wSHwm1bFXpVlUXaNkTXQmeOLSxH/bmx4b9SmNCJcGZoGn8u9/9rqnqfcc73tFuueWWfnW06lucvvvd77addtqpnX766b1ClripOlYVrMrp5ZdfvrFTEa0CVmUyAfjKK69sBFy2KmLlY8+FF17YVGer0pWPMxJaq6qxxYZwT8TH8+CDD25Ed+dWpW2PCl6iMnvzKo833njjXlm95557NpXX2BLeVXuz33DDDfsVz/b72/jFL37RvD9/A6qRvUPv3T8GeNazntWI09499qqMMTrzzDN7xTRuKqoJ1s5VNXo38llhhRX6VdAEa2ezF3+tqjp/OaSFQAiEQAiEQAiEQAiEwCMkELMQCIEQmKEJRASeoV9vDhcCIRACIRACIRACIfDICcTykRAgvhHq2BI5CXUqOQ899NC25pprNqLpeuut11TaEiYJusQ+oiBxdZlllmk77rhjW2655XpFL+GS2MgHcfSaa67pwvE+++zThUcipquhXSMs5llnndVc/Uz8JMhalwOhmaDqymRXGxMGCZubb755r7hVHUu4JRzyY13cqup5mCM0qjDlU+7mqqpXrJq3Lq7z2OuZP8KndXv4dZ01TsRmgiah+6qrrmprrbVWO/zww5s59osuumjDbYMNNmiqbAmq2IpP9NWrhJb7Hnvs0V796lc3lcNEdJzkp3qanTG/zjtewHbmWf9+JfUhhxzSr29+5zvf2T760Y92QdqV0IRh59G8I+9MHnLE3flU7xJ0VXI7G4HaPlXPBGv5ysE+uRFxX/CCF7RddtmlC9Cqh+392Mc+1lQVs/X3Iybx37XbbDCVs3PhVzUSd3EnAvNLhPZcVdz098sX9n0iv0IgBEIgBEIgBEIgBEIgBELgYQlkMQRmDgIRgWeO95xThkAIhEAIhEAIhEAIzCAECF1VI/HrwY5EuNMmXTM3NCKla5iJqKpPh7Fnoubtt98+cTsB0ANhTk+Y44cIZ05bccUVG+GVoGee3UILLdSrZwmmz33uc9sgTBL5nMG1wmztYc/v29/+9sY38XCwJ6yqtGVP4FUF7ApnfgjOxEICIPHS94nH+xNHlSrfzsgPf+LJ23nNP+lJT+px5VNV/QplQid7tvzLa9YxMZXgyh8/VdXMebYu3rzzzttFY1c4zzPPPLa3b3/7273K9ZOf/GS/orpqtK+qGntVufwSN/kQ2znFdSbXKjsrsds63wRl+RKOrQk05Dv0WDinNdc/80uUdXU3P+btdbW066ati1k1+vsizN588839PWKPtT1y1S+66KJt1VVX7ddvu+oZT/N8yA0XtsO8vFw//ZOf/KSpLh5yqKp25513NmK/nNnZx5fmWU9E1t9222392mr+/b3aY9470KeFwEMRqKqJ/+hjvI2/HW38XMYhEAIhEAIhEAIhEAIhEAIzIIGZ7EgRgWeyF57jhkAIhEAIhEAIhEAIzNwECIkqOueYY45G1CPWqsw0Jryq5FRN6rpftp4RI+zpCXdVZdjFQSKvq50HO+t9cewX8Y4YqBmPTfXrfPVEVD4Jj1pV9W/B8jdcG/35z3++X3t8xhlnNFc880P0c92wsf2EG2Kg7wUPMfg3XzUSWweRkL244hmbH/JmPwiPYshDDJWn7AbfOKmU9U3jhRdeuLlaWQUrhq5Rtiafrbbaqrn6mF+5269C1vj73/9+U/Xs6mvXIv/whz/s1ayu05aX7xE7I4GZaGuvM+k1Nr55TAiX4yDUy1m84b0R+PlwXpW68iOWE2/5cF7/IICQrOLY34Q4Kor5cHa8VGmvv/76XTyzhw92mupkvSudCdd33313Y4uNvzMit/f3H//xH825/QMDPnDXiyM/58LRnNw886vJQe8fAliTr+fxrap6fuPnHsk4NiEQAiEQAiEQAiEQAiEQAiEQAiEwoxKICPzAm80oBEIgBEIgBEIgBEIgBGZ4AkTB7bffvrnK98Mf/nC/XphYd9BBB/Vv9b7vfe9re+21V6/wJGYOQFSUasMzsdGYmEc0rKqJVa7mh0bA0wZxeNhXVb361rxG9CNqsvXt2p133rnttttubbvttmsqZbfeeuvmG79V1Vw/TDysqi6eEhFdS0wM5X9o/MqPUFpVvWLVmmfxiJauliZyshXbGQm9xEpi8CKLLNJUC9snJltnMyb4Ej2H3l65HnfccU3lrG8BE0cxt0YwfdnLXtZUw6qExXnttdfu3/El0KqYdYZ777232SeGamJz9suPT7m7Tlse5jwb4yBPz1gSVKuqOZvvEfNjrY398G199tln799ztpdo7J2LZT/x2/eNx8x7dXPVqErauv04EqPxslfVsH8QIN7xxx/fv3dsryunVTRj85a3vKV/V9h+uQzvh0/7zOmrRn9P5gm//MjV+bwXz8bsjdNC4FESiHkIhEAIhEAIhEAIhEAIhEAIzPAEIgLP8K84B/znBGIRAiEQAiEQAiEQAjMPAZWfvt273377NY0Q6Vuxmmffi91mm216hSuhTkOHkElwI7wR5cY3VwqzGQQ7vWaOoGefsTn7CIx6vqxVleXeVHnK5eqrr26XXXZZ+853vtMrSL/73e/23ryciZV8y4+fCRMmNIIiJ3xbMyZkVlWvEhWff4InARML60MFbVX16mair6uQCawEWb6rql9BXFVN1e++++7bLrroouYK5/POO6+PVfQeffTRjeApL/tUCg/xVMT6pvHFF1/cTj/99H5N9AUXXNBUPjvnpz71qf5NZfkQaJ2raiS8VlVTmasa1jl+9rOfNT/O4ayYVlUXfKtqomhbNdrvHdmHm3ywqhqJ6MRh87h5H7hY51MOBGrcrLexH9dxsydIO7+82Kh85kusddZZp/me8Nlnn92uuOKK/g1i4u2pp57aVFH7zrE8xtxNfG9Vo/c0xLEmvrzlMuuss/Z/OGBeqxqdzZidPi0EQiAEHp5AVkMgBEIgBEIgBEIgBEJg5iEwy8xz1Jw0BEIgBCYhkMcQCIEQCIEQmAkJqKYk4BEpiW3GAwYCoLFrgQlu1jRzRElinLFWVc1+foiQw5x+fKsaCXvDnBhV1R8Jd1XVK4gJhERTc6uttlpbYYUV2jLLLNM22GCDRrReZZVVer/YYou1BRZYoBEl2bqamABJJByfnwDWq0b+h2cCpXw1VbwEX3bES/v1zvytb32rfxuY4OmcBEsNB1W6ciV0rr766k2vLbXUUn0PYZYPMfjDU35E0he+8IX9bCqC11hjjfb85z+/rbjiis2Z2bFnq6K2qpqxxpeKW7lgrorZO3IGYrWYmnPK0dh5PNuDl5z4J3yb8+zsBF972FZV8zdizJaIzY8YcjDvimc97tddd11TCe696vnimz/23purpt/whjc0FdOqu+Xsamh5sONfvs7FL87m+BziWjfPt7jy1qpGf0v2pYVACIRACITAQxLIQgiEQAiEQAiEQAjMhAQiAs+ELz1HDoEQCIGZnUDOHwIhEAIzMwFCmkYAJKxhQWQkuhHVCH8EWTbmiXSEN2IcUa6qelUtgc+ctaripgug5se3qur2DMxP2vNBDDS/5ZZbdkFYha1rlwmK5uUir6997WtNNa085S62KlT5Wh/ys26f3hw7Y2dR5Wptk0020bUf//jHPabqW7a4nHLKKX3O+ZdYYoluZ02eBFKx5YydYikAABAASURBVG1BbthVVb+amlDrWmfzRE22W221VXOt85e//OXul71cqkZ7vvnNbzbXJ8vNmddaa632zGc+sxF5P/3pT3eu8hevqtrPf/7zNlxXPcxbE9Oz3PiX7xBrxx137NdhE2KtyY298xrvuuuuPZ5nvMafHVsVzmK49llPyNWI5YTyddddtzm7fa7D/uAHP9hFX2cwTzj3/rfddtt+/TRRuqp65TK2+F9zzTX9HxbIu437sc/jj370I11bcMEFO2tn7RP5FQIhEAIhEAIhEAIPQSDTIRACIRACITAzE4gIPDO//Zw9BEIgBEIgBGYuAjltCITAGAGCG5FwbDjxP0KleaIaEZJwR3gzx9aYMYFPT1jU22eNnbmqmnhdb9VoTFC0xr6qJl5TbF48zRrh77WvfW0XIl0Z7Ipk4q6Y4pxzzjlN9Swx8qabburXNourste6/fxUVRcSjcWwJkdj/pzPnCub2RxxxBHt5JNPboRbuZxwwgntbW97W9t00027YHvLLbd0oZKtRnS2X3OuqgdEbr7NyUUjqMpxs802ayqW3/Oe97SDDz64i6C4innuuee2PfbYo7361a/uVb8EV4Io0dj4q1/9aiOyEmyJtb/5zW/a5z//+S6wysfV1Hq2YorPt7No9pk/8MADe4Uvgf3b3/5252zevs9+9rPtwgsvbPjI15y9BG/Vys71gQ98oBGxnYOIrBLae1IJzM/OO+/cxX6xTzrppHbAAQe0Qw89tPElPxXFN9xwQ/vEJz7RWauKlqumsnullVZqRF7isPel2ef9V1Vn49ptgvJyyy1nqb8XeWp9Ir9CIARCIARCIARCIARCYEQgv0MgBEIgBMYIRAQeg5D/QiAEQiAEQiAEQiAEZmQCOdt4AkQ+wppmvqp6VaUxMY9oaFxVEwVdQp05wqfeM1GVUKfx6dmaniinGRMM2Q/P+qrqQq11op9eXBWw++67b/vlL3/Zdt999+ZZ5airknfZZZcuYm6++eZt2WWX7QIgQZZwyT+hUnyNP71YREn5GbN1BsLkhhtu2Pgiqr797W9vL3nJS3q8ffbZp33xi19sRGKCpyua+df45LuqurhpzJ95lctiiIWjc5n3/LznPa+5Fpm/ww8/vLk2eu21127aG9/4xi6KElkJugR4dgePicWuPb700kv7VdEEcsKqa6evvPLKJmdCLAbO4/xYy4FYTMC97777utgrD+fA8vrrr++iM3F3u+22axtttFHbb7/9mupdPjCyt6psa94HkZbvvfbaq6233npthx126Gcg8rKX46qrrtoFfpw+9rGPNeI8jiuvvHJbf/31m2uwN9544/aNb3yj7/U+scFw/vnn71d9y1d1scD8aP4uPPs7Izi7JnvJJZdsGJt3Xj70ntNCIARCIARCIARCIARCIARmZgI5ewiEwHgCs4x/yDgEQiAEQiAEQiAEQiAEQmDaI1BVvcqyqv5pclXVbSc1rHpgXoXqIF5W1URBzZ5BXCPQaeaG3liz37XCRMOFF164/eIXv+gCoDWNYFdVvfrVtca+FVtVvbJWXCIlIY+IaY34R/wk5h122GHtNa95Tbd15bEK1Z/85Cf9CmCi4/7779+rgInYcvV9WjFU1YpNrORHe9KTntQF7kFcdSWxdXmrTD3kkEMaIdS+H/zgB+3OO+9sxx57bFt99dWbddW4xEXnEYsgKZY1/omU9uqJns7F3pxq3sHG2LXOhFxnvuuuu5oz/exnP+tXNBOGia3YVFWvyFXt+utf/7oRPQmtrl1WBT3nnHM2Vy2vuOKKzXj55ZfvgrqY4vHh/RCSMSZGOzNb/IjrWDnvxRdf3O6555529tlnd9HbuYjm4jkzn/Jl60praz/96U+bXO69997+TpxDVa8Y1quqC7pHHnlkW2ihhdodd9zRiLdXXXVVc931Flts0fgQSx5yJaATisXSy5kv9rha54PgbZ6IXlW9Otg7mfTvU95pIRACIRACIRACIRACIRACIRACMxGBHPVBCczyoLOZDIEQCIEQCIEQCIEQCIEQCIEHIUB0I8Cq3rzkkkvaZZdd1lTPEvOYE+SIdca33XZbu/baa5sKUAIpgZLAyFblK5Hz4x//eBcz+bS3qhqx094vfOEL7cMf/nD77ne/21xjvPfee08UrOXBD1GYSPmWt7xFyF4hTHQlYhIZV1hhhX7N8BVXXNEIp4yItsRa1bmf+9zn2s0339xUBLv6eeutt24qcF3h7HpigiNx1T45/vCHP+yi5jvf+c5eZWuOL+tiEkPN2ePZua0TZVXvOpdrlZ3xggsuaITY173udc1ZnIktQdw+eRCmP/OZz7R3vOMdDS9Vt2uuuWaTH2HV1dXscSVUy+OEE07owrw4RNSqMt0I7uJ+//vfb5/85Cebq6YJsoRXubquWVUwf3zhpJf7UUcd1b+fTMw+/fTT24UXXtjOPPPMtvTSS/cKbedl7x0KttNOOzXvBS8xv/KVr3TB2RXSg43zEXzl+IIXvKBXeBPI/c3woXpZZbD1s846q/keMYZYiefvSa6YafYMLX0IhEAIhEAIhEAIhEAIhEAIhEAIzOwEZgYReGZ/xzl/CIRACIRACIRACIRACEw2AkRBAiWBdRDjOFetqSfGEWEJdoRFYh1xkK2eaGe/ik5jfgh99tnPhqBpff3112+vfOUr+3XIKketqw61Xx6eNZW9eoIiPyqLCar8E2X5E98zv0RIPuyRK5HRvGd21uzn17mcgV92BG7z/Bo745CLnjCp8aWJKS9jVb38r7vuuk1lrWuiF1988V7Z7Nz2ics3gdRYri996UubSmHx7Xce/oik8mJjr3wI0Gys68Vm4wxV1ZxT5a4KaHmI5TppvuWqGtc7YW+NPwysy3/LLbfsV0KrVFYVzb/cnV0ebMXDBdtnP/vZzTXU3qXziM8nGzmak7dcfTPZM7GfGGzduYjxRGSC86te9SrTvQq4D8Z+8cWvfuwx/83cBHL6EAiBEAiBEAiBEAiBEAiBEAiBvxOICPx3EOlmRAI5UwiEQAiEQAiEQAiEwOQmQGgjUGoEOs9iGBMDCXzEQKKhuaqaeD01YZCt3j6NoEpcJCISFO01z44P68aESv59r5YN3+Y19gRLoqM1ufFHGBxisdMIvHr7CZ3GGltNDIKkMSFbFSxbMdjPNttszLuYaiyeecKpBfs9y8ez+M7hmUAqvn1yxUoTi5+q6pXMnvloYz9Ebz7Ghl345N/5sNI8W9P4lasY9vEpDn/y58eaeeeyR17WjeWix44tDvx5Ni8n83pnMWcPf+b4ctaq0TtnK25V9app9nLmc8ib6GyPedXAvnfsm9Bvfetbmyun5b/JJpv0bzCfdtppvWLaGeSm559frap0aSEQAjMlgRw6BEIgBEIgBEIgBEIgBEJgUgKzTDqR5xAIgRCY7gnkACEQAiEQAiEQAlOUAAGP6DcEUb1ZVb2ilWBImCMsEgWtEevsqRqJdOPX2tiPNY3gZ88g/I4t9W/mEhpVqRIbzfGpEQ7tY88nYZKtsXm+2FvXy5l4aFw1+qassXn77BGDXwImUdU6MZiNec/iEKWNNXHkbsyHvTiYx8K8Ruwc4mNSVY0gyo6I7EziszXmg+jtWUznkIdnjS9nNVb9rFclbH7Y51zm7JPzYM+/hit7NtbYiStvFbpyM8+3XM3bM/gfxGRxhtwHTjhUVRdw7ed34MQHX+bZycF42WWXba5+5sOZr7/++jbvvPM2V1yrfMZ3yMf+qtHflDztTwuBEAiBEJjJCOS4IRACIRACIRACIRACD0kgIvBDoslCCIRACITA9EYg+YZACIRACEx5AkQ4UQh3eqIecY8wRwgkLA6CnJ64R/wkEBL2CKpVI/HTmvmqakRIot7gZ3hmQ3wc4ok/xNSLIQ9NHnqNX77ss4egaCyGZr1qJCCy58uc8eCHvfMQOvlSgWtdTgRZY77YsyXsGpvX7NHLkR9jjPR8DOt8iG+vMXsiKTs+zWFIlB38sJevdXaqqZ1z2GdONTB25vRytoc/sbQhHzZ8O4e9bIjgcqyqJjb/mnVx+Scay5ffqhFPuVVVY2tNXHuI0MRuc57F8DfBzn5zekKw658XXHDBtswyy7Srr766rbnmmo0IbN0+tlWjeJ4Hn+bTQiAEQiAEQiAEZnwCOWEIhEAIhEAIhMA/JxAR+J8zikUIhEAIhEAIhMC0TSDZhUAITEUCREFCHPGPgEdcFd4cAZGwSNQjLlaNRDq2hDri4FBBao+9xF77iJxV1YiEBEuipD3W2VZVI/SJQ6zUzA92xvbZY8zWXnnYwz8R0tpgI1fPgy9jNs4oZ/PjbQihbKzrrbMf/BF2zbMTl4+q6ldHy9OaHPXW5CdPcxjwJ1f+h/18Vo1EcqKscxBgceKnqhox1thefq17Hlh7HvyZH28jthz4E8u69ze04ZkAzr/czOHCv7zNWZO/NXsxMWdNfM/EYH7MsZOHvwl2bOy3Jidz+LCxt6qasX2enYetZ23ga5wWAiEQAiEQAiEQAiEwwxLIwUIgBEIgBB4FgYjAjwJWTEMgBEIgBEIgBEIgBKYlAsnliSBAfBNXT8AjSnrWCHdEUYIcIY+oSLAjFFaNhMyq6lc8s7eXLV/siHxEQmMCoH3WiYrsB9GPACmWufGNKG2Nn6pq9hI4NT6IkFUPxDdn/+BX7mzMi61ZN88vEVZe/LMxh0HVAz7Zm3N+doRuc84kD2N7+Zaf2J6t22NdqxoJ6M7keVjjE1d5mpcDMdbYGr/WCari8e152M+uqpo5Y2eTA+72mBtyqRoJr/xWja7P5lMzx5Z4rK+qJhd7vRv9YCOWPWKxNfbOxWVnzMb+wYYojA9fVaPYzma/s2jW2FeNWBHfraeFQAiEQAiEQAiEQAiEQAjMaARynhAIgcdCYJbHsil7QiAEQiAEQiAEQiAEQiAEZk4CxDcnJ9rpJ22DODnMV40EOs9EPf2ke/msqjaIfFUjAbf9/YfY9/fhqBv7PX6uahSD+Dq21P0M6/IhNg7P1s3phznrnh9qXt7ESs1YnsNe+7TxZxrW+CV0WzfneRjrh2atqlpVDVO9elic4UxsLJrTD8/GQxvWPBNUxRtvN6wPPbvhzMb26O3Ts9O8H896a9rgl3hsbWhVozPYp5nHzR7sjO31bK2qGr/G2pDPwLNq5G+8DbuhsR/iEOmH+fQh8GAE/P1pk65V1T/872/S9TyHQAiEQAiEQAiEQAiEQAg8QQQS9nERiAj8uPBlcwiEQAiEQAiEQAiEQAiEQAiEwNQikDghEAIhEAIhEAIhEAIhEAIhEAIhEAKPjMD0LAI/shPGKgRCIARCIARCIARCIARCIASmUwIPVrU4nR4laYfA4yGQvSEQAiEQAiEQAiEQAiEQAiEQAo+SQETgRwks5tMCgeQQAiEQAiEQAiEQAiEQAtMmAaKtNjmyG/wM/eTwObP7wPLh2szOJ+cPgWmPQDIKgRC7T8ZHAAAQAElEQVQIgRAIgRAIgRAIgRB4rAQiAj9WctkXAiEw9QkkYgiEQAiEQAiEQAhMJwQGoXFypcvf5PIVPyEQAiEQAiEwzRNIgiEQAiEQAiEQAiEQAo+bQETgx40wDkIgBEIgBKY0gfgPgRAIgRAIgWmFADH24dqkebKddO6RPA/7ht6e8WPPaSEQAiEQAiEQAiEwoxHIeUIgBEIgBEIgBCYfgYjAk49lPIVACIRACIRACExeAvEWAiEQAtMdAUKtNj7xSZ/Hrz3ceNg39A9nm7VHRgDLh2uPzEusQiAEQiAEQiAEQiAEJjOBuAuBEAiBEJgCBCICTwGocRkCIRACIRACIRACIfB4CGRvCEz/BAiN408x6fP4tYxDIARCIARCIARCIARCIARCYOYkkFOHQAhMSQIRgack3fgOgRAIgRAIgRAIgRAIgclAgIA4aXswt1X1YNOTfe7Pf/7zP/j8//6//68//8///E/v//d//7fJtz+M+/Wf//mfE5/++te/tmEfW89tbPW///u/x363xoeB52FtiDs8D/HY/e1vf9NNbH/5y18mjg3+67/+S9ebeAZ867Xxvoa8xs+xqap27rnnttNOO619+9vfbmeeeWb7j//4j3bBBRe0Sy+9tN1xxx1tlllmafLTi+PMVdWqiot/ONeQE7tJY5o79dRT29lnn91++9vfdp5V1eRsjbM//elPuh6vD8Z+DTnzJ/bYVP9PTgYDp2GNP/Ps+R18mht8eReDnfnxYzb2jZ8fYlgz79k5vv71r3dG9tsjpnX+9UNOQz+878GOjX16zXhofAzxjDVr7LTh/Pfcc09/f2L8+te/bpdffnl/Z+yrRu+Ivb2acdqMS6DqH9/5jHvSnCwEQiAEQiAEQiAEQiAEpjECSWeqEIgIPFUwJ0gIhEAIhEAIhEAIhEAIzDgEnvrUpzYi2iAY/su//Es/nJ4QRwAdhDt2gyD7pCc9qQ3C55Of/OTGntBWVW3WWWftPv7t3/6tEQ01wpxnthbF1bO9995727/+67+2wbe5++67b+LzU57ylPaHP/yhi6Zisp1UVOSbvyEHPVvNvD3O4wzWzL3+9a9vO+ywQ9t6663blltu2dvLX/7y9qpXvarP7bXXXu33v/99z8Meed19991dxLVfI4KK/e///u9dCK+qzkJ+YraxH8Lvnnvu2bTrrrtuonjMZ9VIuHra057WeYqBt/Pbb4ythqH8vRP+iZ5nnHFG8y7YycM626pqfGJKNOVrLJUukrITmw+25jVzVdVwGmzk4/1ZE+Oiiy5qm266acPpgAMOaM7Nnh8s5Ia5nPgc4g7vmx1/YlvX+NZXVWfj2T7+qqrn7D3cf//9zY+cfvSjH7VddtmlnX766e2Pf/xju+WWW9rrXve6Rmznu6r6e+LLnqoRZ+O0EAiBEAiBEAiBEAiBEAiBEAiBEJjeCEyLIvD0xjD5hkAIhEAIhEAIhEAIhMBMQ4BASNgj2BHdjB2e4FpVXcxsYz/WCGvsBkGWkMeeADgIyMZj5hP/80y4tIc4yYdFQqqeQFdVbY455vDY2PEp/oQJE/oz4Y/d7LPP3giTg+g4iIoER5v17IwJjeKyHURn887hDIRKz84vx8UWW6ytv/76bYUVVmjzzz9/F66JjMcee2zbYIMN2lVXXdVZiPGMZzxjYiWwXIeY/BEt+TOWnxyM55tvvubMg9iNhTX5GRN89fKrqh7L+fFyljb2Y03e8teuueaa9trXvra9/e1v78IpOz6seTf2ei+YYiC3MTf9bNaMrfE5rOFrflh3Fucjulqrqrb88su31VdfvTPYZJNNmHeffLAxYY+95uTl2Xnlhxl/+FRVF9irqvvDx357CLv8sSdizz333P3vwfovf/nLts0223SB/oMf/GDzTuT1whe+sBH2xRPbXnHtSZsqBBIkBEIgBEIgBEIgBEIgBEIgBEJgChGICDyFwMbtYyGQPSEQAiEQAiEQAiEQAtM6ASLgIJIR5oZ8CY7GxDSCorF1wp4xQdYzcdGcilPCIdGOoFlVE6tixSBGEicJf4Q5op19xF4xrPNL7CMAPv3pT+8CH59i2VNVTBoBkHhqLx9ysGCuqno1rWfi5nA24q1z8EOIJBCKWVVtrrnmarvuumu/Cpqweu211zbVuldeeWUT+/bbb28XXnhh+93vftfPxCcf8uZXXPHkLh/s5C2WHMxbd3ZisPN5tiYHXAi+/MrLGuFbvvbw49rjwY+qYjaY33rrre22227rlbLykZc1OdnLxrM27Pfe5FA1ekdytj7ENp5tttm6sOt9qsAdcpPTggsu2C655JJema2K2hlwYisGf87kfBp/VdWrcod5c94fe7nyK75/DCA355ADvtrwjrFlq6LauXffffe28MILd9Gc/cYbb9z0m2++ef8HA3xpVaO/HXHTQiAEpgSB+AyBEAiBEAiBEAiBEAiBEJjSBCICT2nC8R8CIfDPCcQiBEIgBEIgBEJguiFAwCPeSZjYRnwkxhEQVWL+5je/aTfccEMXGolpRDgiX1W1G2+8sX9T9+abb+7X8RL4CJF6vtirtCViEvsuvvji9r3vfa/dddddTRy+iJ9V1UW8NvZDQFYxSyAkzhIIf/GLX7Tvf//7TRxjIuSYaZMj31XVbrrppmavefnp5UK8NHYWYq6ciKDOTCD1bB/R0TPRUhNbZelZZ51lezvqqKMawZUYWVX9+mVx5HDFFVe0L3zhCxPPZgO/mvycwRxhWCNi2ic/Mc1Z59se37Z1TvneeeedvUJ2zjnnbNbtnWeeebpILf6iiy7aMCSMuw4ZZ2dxbo1fLOWB0TnnnNN+8pOf9Ku3vXvvQMND896GbyHjxB/RmTBunaBPDMdIrt6lMziLWBp/hGP5nH/++Z2LPfK17t3rCf3OxJ4/cVRfu276pz/9af+bws66M9nv/P4OfvjDH7all1667bTTTv3qagzZrbnmmr1K2Ttxzqp/FH/lqYmfFgIhEAIhMBkIxEUIhEAIhEAIhEAIhMBUIzDLVIuUQCEQAiEQAiEwCYE8hkAIhEAITH8ECHhD1vvss0973/ve1ytpia6HHHJI23nnndurXvWqtscee7QDDjigqUgl2L3rXe9qb3vb25qKzB133LGpyLzgggu6YEnYI9jxSzg8/PDD+37Vtq985Ssb+7e85S2N4EfcI+ANwrEK0ze+8Y1NRa5K3Fe/+tXtFa94Rd//spe9rL3pTW9ql156abOH6GcfoVmuJ510UheXCZViE7OJn0TeE088sb3nPe/pQrK9BFKxB1v5sicyEk2NnXPVVVftgi8R0z5+2Wr2O4/v0B500EFNruutt17bf//9u2gtNntiqXjyJf5WjYRJ+61rfGt87LXXXm3rrbfuDX88nIEdYZbgi704BFHiqffjamjvivgqtpj2fPrTn26+nYs7f1tssUXnePbZZ/fKZmchzOJ44YUXNu/Gd3YJ0e9+97vbfvvt16+cvvrqq7sYLgY/4n3qU58SornGWUzvnl97nEVM1cLvfOc729e+9rX+3oi/Nokrd//Q4Itf/GLP0bnt22233brA6++REOx94Gf8pS99qf8dvuMd7+hitnlcidp8r7baav3v8IgjjhDmHxoBWPuHyTyEQAiEQAiEQAg8agLZEAIhEAIhEAIhMPUJRASe+swTMQRCIARCIARmdgI5fwiEwHROgLDrCGeccUYj5KrWPfjgg9vRRx/diKSEte9+97tdICYEf+ADH2hHHnlkr/BcbLHFGnGQwPfWt761qRwlbtpHWGSr8b3hhht2Afi2225rn/3sZ7vIyS8BTwUqgU9sIt8zn/nM9uY3v7mpXF1iiSXaSiut1FSonnvuuW2TTTbp1Z9ER3nbSwD+zne+00XGqpHISsQlEhNhCcpf/epXe37iWCNQE3yJpeY8E1ldJ2xMLBSDyMgeB0Ijf+Ze8pKXNOKlit3llluubbfdds011x/60IcaIRcHtvzIkQ9ipuZZLGvOr6244oq9olgVK+F7o4026tXWxxxzTCNstrEfAjC/uBFt5T023dmo1iWQy3E493vf+94u1p922mltySWXbMRbcT/xiU+017/+9e1b3/pWF1L58c4Iv94V4ZgQ/LGPfaxXexOh+VT5Kz9Cr/ekl49KZWf17B8G2KuiGyOVyscff3zbfvvt+z8aIP7KGQ9Vzaeeemq/jvu8885r2267bc/Lmirs4447rgvP3oc9xGZCvWd85GMe0+EfNGy55ZbNGeXJdojHjl99WgiEQAiEQAiEQAiEwGMikE0hEAIhEAJPIIGIwE8g/IQOgRAIgRAIgRAIgZmLQE47IxAYBDxCKLHONbwqghdffPH2q1/9qp1yyintoosuattss02/fvmTn/xk+/znP98IrgS4b3/72+3MM89sCy+8cL+i+Nhjj+2Vs0Q5ou0hhxzSiKp8ETOHatwXvOAFTQWoa5TZVo2EW4Ld7LPP3lSPLrrooo3oqdr0hBNOaD/72c/aMsss04VeVagEVCKfvL0LQiQhkD/zhELnE59Pvomt1o0JgoRL1avGhFkcqka5eCb2ukqaEM2Wf0K3almC9fzzz98IrN/4xjca8ZdIfeCBBzYcN910015VLU+iZFU1seUi3yEWf6pa8XrpS1/aVEGr8lXJSghVXewqZ8K7q7AJ7yqTMRHfM8HTfsIwwZhvArVc5ptvvuY9EVvl+IMf/KCLzQTV7ceEWRXIzo+JdyLHCy+8sKkCJpwTlT2Lc+ihhzbXVcuNvUppQrnz8KOS17vGR6U38dd5Pve5zzV5nHzyye3HP/5x49MeArpK52WXXbZXEx922GFdBHYe/yDBmW677baJ14WrHFYt7p3MPffcbd55523mhnfNJ0YEe+fwd6D3DqxpVdXGP5tLC4EQCIEQCIEQCIEQCIEQeDgCWQuBEJgWCEQEnhbeQnIIgRAIgRAIgRAIgRAIgYchUFX9utqqhxejHkqoMj80QqVQngmexpp5Ip02iHT6wYZIaE0FqN4e60SzBRZYoLnumVhZVb3q1pXORL5ZZ521veENb2jPec5zGl/ibrbZZm2uuebqVwv//Oc/56o3QiFxkchHPCXUsbdIlCTofuUrX+lXJxNb5SGmCmLVya4CJrzK0V5Vti960Yua3G+44Yael3n+VLESRlWs2iNP4p81TcUpsRcX+8XT2+8cRFZioquUCY+eVbW+7nWvs71tvvnmbfnll+9j9oMw6Tro9ddfv4uK8iZKEn+Jo6pyicEYiFs1et9V1f04L+byJbLj5FppAqb8CbrE+FVWWaVX6/7Hf/xH38efs/z+97/vYqpzs9eIo91o7JdzjHX9Ou9111238/KMJ2H5Na95Ta+MVm1rrqr6Ox2YyIUobU0VsOb9ecaALyIu9s7xmc98pr8bOasYN8euqvo/IiAQ20Podeaq6ucyh6G/EWcWv6p69bNq5TXXXLPb+dskHt94441NDP61CRMmcNH/QtqemwAAEABJREFU8QEb++XJ1nXZWLFj5J1bq6r+92oubfol4F0O2VeN/nflefy857QQCIEQCIEQCIEQCIEQCIHHSCDbpikCEYGnqdeRZEIgBEIgBEIgBEIgBEJgyhIgyJ1//vnN9b6+e0vQI756VrXrmmRXNRMKCW8aQYyQSAiVnd4z4YRgttBCC/UKS/MENTEIdMQ+VbXG/BAFCa0aEdga4Y3PqmqqSIluiyyySCPuEvjEsE4A9e1XMVSkmjMe1l1dLA9zYslPLnPMMUe/6rdqJFhaI3zyJxY/fGjs5UgYJsKquHUG1cADA9dBs1PpqirWt3UJu75lKz/CJkHXN2rloPqZQK2a1bn33XffXt1bVf2MhOQ11lijyd36xRdfLKUu+tuPLw7GuMpTT+j9yEc+0lZYYYUueOIoT6K6czknTkTV7nDsl/fgHM7l/GNTvepar6LXu3c21zOzw1JOYqsgdoW1fa6MtmdobFQ+u757mBv6qgeENnN46uV72WWXdRHZWcTC3tmc0bmJ3MYqulUJV1XDgnj95S9/uV8VTTS3RzWx3I866qh+/feQP3uxxBi4iOX9suHLmVSFE+VxcB5r8hRfr2GqT5vxCFT949/pjHfCnCgEQiAEQiAEQiAEQiAEQmBmJDA1ReCZkW/OHAIhEAIhEAIhEAIhEALTFAECqCt3XeGsve1tb2uuYHZtr2/07rrrrs3Vwr6tK3GCGRHQWNUkwcxYI5ZZVwlMgDM3NM/WNCKdeYKasTU+5UIgJUqyI9axI/65LlojFhMviaSuhibqqWjli5DHByGPkGqveTnqPRNG+WZLwDUnPhsiKbGPuOcswx72hGi2bMyzYatCWL4qi1XuEoNdN0zQJMi6PllFsKrlqurf/FUtPIixhFI5qQCWN3FSxbLv23pWveuMYusJl1rVSKSShzX5q7S+9dZb+3XIrjq2/3nPe15zxbZ44hBW7WdrLxHW+fkwz49mr0pgHAiwzsoOC3kY42AfJuz4E8ecbzIvvfTShg/bsGPgHwAQwPl31Tc/4lSNrsBm43pvfy++FUxMH+b8owV/i/4Bw1ZbbdX8/fnb9R1n885dNaoa5te7l5t8+fC3pw3nMed9mLNfj5v5YQ8entMeMYFp0rBq9L+jaTK5JBUCIRACIRACIRACIRACIRACk5lARODJDDTuHoxA5kIgBEIgBEIgBEIgBKYVAsS3N7/5zU21r2/T+vbqZz/72ebbq6effnojRhLZ1l577X5lMQFtEMAIhQQyZxkvoBENzbElKA72xhpbzXgQAQmQ9hAPCYHGWtWoQtYVx0TgxRZbrC211FJNJarcV1xxxV69ag+BkB9+rRMmPWtyEJOdMTGQwKc5BxtXEw/58FU1EohUAl9++eXNHFt5icEf0Zkw6Orj4ZkQLFfnf8UrXtEIsv8/e/cBZ1lR5n28nlEkC4oC7quCGQOKAcQIKAYUI6tiQBF1FVlZUEEFUVx0MSGYMS4IRkQREdcMGDAhCgYUwZwDiAiCgbe/1Z6hGWbuHejpmQ7//szTVafCU0/9zulz75z/rbr862dszKomt3aWN4cb3vCGTWoFrXkRKW1ZvOWWWzY8ia7aip/xYzxzNBeiKOGe6Hv44Ye3u9zlLs05e/GLX9y22267tv766zeCrxj40ZfITgzmi0/lVdW3fTamlbBiIfKKn1XV4m2Q1VkxiwkffItFSngd/Dle0qom2YpDnXmIAVd9MRUvhrhro61j4rAPCxgTl6c97WntTW96U5+v8ykG24Sbv621nTuxaD+IufwpM568sZm8cm0d8y8W5YMN9cNx0vlBwPXFhtlUTV6jw3HSEAiBEAiBEAiBEAiBEAiBEFgeArO5TUTg2Xx2ElsIhEAIhEAIhEAIhEAIrGACBM473OEOzXe3PuhBD2qPeMQjmtWUxDPHVqpKCZJV1YVQ4hixlIA2CGRV1b9TlUA2lEm1FbKUwMLkq6qpZ23ih+g2kXQf6omC6mzfbFvq0047rQ32pS99qZ1++unN6ttvfOMb7dGPfnQXJvkgFg9+pHzwx4iYRD0xVFWfizLtqqpZYUr4JCQSG5Uzq32tsCVGEk7NkT91ViUbl5jquKqa7Z+tZv3qV7/adt1112Y89Va6EiH1V6av7YtPPfXUPjftP/e5zzXfF/z1r3+92fJ4v/3261tBi9NcMMdGjFWTczCuraAPO+ywZv5W/trim7BvdbfV086zuYlfe2MTesXimF8xGcPxMH8i98Ybb9xwG9oSf62+dowJUXYQgvnR3zwHRlWTYlrVlVPxmos+RF/jOLdiYY7NFz/XnGOrsonsYiX4GudJT3pSsxL7m9/8Zl/5bFvuW9ziFu2zn/1ssxLbqm+xicvW4j/96U8N2bfOdv76wcQvc+Hvl7/8Zb+mtDW+NlLnYaJZv3aly2FpMosJVE1ek0J0vUljIRACIRACIRACIRACIRACITBfCSyarxObHfNKFCEQAiEQAiEQAiEQAiEwuwisv/76jZhHiCP4ic4xEZBoppwoppyQJmXqhnICGQGFKEckq5pcLepYW1Y1ufJVu6GfcYiIhLyqSTGGuKhNVTVCpRWfvt9Vu6pqREzt+bT6lbApLx4iHZ+OpVWTPqsmU3ESEQf/8oRHxzgQGY1P0DQePzgo8z20xiZKK//Vr37VBURl2vLFD2FV3M9//vMbcZ0Y++xnP7uvViYmE4Kt0iViiueYY47pAituVtxWTcaqnZXJfImranJbZCKlMuKk8cwfI2JnVbWPfvSjzcpYLLQRlzmYpy2OpeJXxi8fhFHnpGpybGWOraQ1N9tCO5euD2PpT1jGwHfmWmmsTBvjyvNhTvKjTBtjiMG1pv/ZZ5/dBXpsq6p/76/Vwebm3JvXPe95z75iWT9xEfDxJFjvsMMOfWXwe97znj6071UWp3Gqqq+s/va3v93r/NIPD3m8pDgbZ9NNN+3nuaq68CveNvFTNXk9T2Tzb44TqJq87k3DdStdMRYvIRACIRACIRACIRACIRACITC7CCyaXeEkmhCYJwQyjRAIgRAIgRAIgRCYpQQIgQQwwqcVnsIkqBIBWdWkQFJVfZWpejaIiUQxIpqUgMcXMdAxQYWp10eeVU2KxMod60N8I7oROAm42luNLCYi3u9+9ztFXRy0etTKVqtst9pqq2bVLDHQHAiJ4jcv8fNvnN554pc24lM+xEhw3X777SdqW/Pdx3w40EZsvl+YEGzOxtXPdtPG4Iu4KM6qSWFQue2cbRFtLkcccUSzmplPW0Nru8UWWzTt9t9/f8VdiCcwi90qVKubb37zm3cB1BhV1cVi8YhFO3Fids455zTirK2ZfZ+wOqIpx4RyIilRk199lIsZCytsnTfl+pkbbnjuuOOOzXi+e1kfcRuDP6uwrTjW9q1vfWuPUxv9zZm/qdzVTbWqyetKXNpjcdvb3rY3+fnPf96Y8YyPO1++u1oDq9LFJ96nPOUp/TuAie3OF1Onna3D+WbmWlWNeG3LbSu7zVt7cxC3Pq5DfB07V8T6qurnhx/l7V8/YvpXNkkIhEAIXE4guRAIgRAIgRAIgRAIgRCYpQQiAs/SE5OwQiAE5iaBRB0CIRACIRACs52AlavELGKYWIlyRDGCF5GNoEbQU6fNkCdM6lc1KU46Vk8k00d/9cr0ZcqYto7VVVVfJUsEtKrV2PpJiY/aH3XUUe21r31tO+mkk5pVqUThV73qVV2wtfWybX/1IWjqp484jDHVjEtQHOIzPiHQCtm99967i9yETdsHE5at/nXM53Oe85wudMrzL1bsHFudSjw0FmbKCaW21n74wx/e5I899ti+zbM4q6rd6U53alatnnvuuU0b49nm2pbXr371q9vJJ5/cv+NWvMbQT2q18Ec+8pH2hS98ofslklqxS9wkBL/tbW9r3//+97vx+YpXvKJZWUsUXn/99ft22+IUP38EVb5tq43rWWed1cxH3T3ucY+m3ngf+MAHmvjEaxUt/lZo2/aaUCpOLDHG1RhrrLGGpG9n3TPL+KW98Q4++OB2y1vesvGPt22yjWFMq5tPOeWUdrvb3a698pWvbM4v/7vttltfHW7V76c+9anel8BrW20rr/kl4t/oRjdq4jOfu93tbl2At9IYP+eTKI4DO/PMMztbc1GHh/GE7/xKlTP52Pwg4DocZlI1+SGF4ThpCIRACCwPgbQJgRAIgRAIgRAIgdlOICLwbD9DiS8EQiAEQmAuEEiMIRACITCjBIgVgxGiqq6aYFFVXZirqh4n0bJqMk/M64UTvwhoE0kjtkmranHeMZGMKEZII3QS0vQhwqkXI/FMjPJV1bfi1U6ZttrpP+RtOc2vcsIdsVH6spe9rA2i6v3ud7+mnLj3zGc+s4u3+lRNrjDmi8gpNqK14zbxow3hz9jiIgpOFPd/m222WbOF8yabbNKswrWlMHH2yCOPbIcffnizhbP+fInXClwpP+Zj9ahjYrDUKlaC4jvf+c6+PbOVqubAhwEf+chHNqIn9kRWc9pll13ave9973booYe2Jz3pSe3DH/5wFzvFax4HHHCArk1MD3rQg9oLXvCCvlWx+j322KOvVj3ooIPaYx/72Lbrrru2JzzhCQ0H7cVlFTMmYhY/8dZKWiuQrYQm6D70oQ/torHxxEKIJ5I/5jGPac94xjOaGI399re/vW277bZ92+WB4zCGII0hZXg4rppcKT20x9LqZJz0Vf7+97+/bbnllg0T5+Dxj398c57NQYxEbauwzdm5JOqaK+He+Xryk5/cGT7wgQ/soi+OT33qUzsb7M3famYfBCC2S3HhT31VtU984hNNGeFZ3M6venOZ+vcxlCmPzQ8C7lPMeZ8fM8osQiAEQiAEVgKBDBECIRACIRACc4ZAROA5c6oSaAiEQAiEQAiEwOwjkIhCYOERIN4Rz4ier3nNaxpx0OpMZeoIfMSyqupbIhNv73jHOzZCizorj4lsBx54YF/9+sIXvrBDJEKqJ/xahUoE3HrrrRvxktD37ne/uxFY73nPe/b2VgET6IihVt0ScomMRFaCjtWcGm633XZdRH3d617XNt100y6iGkv8//Vf/9WsKD3ssMPavvvu28Ty3ve+t933vvdtBFJ+Caf8it8ctT/++OO7QGoexlAvJWoa/3nPe14XFvnXj3hpS+uddtqpnXTSSV1ItfX1bW5zm2ZF8oknntiInbYjxs4qaSt5n/vc57aPfexj7R3veEcjCBMpCazGInbayvrACY5EW1srm4c5WNErRqKnGPnEBC/nynbVb3jDGxomRF99Cf9iJSgfc8wxPR59//CHP3RRW4xWaOMhNm3Fsfvuu7cPfvCDbdjmmuhqPKbe+cbtIQ95SHvf+97XDjnkkH4OxON6ucMd7tDnZ/tszMUhBmO96U1vaoRgY2lvXIKwbbedm7322qvZQpuIbB5WA2NgxTUx3DVgjKc//enN6nFj8LP++usLrYvGVk1/+ctfbmIkQFgS2RkAABAASURBVPeK/AqBEAiBEAiBEAiBEAiBKxFIQQiEQAjMPQIRgefeOUvEIRACIRACIRACIRACq5rAAh+fsAeBlZvE180337xvKUzEHQRR9U984hObFaVEOeIboY0QqY7waOXpzW52s6afOgKqbY632GKLpi/h8Ytf/GIXk4nDm222WSMyEvcIgvxYySsOq4cdM/EZjxF7Ca7a6EucJAxWTa5SJiASRp/1rGf1McVlDhtssEF72MMe1sVrfaqqr6a2QphYeZOb3KRvMUygVG9cAibfm06Izfe///2buQ3lUqtQb3/72zfC6dFHH91Xv1rJqy0ht6o06yIpIZgvIraVr1ZAE8X50EidbY6J17ZFJsZbDWtsfe91r3s1hq32YsTYqlgrex/1qEc183Z+iL3YEMfNh2jPr+2lTz/99L4ds5XLBNjBn3Mgv9VWWzWrnLfZZptGoMauqjo344rX2OannZjEp8wc5G0JTegnsH/yk5/sIvnjHve4zk8bfsXHH8N+xx13bC95yUuaDwwQvAnv+Jij8+DDA1XVV1a75pxXwvA+++zTr1V+2Mknn9w/jPDRj360r1pXFguBEAiBEAiBEAiBEAiBEAiBxQSSCYE5TCAi8Bw+eQk9BEIgBEIgBEIgBEIgBFYFAaIagdXYVZPCJUGQAMcIfLbXVc8IeMrlGQFRG4Ij0VCe2KeOgEuM5E8/bZRPbVc1OaaVt+oH38RCbQmPBGV+tRnK+eRfe0aAZNoSDs1JPR/q+R7iUiYebeSlYqqajGUYw3jmp696bcWhr5Q/87OS2bFYtdFHfOLRhjBrDHXMSmJtqqqvYOVPuXH54lO9cfm0Xbd6MaiT12coN19CunmKWSw4OOZTW32USZky/oyhf1Ut3i5crMq100bbIa8OV+MoN4Y67V1L5u164VNbpp5VVTMfPKqqWVU9zNM4fDrWRzvGl3Ich3nZmvvOd75z+/znP99FX75POOGEZrU1QdmHBGxNrjwWAiEQAiEQAiEQAiEQAiEQAiEQAvOBwKL5MInMIQRCIARCIARCIARCIARCYOURIL4R14iFg6BHpJsaAdGS+DiIflWTqzKJgYS6oT1fVZPf7ast4Y4wyK88H0TCwXdVNX21rar+3a9t4keZmCayTT8pIyyqIxLyK6+cETjVq2PKtJESKKuqC5DyYtBXH/XGMo5+YjEP5crUVVWPQ55ppw3B0pgEWO2ZuWIypMqqqs/NePoYX5s28YM7kZM/Ma2zzjpdjFVvHOPJTzTt/8Qno72V0Y7FqczcmD6OmVW02hqHaKze8WCOmT6MP/2MOYw/+FeurWMmL2bx863evNU5VueYH/MmcBPGhzHM1Tj6iUc/x/xpRyS23bNyfbVzzVkpbjtoq46tNvadzrYYtwp7v/3206x/13TPLP1XSkMgBEIgBEIgBEIgBEIgBEIgBEJgThFYNKeinTXBJpAQCIEQCIEQCIEQCIEQWJgEiHgEt6mzJ1BWVd+qWTkBr6r6tsaEOkKhckYAlepDsJPXnuCnLfFOmdWcUiJoVfWtho1NFFbOp/bygx/Hg1goRuKfemY8qTZSx8atqi628sfaxA8xcegrrar+nbFt4kc/MYhFXls+9eVvokkXf+XVD/FoQ1QlWGqjzspTWxTL88cvP/L8aqc/q5pccaycgIyLej60l+efgKoNMXUoI5zK8yM1JykzttjEq17qXKjjYxCN1WmrfhhPXjsxV1XfAlobZWzI8z+cV3l1+orLnMVjTsbSh1VVF+CVm6t+Yhhi48PxcO5x1Y5PYrJ6YvZ5553XBmHfVtwvf/nL24tf/OKmne9hPvzww5tttfkyrn6xELgigRyFQAiEQAiEQAiEQAiEQAiEwNwksGhuhp2oQ2AVEciwIRACIRACIRACIbDACVRNiruEQCIhHERA4iOhTrnjoVxKnJSyoY7oRogbygZfg4BnNac6Yq4+6qsu335Yf/Vs8GMccSgjOhIFiY1iGsqJjsqGY22ZNoOgqB/xUfnUcYir+hGyq6oLw4PA2CZ+iIgEzYlsF5a1FRPfwxzUEzLVWS1NqNS+anJuxquqNoyPqbz+WIiNvyFW/asmBWKM+NJWyvSXmrNY5Id2/KjXng15gqp2xtMHS3Xmp4/Yq6rPkV99q6p/Z7K22mjbpvw4FrO2GPAhj6U688a3qjrXqurfFa2tcm3EwH+b+DGG4+Hci2NY+TuUTTRr17nOdSTNhwq0v+ENb9g/nGDcf/u3f2u+g9ocxdIb5lcIhEAIDASShkAIhEAIhEAIhEAIhMAcJxAReI6fwIQfAiGwcghklBAIgRAIgRAIgUkCxLiqScFPCUGTACcvVS9PvFtSWFOnjXpCY9Xkd7wOgp5yIqdUf2lVtaEPoVCeETKlfGonr6yqGtHQcVU1vuXFIk/8q5osV6YvsVMd8dB8lDF5Iqtx5YfY1Cnjt2pSrCQuEygHUdgKVO0cV022Eatjc9fXsXEJoo75JFRK9R3iklfPvz5V1YZY9FdvfHkp/4RN/c1RmWNj84OBPgNjvPRVxoyvnfEwJa6qlxerNnxKBxPXkJdqx8SgTh5fdeIwT3XGsgLYsTmJVxt1+ilj+jse6sWnnfPCByOWK9NXKmapWH2owHy1G/jwy492yo2hfSwEQiAEQmBhE8jsQyAEQiAEQiAEQmC+EIgIPF/OZOYRAiEQAiEwEwTiMwRCIARmHQFCGNGqqhqxi4AnSOVVJTujtqRQRlAbygh0xDwBEPqkjHgoJSpqIz8YYbDq8riX7O946DPkh2Pp1LEHn8Q9dY7VM/mqyXGqqq9aVcamxmU+ytiQN+6QV86UTR1jEFbVsWEFqjwTA5Nn+jquKod9VS2fDoZUXFWX16vTZ2rKj2PjV1WTOsZcf3llTH5oLz+IpnhVTY6j3PhLtqu6vF6bJf0NcamrurytGKbWqR9MnbGG46mpOnOoutzXVD9DP+dFXtuh/5Cvmuw7xOqa1NbchjbyfEw9rprsN/hLOvcIEPV9QMC9coie4M/cK5X5YIS0qpq28rEQCIEQCIEFTSCTD4EQCIEQCIF5RyAi8Lw7pZlQCIRACIRACITA9AnEQwjMXgIEqw022KBdcMEFfbtcIipRoyrC1ew9a4ksBEJgZRAYhF1iv3tlVfWdBIjC7pPMBwxsTW6Vvw8BiEu9NBYCIRACIRACIbAQCWTOIRACITB/CUQEnr/nNjMLgRAIgRAIgRAIgRC4qgTmQHvbDP/hD3/oKz6tcCR6EDCIGYSNOTCFhBgCIRACM0JgWNE9OLfyl1lFTvxl7pNWv7uXqmO2JFc+9EsaAiEQAiEQAiEQAiGwAAhkiiGwAAhEBF4AJzlTDIEQCIEQCIEQCIEQmD8E7nGPe7SNNtqofeADH2i+45ToMWxlStiYPzNduTPJaCEQAvOHgA/GEHd9OIYAPHVmttA/66yz+k4KW221Vd9W39b6dlWY2i75EAiBEAiBEAiBEAiBEAiB+UlgIc0qIvBCOtuZawiEQAiEQAiEQAiEwJwn8LjHPa6df/757dhjj+3fI2tCxF/CBsHDcSwEQmC5CaThPCNw2WWXNdtBT70fEoUJvbbRv/71r99OOeWU9vWvf73tv//+XQTWZ55hyHRCIARCIARCIARCIARCIARCoEUEvsJFkIMQCIEQCIEQCIEQCIEQmN0EbnSjG7X73Oc+XcT42Mc+1oi/tjj1/ZciJ2ZMx/iYjk1n7NnQd9zcZzrGceOPq59ufOP8T7d+tsc3bn6rOv7pjr+q+880X0Jv1eXfj078NaZ7JPM9wD/96U/bO9/5znbDG96w30uV21GBQKxtLARCIARCIARCIARCIARCIATmC4GIwPPlTGYe0yOQ3iEQAiEQAiEQAiEwRwgQK0488cRGuHjJS17STj755PbHP/6xVVW3OTKNhBkCIRACK5yAFcCDU9vk2xK6qhox2A4K5557bjv44IPbD37wg3bEEUc0bXyAxnerE4iHvknnOYFMLwRCIARCIARCIARCIAQWCIGIwAvkRGeaIRACSyeQ0hAIgRAIgRCYawT+8Y9/tL/+9a/tox/9aFtjjTXaLrvs0j784Q+3D3zgA+3HP/7xXJtO4g2BEAiBFUbASmfOiL++C9iHZhz/8Ic/bJ/85Cfb7rvv3t761rd2IXjLLbfs91ACsXZDX+1jIRAC85NAZhUCIRACIRACIRACC41AROCFdsYz3xAIgRAIAQRiIRACITCnCFRNrvKtqkbYIP7e6U53au94xzvaox71qLbnnnu23XbbrT3lKU9pD3vYw0bawx/+8PbwEfbQhz60jbKHPOQhbZSN6jsb6kbFrm5VxyiGmTTz43+nnXZqO+64YzfXjOvowQ9+cD8eypeW6jsdM9YoE98oGzf2qL7LUzfO/6jY1Y0bY5z/pTGfWjbO/6quHze/cfXj4h/X3zXMxyMe8Yj2yEc+st/rdthhh/boRz+6/cd//Ef7xje+0d797ne3pz/96c0K4DbxY/WwD9dU1cRR/oVACIRACMxDAplSCIRACIRACCxYAhGBF+ypz8RDIARCIARCYCESyJxDYO4TsH2plWtmsvnmm7c3velN7eyzz277779/+8UvftFXCFslfHXthBNOaPPZPvaxj7VRNtfnPmpu6mwfLrV6/JRTTmmf/exn+zVz7LHH9pWS6kbZXOcz2+MfxV7dQo8fg1H2uc99rl/Pxx9/fP87/8hHPtJOPfXUdte73rWXf+tb32o777xz/zAN4dd9lE3NO46FQAiEQAiEQAjMBwKZQwiEQAiEQETgXAMhEAIhEAIhEAIhEALzn8A8mqHVa1auWRH85z//uV188cXt3/7t39p+++3XTjvttEbMmEmzzeoom8mxZ4PvUXNfnrpxc1geH6PajPP/m9/8ptn2lv36179uT3rSk7ogZjvcxzzmMWOvn1FjL0/duPiWx8eoNuP8j6sf5VvduP7j6vkYZc7LKBvVd3nqxsU30/XjYpzu+LbKZxdddFG/lrE8//zz2+tf//pm+2f3Si8Hl156ad8KWj4WAiEQAiEQAiEQAiEwzwhkOiEQAosJRARejCKZEAiBEAiBEAiBEAiBEJgbBP72t781K4LXXXfdtuaaay4Oeu21125VNdIWN15Gpmp0/6rR9ctwu8qKlxy4anT8VTNbv2Q8Sx5Xzez4w/XiGnK9MB8sIIoRzKpmdvyq+e1/yfO55HHV6Pkv2X7J46rR/atG1y/pb0UfV40ev2p0/bh4qkb396EY17PrnKDsgzJ2TrCFvg86uG8yH6KpqubvQDt148ZOfQiEQAiEQAiEQAiEQAiEwOwmkOiuTCAi8JWZpCQEQiAEQiAEQiAEQiAEZi0BosVqq622+PssrXpjhA5iBiFvVdqsBbecgY1jN87NdPuP8z/deteKa2jRosn/ChLNGL/EM+lM2kzzmeJ/8Yrnq1I2bu7jfI3rP65+3ErZcf0Xej3x1/XtmnaN+6CMnRNwceyhprm+AAAQAElEQVQaZ4MIrExePXFYGguBEAiBEAiBEAiBEAiBEAiB+UJg8n/+82U2y5xHKkIgBEIgBEIgBEIgBEJgfhAgaBCiiL5Wb1rhxpQTkIga07Gq0SvtqkbXT2fsldG3anT8VaPrx11FVaP7j5vjOP/j6qtGj+9a8SGCQfiSV8bvX/7yl5GryKtKs2lZVY0cY1rOJzpXjfZfNbp+wsXIf1Wj+0/3/E63/8jgJyrH+Z9ufdVoPhMhjPw3bvyq8f4XLVrUt3quqj4WcZc58EEZW0W7fzoe/g7cU4e88lgIhEAIhEAIhEAIhEAIhEAIzAcCEYHnw1nMHJZNIDUhEAIhEAIhEAIhMM8IVFUX0Yi+wxamBA4rPIkYRI5RRiiejo3yrW46vudCX2LRKMNglI2b4yjfy1M3zr9rRXz+LPiT92ECxwThcf31mY6tav/THX9c/3H149g5H6NsXP9x9ePim+n6mY6PuOs+WFVN3nhW/jLH6tZaa63m/umaV+beqd1Qpjw2Rwkk7BAIgRAIgRAIgRAIgRAIgSsQiAh8BRw5CIEQmC8EMo8QCIEQCIEQmK8EbHVKsDA/YhHRhsBhNadVdESOUaZNbFG7ugyqJkX4qqWnV9fv0K9q6X6rlq988LOs1LXi+nD9MB8kqCrZ5npaVr+hvKr6hxCqrl46+FlWWnX1/FZN9luW3+Utr5r0U7X0dHn9LKtd1dL9Vk2WOzejrGqyXdXVS5cV18oqrxod93TjGITc4R7p/tgv7olf6oi+E9m+Vbh7qTL3zqpqVgiri4VACMw9Aok4BEIgBEIgBEIgBEJg6QQiAi+dS0pDIARCIATmJoFEHQIhEALznoDVmlXV50ksIpr0g5X0q6pGioArKYxZO0zV3OFTVZ0jYcx1VDV53AvzKwTmMIGq6qt93SOnToPo67iqmnupPKuqZoWwfCwEQiAEQmDOEEigIRACIRACIRACYwhEBB4DKNUhEAIhEAIhEAJzgUBiDIEQCIEQCIEQCIEQCIEQCIEQCIEQmP8EMsMQCIEQCIHlJRAReHlJpV0IhEAIhEAIhEAIhMDsI5CIQiAEQiAEQiAEQiAEQiAEQiAEQiAE5j+BzDAEQuAqE4gIfJWRpUMIhEAIhEAIhEAIhEAIhMCqJpDxQyAEQiAEQiAEQiAEQiAEQiAEQiAE5j+BzPDqE4gIfPXZpWcIhEAIhEAIhEAIhEAIhEAIhMDKJZDRQiAEQiAEQiAEQiAEQiAEQiAEQiAEloPAHBeBl2OGaRICIRACIRACIRACIRACIRACIRACITDHCST8EAiBEAiBEAiBEAiBEAiBEAiBq0IgIvBVoZW2s4dAIgmBEAiBEAiBEAiBEAiBEAiBEAiBEJj/BDLDEAiBEAiBEAiBEAiBEAiBq0UgIvDVwpZOIRACq4pAxg2BEAiBEAiBEAiBEAiBEAiBEAiBEJj/BDLDEAiBEAiBEAiBEAiB6RGICDw9fukdAiEQAiGwcghklBAIgRAIgRAIgRVA4LLLLute/vnPf7Yh3wsmfi15PFGUfyEQAiEQAiEQAiGwsglkvBAIgRAIgRAIgRVEICLwCgIZNyEQAiEQAiEQAjNBID5DIARCIARCIARCIARCIARCIARCIATmP4HMMARCIARCYEUTiAi8oonGXwiEQAiEQAiEQAiEwPQJxEMIhEAIhEAIhEAIhEAIhEAIhEAIhMD8J5AZhkAIzBiBiMAzhjaOQyAEQiAEQiAEQiAEQiAEriqBtA+BEAiBEAiBEAiBEAiBEAiBEAiBEJj/BDLDmScQEXjmGWeEEAiBEAiBEAiBEAiBEAiBEAiB0QRSGwIhEAIhEAIhEAIhEAIhEAIhEAIhsAIJzFIReAXOMK5CIARCIARCIARCIARCIARCIARCIARmKYGEFQIhEAIhEAIhEAIhEAIhEAIhMBMEIgLPBNX4vPoE0jMEQiAEQiAEQiAEQiAEQiAEQiAEQmD+E8gMQyAEQiAEQiAEQiAEQiAEZpRAROAZxRvnIRACy0sg7UIgBEIgBEIgBEIgBEIgBEIgBEIgBOY/gcwwBEIgBEIgBEIgBEJg5RCICLxyOGeUEAiBEAiBpRNIaQiEQAiEQAiEwEokUFXtsssua4sWLeppVfXRq6ptvPHGvUw96xX5FQIhEAIhEAIhEAIrhkC8hEAIhEAIhEAIrGQCEYFXMvAMFwIhEAIhEAIhgEAsBEIgBEIgBEIgBEIgBEIgBEIgBEJg/hPIDEMgBEIgBFYVgYjAq4p8xg2BEAiBEAiBEAiBhUggcw6BEAiBEAiBEAiBEAiBEAiBEAiBEJj/BDLDEAiBVU4gIvAqPwUJIARCIARCIARCIARCIATmP4HMMARCIARCIARCIARCIARCIARCIARCYP4TyAxnD4GIwLPnXCSSEAiBEAiBEAiBEAiBEAiBEJhvBDKfEAiBEAiBEAiBEAiBEAiBEAiBEAiBVUBgJYvAq2CGGTIEQiAEQiAEQiAEQiAEQiAEQiAEQmAlE8hwIRACIRACIRACIRACIRACIRACq5JAROBVSX8hjZ25hkAIhEAIhEAIhEAIhEAIhEAIhEAIzH8CmWEIhEAIhEAIhEAIhEAIhMCsIBAReFachgQRAvOXQGYWAiEQAiEQAiEQAiEQAiEQAiEQAiEw/wlkhiEQAiEQAiEQAiEQArOLQETg2XU+Ek0IhEAIzBcCmUcIhEAIhEAIhMAsJXDZZZf1yKTMQVW1qpKNhUAIhEAIhEAIhMBVIZC2IRACIRACIRACs5RAROBZemISVgiEQAiEQAjMTQKJOgRCIARCIARCIARCIARCIARCIARCYP4TyAxDIARCIARmO4GIwLP9DCW+EAiBEAiBEAiBEJgLBBJjCIRACIRACIRACIRACIRACIRACITA/CeQGYZACMwZAhGB58ypSqAhEAIhEAIhEAIhEAIhMPsIJKIQCIEQCIEQCIEQCIEQCIEQCIEQCIH5TyAznHsEIgLPvXOWiEMgBEIgBEIgBEIgBEIgBEJgVRPI+CEQAiEQAiEQAiEQAiEQAiEQAiEQArOYwAoSgWfxDBNaCIRACIRACIRACIRACIRACIRACITACiIQNyEQAiEQAiEQAiEQAiEQAiEQAnOBQETguXCWZnOMiS0EQiAEQiAEQiAEQiAEQiAEQiAEQmD+E8gMQyAEQiAEQiAEQiAEQiAE5hSBiMBz6nQl2BCYPQQSSQiEQAiEQAiEQAiEQAiEQAiEQAiEwPwnkBmGQAiEQAiEQAiEQAjMTQIRgefmeUvUIRACIbCqCGTcEAiBEAiBEAiBVUzgb3/7W7vssssWR/HPf/6z54f00ksv7cdTf/31r3/th+qqquf9+vvf/96qql3zmtdsq6++es9XVU/VL83+8Y9/tEsuuaRXTY2D716YXyEQAiEQAiEQAvOBQOYQAiEQAiEQAiEwxwlEBJ7jJzDhh0AIhEAIhMDKIZBRQiAEQiAEZguBRYsu/28cQXY4rqoeYlW1Cy64oA2iMAF4tdVWawTfa13rWk0fgu01rnGNLvwScrUh7GozGLF5SdNOP6m6qmp//vOfmx++pbEQCIEQCIEQCIEQCIG5TCCxh0AIhEAIzBcClz89mC8zyjxCIARCIARCIARCIARWHIF4CoEQmHUEiL5V1VcDE3CHAC+88MJG3CX4EmS1U2eVL+G2qhrhljisXqqN+mtf+9ptvfXW6yuCHTN+pEyeac+ntnxefPHFbd11123GllcXC4EQCIEQCIEQCIEQCIEQmIMEEnIIhMC8IxAReN6d0kwoBEIgBEIgBEIgBEIgBKZPIB5mJwGreIfIqqoRYtvEj5W5f/jDH9r97ne/9tCHPrTttttubeedd+75xz72sW3XXXdtO+20Uy9/8pOf3JRpc/zxx/cVwlYOf/jDH26Pe9zjet1jHvOY9qhHParbox/96MaUPeUpT2k77rhj93u3u92tPf7xj+9bQ6+11lptzTXXnIgk/0IgBEIgBEIgBEIgBEIgBEIgBOYSgcQ6fwlEBJ6/5zYzC4EQCIEQCIEQCIEQCIEQWGAEzjnnnPbRj360fehDH2of/OAHe97xkUce2U444YR29NFHt/e85z3tfe97XzvqqKPaWWed1Vf/wvSd73ynHXvssSNN/4997GPtE5/4RDvzzDPbDW94w76lNBH6/PPP5yYWAiEQAiEQAiEQAiEQAiEQAiEQAiEwCwiMEYFnQYQJIQRCIARCIARCIARCIARCIARCoBMYVv46sBX0sDJ4jTXWaBtssEHbfffd+/bMvt/Xds+2ch62cF599dX7ymHbOtsOmvHjO4CljD+mL//KpI4Zf7aCtu30rW51q/aMZzxDk2Yl8Prrr9/z+TVXCSTuEAiBEAiBEAiBEAiBEAiBEAiB+UQgIvB8Opsrci7xFQIhEAIhEAIhEAIhEAIhMCsJEGMJs1XVqmpxjOuss07fAnqLLbboZUObQeSVEpF9LzAR1+pdwjAjFBN/2eC/O5nyiz8+bB2t+BGPeES72c1u1mxD7Vi9NBYCITDHCCTcEAiBEAiBEAiBEAiBEAiBeUkgIvC8PK2ZVAhcfQLpGQIhEAIhEAIhEAIhMLsJEGmHCIm6wzER9qY3vWm7zW1u01fmakPwJewSeQm/rKr6Fs7qrRhmgw9lU63qcpFZuRW/xrnjHe/Y9txzz2ZV8XWve11V/buFeya/QiAEQiAE5gSBBBkCIRACIRACIRACITC/CSya39PL7EIgBEIgBJaTQJqFQAiEQAiEQAjMEQKE16rLxVkCr9ClVdUOOeSQtummm3aBdhCJ9dGmarLfIAZXVV9NXDWZajOYrZ/5dFxVfStpq4fbxM+DH/zgZvtn9VXVLr744j7eRFX+hUAIhEAIhEAIzG4CiS4EQiAEQiAEQmCBEIgIvEBOdKYZAiEQAiEQAksnkNIQCIEQCIH5RMCq37XXXrsdfPDBzSpgK3zXXHPNZrUvQXjcXIm6Qxt9+XNcVU2eMHyLW9yiHXDAAe2iiy5avPrXGNprGwuBEAiBEAiBEAiBEJiNBBJTCIRACITAQiMQEXihnfHMNwRCIARCIARCIAQQiIVACMxLAoRfE9thhx2a1bpEW6t0lS2PSDuIwFXVltbeCuIjjzyyXeta1+pbTvN//vnnc9+F5p7JrxAIgRAIgRAIgRAIgRAIgdlDIJGEQAgsWAIRgRfsqc/EQyAEQiAEQiAEQiAEFiKBzHl+Exi2fSbm7rPPPm2dddbpE7ZS97LLLuv5Ub+GNvpXVW8qPwjC22+/fbvb3e7Wt39WaXto20Kfd955zRjKYiEQAiEQAiEQAiEQAiEQAiEQAqueQCIIgYjAuQZCIARCIARCIARCIARCIARCYJ4QsOWzlb/Su971ru2e97xnW2+99dpf//rX5ZrhIPZqXFWNn6Hs+te/fnve857Xfvvb33bB16rgoW711Vdv+QmBEAiBEAiBEAiBEAiBEAiBEAiBEFjlBBYHsGhxjiyhOAAAEABJREFULpkQCIEQCIEQCIEQCIEQCIEQCIE5TcBK3kGQtSp47733blbyKnc8bnLaDW0IvPo61vfe975322KLLdqGG26oqPtda621GjFY6nuHe0V+zTICCScEQiAEQiAEQiAEQiAEQiAEQmAhEogIvNDOeuYbAiEQAiEQAiEQAiEQAiEwbwkMwu2FF17Y57jddts14q0DddLlsarJraCrJtNNNtmk7brrrm3ttdfu3YnFf//733ve9wNfdNFFbRCfe2F+hUAIrHoCiSAEQiAEQiAEQiAEQiAEQmBBE4gIvKBPfya/kAhkriEQAiEQAiEQAiEQAvOfgO2b//a3v/XvAv7HP/7R/vSnP7X999+/EWodLw+BYfWvtvw5JgLvuOOOi7eB5muNNdbQpBGArQQeROFemF8hEAIhEAKrjEAGDoEQCIEQCIEQCIEQCAEEIgKjEAuBEAiB+UsgMwuBEAiBEAiBEFhABAiytm626le63nrrtdvf/vbt4Q9/eN++2QpeK3avec1rNnnisJQRfJm+RF7YhvQNb3iDw2766N8PJn4RgCeSNrXMcSwEQiAEQiAEQmClEshgIRACIRACIRACIXAFAhGBr4AjByEQAiEQAiEwXwhkHiEQAiEQAguRAEH20ksv7YJvVTV5ou9hhx3W1l9//b4i+K9//WuzWpiYqx4ngvHUlbxW+VoBrH6//fZrm222Wfvzn/+saSwEQiAEQiAEQiAEQmBWEUgwIRACIRACIbB0AhGBl84lpSEQAiEQAiEQAiEwNwkk6hAIgQVNwIpeK3KljNBL3L3BDW7Qdt999yuwqaq+Glih1b/SwS6++OJGUN5oo43annvu2Yv56pn8CoEQCIEQCIEQCIEQCIEQWPUEEkEIhEAIjCEQEXgMoFSHQAiEQAiEQAiEQAiEwFwgkBhDAAErd63gJQBXlaJuv/3tb9see+zRbnzjG/djq4MvueSSnica2/Z5qsi77rrrtgsvvLC99KUv7auHNZxa7zgWAiEQAiEQAiEQAiEQAiEQAiGw8glkxBBYXgIRgZeXVNqFQAiEQAiEQAiEQAiEQAiEwOwjcIWIiLsKCMHSCy64oBF511xzzbbBBhu0JzzhCc1Wz1WTArFtoKsm87aIJgZf73rX61s/3/nOd27bbLNNW2+99ZotpKsm27X8hEAIhEAIhEAIhEAIhEAIhEAIhEAIrGwCV3m8iMBXGVk6hEAIhEAIhEAIhEAIhEAIhMDsJkDQFeE666wjaVb2yjzucY9rG2+8cRd1icNWDNsu+hrXuEbfGpp4/Pvf/17Ttssuu7Rb3OIWzdbQa6yxRq/vFfk1SwgkjBAIgRAIgRAIgRAIgRAIgRAIgRBYNoGIwMtmM7dqEm0IhEAIhEAIhEAIhEAIhMCCJ2DFLgiEXSlR97zzzpPt2zoTdZ/4xCf246pq2hGCrQhWSAyWbrbZZu0pT3lKs2U0AVhalZXA2MRCYJUTSAAhEAIhEAIhEAIhEAIhEAIhsBwEIgIvB6Q0CYHZTCCxhUAIhEAIhEAIhEAIhMBAgGArb/tnqRXB17nOdWT7il6Z5z73ue0GN7hBF4AdM+IxwVh7Pp7+9Kf3baNtL22L6CHVNhYCIRACIbBqCGTUEAiBEAiBEAiBEAiBELgqBCICXxVaaRsCIRACs4dAIgmBEAiBEAiBFUbAalBCH4dWhQ72z3/+szHH6uaDmcsoGzfHUX3Vjeu/suuHFb5iI+4a/9JLL21vfvOb+/bOypjywbbeeuu2xx579O8SVmbbaCuBh1XCylaVuR5H2aqKaxgX51E2tLu66Sjf6q6u36EfH6NsaLes1LlRx8fU+4qyoU4+FgIhEAIhcJUIpHEIhEAIhEAIhEAIXC0CEYGvFrZ0CoEQCIEQCIFVRSDjhkAIhMD0CRBj2OCJyDdV4KuqVlXNylA2CDpWicqPsjbLf6om51a19HRc+FVL71c1WT6u/yh2y1O3PP6XbMOvMqkVvxtssEG7173u1e53v/s1xwTe4RpYe+2127Of/ewuABPx9PMBgUFMdrwqzfU4ylZlbMaumrwOqpaeajMdq1q636rJ8un41rdq0k/V0lNtRplrRX1V9Wto6n3FeVMXC4EQCIEQCIEQWF4CaRcCIRACIRAC0yMQEXh6/NI7BEIgBEIgBEIgBFYOgYwSAiuQADFwSXfKCMODTa0n3gym3Sib2m8m8qPGVjfdMfmYjo0bfzq+l6ev8Yd2Q35IlQ8i3XWve922yy67tGtf+9p9RbA65/6+971ve8hDHrK4TF/nXsq0G2XarEobFdvy1I2LfZyPcf2nWz/bx58q+pqra4qJW6osFgIhEAIhEAIhEAIhMIZAqkMgBEJgBRGICLyCQMZNCIRACIRACIRACIRACMwEgZnwSdRjg2/iDCPUEHHUOWbKtFOmrmrpKwSrJsu1nctWNTmPqqWneEzHqpbut2rFlzsPVSXpK7urqq211lrtwgsvbFb57rDDDo3oqwFxeKONNmpPe9rTep1zb/WvlcJV1dSbd1Ut9lV15Txfo4yPUTaqr7pRfdVVXTmmquUvM8ZsNnMcZas6dvcJMYhxuGYcV1XfWaDlJwRCIARCIARCIARCIARCYJkEUhECK5pAROAVTTT+QiAEQiAEQiAEQiAEQmAWEyDuVdXiCAehhnhD5B0qqi5vMwg6hMOhflmptjNpyxp3KJ/u2IOfWZCusBCqJs9lVXUB91rXulYX5K53veu1e9/73u3//b//1zbccMO2+eabt+22266df/75vV2b+NF2Iun/qqqno36N4z+qr7rp9udjOjbd8cf1n279uLnNtP9x47u/uE+wqmruKe4tbeJH3USSfyEQAiEQAiEQAiEQAiEQAiEQAlckMGNHEYFnDG0ch0AIhEAIhEAIhEAIhMDsI0AkmhpVVXWhpmpS4CPUTBWGq6oLglXV1LU5/mP+o2zc9Ahao6zqcl5VV86P8z9T9VXVXV966aWNsGsOCqz8Pe6449rHP/7xduSRR/aVwsRh4p3rQDvfBW1VsPbTtapafD1VXTk/zn/VlftUXV42rv9M14+6ttQt3/jLbuV8jLJl91w5NcMchxiN6r5xySWXNKvK1Y8y7WMhEAIhEAIhEAIhEAIhEAIhEAIrhkBE4BXDcea8xHMIhEAIhEAIhEAIhEAIrEACxBnuCDHEmeGY4PeXv/ylrxCtqr4lMOGGAGhVn3rtlY0yIuNMmnhG2XTHHjW35akbN/7y+JhOm6nj4zQcDz6H833RRRe18847r6255prtLne5S7v1rW/d1l9//aZ8uD4uvvji/t3AfLgG2OBnWam2q9KWFdfylo+LHdNRNq7/dOvHzWO6/sf1HzV3de4Tgznmz3Wz+uqr9w8YuLZiIwikKgRCIARCIARCIARCIARCIARWIIFFK9BXXIVACKxAAnEVAiEQAiEQAiEQAjNBoKq6W0INUbcfTPwi+BEF3/ve97Z3vOMd7bWvfW07+OCD20te8pL23//93+2lL31pe/nLXz7WXvGKV7SZtFe+8pVtlE137HFz/J//+Z82HRvnf6brncsXv/jFfQ6ve93r2gEHHNBe9rKXtRe+8IXtkEMO6ed9n3326ef+Va96VXvBC17Q3vjGN/bjgw46aNrnfxy7cedvpvmMG3/UtaduXP/p1k+X33THN8erYq6pt771re3DH/5w+/KXvzxxp8m/EAiBpRFIWQiEQAiEQAiEQAiEQAjMBIGIwDNBNT5DIARC4OoTSM8QCIEQCIEQmFEChF8C8DWvec2+2tex1YWHHXZYe+xjH9se//jHtz333LMLg69//eu7AKjuNa95TRcJDz300DbKiD6j7NWvfnUbZeNEqnEiIOFylI0aW92o2NWN8q1uFJvlqcN5lIlxlIlxMO2GPJ/Gdy6lBGB1zjHmb3vb27rAK0+0k2r75je/uV8LfDmWjjI+R5mxR9ko3+owHmWjxlbHx3Rs1NjqjDHKtBll4wTWUX3VTbf/uL8vHxgYZa4rHzI48MAD+/3Ch0ie9axntV133bU99alPbc94xjPaT3/60741dFU1OxJYfV5V82K7+Rm9ecd5CITAfCSQOYVACIRACIRACITAjBKICDyjeOM8BEIgBEIgBJaXQNqFQAiEwMohYDvga1zjGn2wNdZYo1VVu/3tb99Xep599tntq1/96mL72te+1k477bR2+umnt29961vtjDPOaGeeeea07Nvf/nYbZd/97nfbdOz73/9+G2Wjxl6euh/84AdtlM00n3Exjht/Vfefbnzj4p/p+lUd/6hrT924v51xfPgYZe4Ro+yUU05pv/nNb9ovfvGLdtJJJ/V7xh//+Mf2oQ99qG299dbNBwy22WabZuv5Cy+8sG8/v/baa/f7UX6FQAiEQAiEwMIhkJmGQAiEQAiEwMohEBF45XDOKCEQAiEQAiEQAiGwdAIpDYGVTMC2z3/729+a1cC//e1v281udrMm3Wuvvdqvf/3rtsUWW7TNN9+83fKWt2w3velNu2kjf5Ob3KTd+MY3nlHbZJNN2igbN/5GG23URtko3+rG+d94443bKBvXf7r1Yhxl0/U/rv+osdWN6z/demOMsnH+R/VVN67/dOuNMR0bde2pGxffuLH5GGU3uMEN2ii7xS1u0a5znev0v0EfLnEfcXzf+963DavO//73v/e/8T/84Q/9PuRepKxqcqv6lXxLzHAhEAIhEAIhEAIhsPIIZKQQCIEQWMkEIgKvZOAZLgRCIARCIARCIARCIAQQWFW25ppr9tW/VgMfffTR7Ze//GXbZ599+pa/v//973udLVrFJyXOEI2ZvO2jZ9IIQqNs3NjmNcrMaZSN828b7VE2rv+4+lGxLU/dOP/TrR8Xw3T9j+s/3fHH9R9XPy6+cfXj/I+rH3XtqZvu+KP+dpa3Thzm4R7y17/+tfngibjce/bdd9+2++67963oDzjggOa+cumllzZ97FLQ8hMCIRACIRACIRACIRAC85BAphQCq4pAROBVRT7jhkAIhEAIhEAIhEAIhMAqIDBswUrwPf7449s666zTrAJWfr3rXa9HRMBhDogzq622WmPyhJqZtHFC07ixRwnI6qqqC91VS0/H+SdmjbJx/RctWtS3wF1Wu6qlx1W1fOXL8ruiyqtGx7GixlmWn6rpjV81un/V6PplxbW85VXT8z/q2lM3Lo6q0ePzMcr8DY0you8ll1zShvvHGmus0Yi/4vrzn//c1O+///5t5513bt/4xjfaxz/+8V4/tHfPiYVACIRACIRACIRACIRACITAPCGwyqcREXiVn4IEEAIhEAIhEAIhEAIhEAIrj4Dv3yTIfO5zn+vfnXvIIYf0wYnBxB8ibFV1EYcwo0zKNLQaeDo2SkBanjrxjDLxj7LlGWNUG+xG2XTY6Dtq7OWp42OUjfMxqq+66fbnY5SN87+q60fFrm50fP9YvP3xstrxMcpGXXvqRv1tqFvWuEM5Hyp+hXIAABAASURBVKNs1N+WOqLv6quv3j/oMNwv/vSnPzWrfdddd92m3vx88OR73/te+/GPf6xZu+CCC3qaXyEQAiEQAiEQAiEQAiEQAiEQAiuOQETgFcfyqnlK6xAIgRAIgRAIgRAIgRBYBQSqqhFlbMPqOznvc5/7tLXWWqtHUlWL06lCkEIiMKHIauDpGKFoOjY1rqXlxTrKpjO2vqN8q5sOG32NMR3jY5SN8z2qr7rp9udjlI3zv6rrR8Wubrrx8THKXGOjbGl/E1PLxsU3yvfy1LmvMEKvVJ/11luvXeta1+oC+B//+Me+9bPvCt5www37VtHnnXde08YqYe3npWVSIRACIRACIRACIRACIRACIbAKCEQEXgXQM+TCJpDZh0AIhEAIhEAIhMCqJkBwIcYQaQhO4iHAVFWbulpQXl1V9ZV9BKQ2wz/GHGXE6FE2LrxRfdXNdP/p+hfjKBvnf7r1o8ZWN13/4/obY5RNt/8o3+rG+R9Xz8dstnHxj6sfto13X5HX3ipgc66qdt3rXrevClYu//Of/7xd5zrXae5HVgkrj4XAfCKQuYRACIRACIRACIRACITAqiQQEXhV0s/YIRACC4lA5hoCIRACIRACs4IAMYbIanVgVXVxt038DIKNcmIvk5+oWqn/jDnKqqpVLdvGBVu17L5VNa77yLGrxvcfN0BVjR2jatltxvmfbn3Vsseuqum6H9u/qkbyWZoD1/xgVaP7V42uX5r/q1JWNdp/1aqtvypzWVbbqlpcRQy2Criq+r3GbgKOpZtsskk7//zz+84EhGD3pZafEAiBeUvAfdjk/P37EJo8c8zUzyNb/LUamdNlYXFZGNghxN87G/7+L7nkEof9A6g9k18hEAIhEAIzQiAi8IxgjdMQCIEQCIEQGAgkDYEQCIEQCIEQCIEQQIDQS+zxIRMfPFlzzTWbB8NV1cV99dMxY4yycb5H9U1dCITA9Aj4W+dh+PuXZ45Z1eR9oCppVRhUzVUGibvqygx8wNPfO/P6Lx0+IDG1TnksBEIgBEJgxRKICLxiecZbCIRACIRACIRACEwSyO8QCIEQCIEQCIErEPDglxBrNTAj/FgR5EGwLek9CJ6O8T3Kxvke1Td1/+yrtcIhHK7uNeDv39/6xRdf3PzdDzcH/vz9D8dJQyAE5h8Br78+COLvX2qGvgbCB8Pk54VlEiEQAiEwSwlEBJ6lJyZhhUAIhEAIhEAIhEAIzE0CiToEQmDuEiBQjLK5O7PZE3lV9dW/HggTf9Zee+2+Cnj11VdvHgZPx/gcZeN8j+qbukV9S+9wCIerew34+6uqZgcAgvCll17ab0z8EYP6QX6FQAjMSwK2fvaa7+/fV0V4r+U4HwCZl6d7wU0qEw6B2U4gIvBsP0OJLwRCIARCIARCIARCIARCYC4QSIwhcKXvPQySKxLw0NfDX6sACUB/+ctfurColWMrg6djHiiPsnG+R/VNXVbA5hqY3jXg78/f+rAK0N+8e4L7gdWB6mIhEALzk4APetkBxIdB/M1XVX/9X2eddVp+QiAEQmCOEpgzYUcEnjOnKoGGQAiEQAiEQAiEQAiEQAh4YDwdC8HpERjHfnreZ773zMR/edxT/V9emtxAwMNfeQ+Drf6zIkgZUcjD4an8rk6ez1E2zueovqnLCthcA9O7BqwEJP64BzArAB37u/ThkIsuuqjFwiDXwPy9Bnzwa7gP+FDN7373u74ziDL3hFgIhEAIhMDMEIgIvKK5xl8IhEAIhEAIhEAIhEAIhEAIhMCcJECMGGXjJqXv1DZLHk+tW4h5Yu8w71/96lftvPPOayeeeGI74YQT2uc+97n2yU9+clrG1ygb539U36XWTcSe8hP7OQyHcBh3DZx00kntK1/5SvvsZz/b3vKWt7RtttmmXfva124+FMKsCIyt08IgDObjNeCrH65zneu0613vek3e3/wNb3jD9u53v7vfA4b3BklDIARCIARWPIGIwCueaTwuUAKZdgiEQAiEQAiEQAiEQAiEQAgMwu+QhsjlBHzvJyH4ggsuaKeeemo77rjj2q677toe8YhHtAc96EHtgQ984LTswQ9+cBtl4/yP6pu60WwXGp/M96pfD/7+7nWve7UHPOAB7YADDmjf/e53W1U120S7X8Yuu9JXCoRJmMyXa8BOCl7/h63fvR+wJbwVwebY8hMCIRACITBjBCICzxjaOA6BEFggBDLNEAiBEAiBEJhTBDxsGR7EVFV/AOvhi4ews2EiYhnMw6IhJlvGyleVpHlwVFXNw6SqybKq6ltJVlUzT1tNSqsmj6sm2x1//PHtC1/4QjvrrLN6f+NxKrVVnfxgYuDDse3qjCfPxCC1naV0qhlbOZ9DuWO+hn7KlQ1t1CnTVzrEol4cyqaa8iEefR1PrdeH/6FsYOh4aDvEMrTTZ6iTDqYPq6q+dZ/yqurXT1W1Cy+8sOe1EcswlnbqlJuXbR7VOzbmn//8Z9mmvVgwVjC0GY6VqR9SfgdTJm4p41c6mH5V1a+ZIV9VfUz9qqpfB+9///vbq1/96vb1r3+9f0+dv5OqyX7y2vIpVilbcix/R2IfYpsav/ZLGl98aD/UDed9OMZMXhsM5fUzjvxg5jbkZ3Mqdquchhgdr7baav38DGXLSqsuv+aqrnp+WX5THgIhsHIJuPe7r55yyint9NNP7/bNb36zfXP2W2LMOco1cDWuAX/n3l+dccYZ7Qc/+EF/3+iu472M9zfysRAIgRAIgZkhEBF4ZrjGawiEQAiEwLwnkAmGQAiEQAjMFIGqSXGHfw+HpMMDIisIq6r96U9/at/61rfa8573vHbzm9+8bbjhhl2EfPSjH92+9rWvNUKa7xslyg39CaZPeMIT2qMe9ahmNdLd7na3/uCZb+Iasc0WddoT/Jj+HlQrs3Udn/IeYA/fYUrA0v8Pf/hDf6j1s5/9rFnhoLyqeizEQH6YcmMyvoY5qnOsr3QYSzvflygegpk4pVXVtCEimltVNXl9mdiNJS8+fvSTryrFXSxXrp0641RVX42kQVV1rvLaSZ0DsWLMly19b3e72zXb/G200UbtIQ95SNt2223bXe9617bjjju2PfbYo73pTW9q+BAqsTDnqmrrrrsulz0OPDFWwLdUXFJmPhhoV1W9Dz/qxD3M3TyGvLrBxEl8tP2oladV1fh3Lrfeeuv21Kc+tR100EFtu+22a7/5zW96N/E6H+ZuXIXi+OMf/yjb+4vB9bjWWmt1Vje+8Y3b+973vr66TV/zxUlMzt2Q55MvMVRNzofTqdegYz6kbMjr53jwLT/EJz9bzdzFidkjH/nI9pznPKf9/Oc/b+eff36/5py72D/6BxTCIRzm2zXgnuf1Q+o1y310yy23bLe5zW3abW9727b55pvHwmAWXwO5PqfzN+p9ov7+3jfZZJPmvYD3P97PeE85W9+3JK4QCIEQmA8EIgLPh7OYOYRACIRACIRACKw8AhkpBEJgRgl4ODwM4KHQ8BCcyKeciPf5z3++PfCBD2xbbLFFe8Mb3tBFJALjeuut1/7v//6vbbXVVu2+971v+9SnPtVXrfKhP8GUuDiMQXgiRg3CFPHNsXpjM3n1xDvjDzZVvFT20Y9+tD3xiU9sd77zndv973//ZlWpsdTxS9z0oMsxnwTBqkkRUrlj4xD1CI/aiIWJXz/xaEtsVO4hunYeohlDX3ltPVwnbsozfTGQH4RE48hXleIuWioTC/9MfigzlvwGG2zQ2xtTf/H89Kc/7UIeMdQ5sNLaqg/fEXnUUUe1Pffcs93oRjdqG2+8cXv+85/fvv3tbzfxmJt5G2tIOTdPqbi1Ua9MXrm4HDMxiY1AjMkaa6zRxdmhnb7YfO5zn+sPHXERG9/6Opf8OV/MucbRXPjnh3Ah1V563etet/Gpn5iqJs+lsX/961+3c889t5mPeudeOZ9YDXl+xC1l8uYw5IcV1I6HMYa8duIffOurbrabuVdVcw6qqvkbxNK1IHZzGmVV1YX2qquXjvKdukWLV8CHRVjMxDXgPuVe5m/dvdTrufuk+6z740yMGZ+5lnMNzJ5rwN+5v3ev+d4fMe/bhvuCe8OstAQVAiEQAnOcQETgOX4CE34IhEAIhEAIhEAIhMDKIZBRVg4BD4mHkYYHdx4YKfPQ+LjjjmuPfexj+1Z8HiJpo1w/Qp2VBVZ62nJuv/32a1/5ylf66lz9CU5PfvKT2/Wud70uQFoRbFUC/0Q1PqTa8jsY4Ypf5R5YEQflta2aXMFplenJJ5/cfvSjH/Vt7n71q191AVo7fvVjHnjzy58HX4REZVW1ePWwuqrqMVbVYj/aEs/4NHeidlV1MdIYBEEM1BPWcJA3LiFU3thSzIwjz7TxEE7Z8JAOF3ljVVVfqTn0Nw7BdOjHB1FYjMYSizp9lfOtr/R1r3tde8pTntK+8Y1vdJ/4am/squKqs+iZiV/mhhV/2k0UdSGQL8ZvVfVV0Zhoj6n4xK9MP6t7xScmx1WXr5zed999+4cHlO+88859hbK8tsYj3krFyIcxHPPPiL6YKGNWRetfNTkffZw76dDXfMTpOtIH72G8qmrD+TM/dUM/6dBOP8aXcyo/m22Yq7mJ2TyG8yRucxtlrq3p2Cjfqct3b+YamPlrYP311/en3j+og7f7vwL3A/eH2N/7a344hMN8uwa8X/M37+99qnkf4D3O1LLkQ2C2EEgcITBfCEQEni9nMvMIgRAIgRAIgRAIgRAIgXlAgOBlGoQe6XAs/9vf/ra9973vbb/4xS+6eEjce9azntVXldqC+atf/WpfAUxY80CJEPzGN76xC3oEOg+fH/CABzTtfB/Z4Ycf3le/EuuIe0RiadWk4Em0u/jiiw3dtx6WIfhZcSzvwVVVNeKbMcXqQbbY+bLCVDv12urLvzImRmN7CO5hH6HTAzIPyvjRhq+hj/kOPgln6q1a5UM74wz16gafxjWG+VRNxqu9NsaUimUoMxdCN9/iMS/xa8OUE/EIo3wbnw8xOSb62g757LPP7ttt2/LX1tDaVE2KokTTT37yk13MNVexVlXfBtcxBkNsxuaTb3MkpCrTh8nrI8/Ua6uPMa2K5uuXv/xlH888zUudORjLhwOOPPLIfm284x3v6AIFZlaYq+ePb33M13hSY6m3JTk2Qxvt1EmZts6NtGqSgfPqnIpfG3FJ8ZXH3Xz5Vy4d4nbsPFktrG1V9VXO6qeadrPJqibnjrv5mbs5Vk1+mKGq+jmqWnqqz3Ssaul+q1JeFQZVYVA1cwzcN92PvL5UTX7QybFy91j3g9g1+wfAwiEc5ts14D1SVfmT76/z5ldVfQeKlp8QCIEQmF0E5l00i+bdjDKhEAiBEAiBEAiBEAiBEAiBOUugavIB0SCmDYIWAcw2u1YCe5Bkgttuu2077LDD2mabbdaF3rvc5S7thBNOaFL9iLW2Jh6EMn08dLrhDW/Y/u3f/q1ZLWs7SvWEN6s3tSFDkj8NAAAQAElEQVQYV1UXfo1JdP7d737XVxQTFLUh8A3iG7GQmDeIjlJ1xCoCF+HPsTkweQ+91f3+97/vojYBlQ/15ueBuDJtHGtvXPMi/hnTMV/EXd+rqm3VpJjGj7lWVfvxj3/cVyjzYR7ER/35MSY/fBhTXqovLuecc0773ve+12MkpOKkv3bGML458KOPMTB96EMf2rd//n//7/+1Aw88sH35y1/u39/svOKB4wte8IJmBTVO+qqT8isGYxGLf/jDHy7+PmFja298fph81aSgoL+5OYdWY2PofIjPKu3BNxFy6IeveFxHVoZjbE6ttWbra/VY8Y0BgV/c+ohZ/SAW88+vc6E9c4yLtvL6/uQnP2k+uMCHeaqvmrz2zVF/cejDv37m7ZzoN1yT+inXTvupps9ss6rJvysiEDbm6XoRp3Pueor9s997wiEc5ts1MNyvfSDGvcrfvfufe5i8sthl/UNu4RAO8/Ea8B7Jfc1rv7w5ev/C3ANiIRACIRACM0MgIvDyck27EAiBEAiBEAiBEAiBEAiBlUbAQyKDeUDEqqoR4KomV4sSyqxG9RCJEXwJf0S/T3ziE23LLbdst7vd7RpR78cTIqhVwIQ920P/7//+b3v3u9/dDj300EYUJUIND6eNe/zxx7e99967EZlvetObNqs8fQfx05/+9HbyySc3Apb24mFWG3/2s5/tgqaYPdw65ZRT2kte8pL2P//zP01c5qCO0HXWWWe1Y445pr34xS/u3x8sRqKp78r9zGc+08SprTEImvIf//jH+/cfW6VK6Cb+EWfN4Q53uEOfq22MP/axjzV1hEPCK6H17ne/ezOPe9zjHk2s3//+97nsoraM2Kqq9/O9uVZI77rrro3fW9ziFl1Ut33zK1/5yka8JN6ZN+4e3puTOD3Eq5oUY4mm4iesY0pkPuCAAxoB3rFxmfPGB2b8EDmtIrZ6GPM73elObfvtt2/7779/O/roo3vM2pmj8RlBXkzEWW1e9rKXtcc//vHtYQ97WHvhC1/Yz5mxnOuqSaFVrM4LU+e7i9/5znc2c/d9zrYMV47NMIbtpD/84Q+3PfbYoz3oQQ/q5+5tb3tb833I5mQu2psP0VlMBA79xewDBe95z3v6XMztNre5Tbv97W/fnDdjO5/i0Q9Pvgax+rTTTms+AOG8bL311p3jjW984/4d1M985jOb76R2TvQR92BLHg/lqyrFhokLE+cBH/yk6maFLVrUVycllnDINbDirgH3d3/7mA73IPc4r1deM6qqrxCsSloVBlVhUDW/GPjbZ17/vdfxt+/9vPxwT0gaAiEQAiGw4gksWvEu4zEE5heBzCYEQiAEQiAEQiAEQmDVEaiqxWKMh0TEvzbx48GR1a9WVXqYREQiCldVI+q+/OUv71tHv+td72pWoxLICHvE1N12263913/9V3v2s5/dzjzzzL6dM3+ESELsf/7nf7bXvva1fQXsxFD9+/m+/e1vN+LgIx/5yKaNh9nDClNbUhMuq0rzLqaeeuqpfQUsP1XVt3ckeBGkCcNEyte85jXtjDPO6OLxl770pfb617++PeEJT2hvfetbuxBM3KyqHh/Rep999mn/8R//0T74wQ+2z3/+872tVbZ8mr+57bXXXo0ArY15WilttanArKglTJv3wANPc8GOgPykJz2pr9jVn2iJi7aEdX0f/ehHt6OOOqp//y6R1wN9Arvz4Ng4fFZNsiD+euBn5ZcHfeqYdvoRpKuqb2Uszqc97WnN1szYfPOb3+wC+k9+8pNGuHdeBvbOudiY68JKXMIxsfqlL31pswL8a1/7Whd1zdfW01Z/ixdX/c1ZXI6J3/ruvvvu/fuKCcZidM6MgS9R2Xkj5IrtW9/6Vnvuc5/bdtlll759ND8YaIup/uauP4HXuXX+3vzmNzcfBMDBFtUE3Oc973lduHZe9TMuf/K21X7FK17Rz/2nP/3pZlt0IjGh2epm/lwbvgNbe3OcmsrPFjNnwjjhR0yuCaxwck6UxUJgVRLI2DNHwGuzD3uwqsldK4bR3NOGfNIQCIH5SaBq8r2h2bkPMO93HMdCIARCIARmjsCimXMdzyEQAiEwpwkk+BAIgRAIgRCY1wSq6gorbkx2EI/kV7UR0sRDHPKQyDGBjWgnNgIZkW+LLbboq3Ztj0vEHR4k3+1ud2tWoW6yySaN2Egw86CJ6ESAIkTxwyf/+r7uda/roqE6YxOlnvjEJzbC701ucpP+fbX6EEGtNpXX99a3vnXbcMMNu1g8xEf4M5Y4+dK2qtq97nWvvgqZAKlMf/FVVTOu1awEUKs+iczaYCBmAlpV9S2vH/GIR3QhERf+zY0YSuh98pOf3FeXEh75EMMwf/4IugRP/syRWd1MAMZRW+2222679pGPfKSL3o6N853vfKfzJgyLvar6Vs1ixFAbcajTx/hSIrE2eDuW54Mw65g99rGPbcR0c3VsbvKDD+2tZH7Ri17UWbeJH+NhbeX2EUcc0QVzY4thorpZXfaDH/yg8/jGN77RtFVufKm2YhqOlTk2tr7Y4HTLW96yWUWuHh9+MJcS3W1Brr16po10iANb/a1Ud12qc30M14tybDEgjA/1UgI4EZvQbaWwa56w/e///u99y20fbrAa+e1vf3vzYQUxuZbMCR8+zHPIO15Vhie+YsHPNeP8YryqYsq4IRACK4+Ae6J7lBHdC6SzxBJGCITADBLwus+91PsT70vcC7zfUh4LgRAIgRCYOQIRgWeObTyHQAiEQAjMSQIJOgRCIARCYFUSGMSg4eGwh0PEIg+MbGlsS2bf0zqU/+pXv2qHHXZYs22xPsQ4qzptqawNfx4yEVc9fDY3Apm6qsnvJyXYEaf0sXJVH6s+iYZERyuArZLdaaed2m1ve9tGuBx8aU+8I8oR9Rwbz8pOoqCxCL4eehGZiXhikL7lLW9pyo37xS9+sW+/LC5in5WdBDLH5k5E9cCsqhrB0LbKtj4+99xzm9XOG2+8cRdA+baiVnzPeMYzGgFUDARdcxQbP0RF/rVXZqtjsWPLv+2JbXGtH8HbatXrXve6fVW2+Kxaxkl/5dKq6it6lRP2zI2ZA+HT6llCrrbOlXIiqPFsq0y0NlfxvulNb+qiu1WiVtw+4AEPaARhfZ0L8ZuHOXzgAx9oVkHzp962zOLjx/VBIMaPUCoebYa28mzqMdGcMC9GdVY/O0eOxavupJNO6vHZvvu+971vw895Fg+eUmM5D7aQtmLX9aAvI7q7BsR1yCGH9A9k4OYc+NCBefNjfCvDtXed4uC6tNrZef/CF77QV2XbWtp1qRxjK+5c8/J8iKWqZGMhEAIhEAIhEAKLCSQTAiEQAiEQAvObwKL5Pb3MLgRCIARCIARCIASWk0CahUAIzCoCgwBWVV14JPgRz3beeedG6G0TPwRD7RgBTUqQ3X777ZsVwLZiJjyq05foRgid6Nr/aU+scyBVL0+4++53v9vOOeecRvgjCvL3hje8oW8Jfdppp7WDDjqoKeeXSE2EJTrqr0w/IpxjWwsT9QidxiAW2o7aal71BEgrl0844YQ+HjFZXyt2zbGqGqFVvDjob1tk/a1QtiLUNsPmZlzx3P3ud2+2CbZKVBnhlMCrP5+EXEKt8asmxXDCNfH39NNP71syi0v7qmqEVYKlvvp89atfbVZdqyc0EhmVD8dE42OOOaZZnWtls+2MbZtMzNTOObE6FkNxOG+29+aTqGpFLNEUr5vd7Gbt4IMP7jHo++Mf/7gRQsXC9CWe8iNOW4H7sABejl/84hc3ZVPjFK/5VVWTx4xv4ik/5urYymhbN7smxGpr8a9//ev9GjS282a19J3udKe+dTVfxFr+GB8EaSKyPCHbal1ismMx7bHHHs1W1sblk6DsgwzqxDgw44+YbrU3Lvjc+MY37tuWH3vssX2FuHPufPPtOuRTHgvnRj4WAiEQAiEQAiEQAgueQACEQAiEwAIhEBF4gZzoTDMEQiAEQiAEQiAEQmDpBFI6uwgQMglpopJWVVNGgFO2+eabNysjTz311Lbvvvs2ImdV9ZWUhK6hD8GL+PeEJzyhEWAJasRTPrSrmhT/qqoR2vSzmnIQ0H7yk5+0XXfdtREkCYq2ntbfSmBt+RMXf45//etfN6KbYwIrnwQ7x9e//vWbFaNnn322w76CdNNNN+3indW2Z5xxRvv85z/ft6/WjyDN1wtf+MJGLDV3gp85ESPN5653vWv3Zeyq6quIiYRMm1e+8pW9L1GRERIJwzqJGzd5pv2NbnSjLrQ+8IEPbFZcExo//elPN6LwYx7zmL4ldFX1bZj1F5++WPKtTOziEStRmhG7CbgveclLmm2OzYXIvdlmm7W99tqrEV1xIRbrq36jjTbqq52JvQRRoilxmKBpPBysnDbub3/720YE1s+KYqth73//+/ettY1DkCW8Ws3r3BpD3GJlVZPnHzfl2GpjPOxPPPHEPmf15kjIdl7Vaa+c/1e96lUOu+mvLe5i+tKXvtTLcba9uPZiV2hOyrfeeus+Z31cP2eeeWa/7quqX1f6GJPYu9tuuzV+DjzwwL4CWqxWhtuy2nnlw/XpPBiD+YACdvKxEAiBEAiBEAiBEAiBEFioBDLvEFhoBCICL7QznvmGQAiEQAiEQAiEQAiEwBwkQCgj2hH2CF7EYCtXCYAEr/e+9739+3YJZcQuKy2JcYREwp3+xFVt/yUGdjGWgEY0k1pZe/Ob37yvDDUWAdKK06OOOqptu+22XYwjMFZVX7Grn/EIfoRBohs/8CqXEvTEQQQmIjOCnC2Kt9lmm/bwhz+82eKXX2Ixn/pZCUwcrqq+4lYfvomOVaVJFzqrJuvFa44EUj4IqY6ZeVsRq69jgqk8gVJsnBEjbVlsG2orhq1s3XHHHZs4CY9EcO2YuVVVXwntWFxVkzGJg/A6rH7GhLCKu7GxMk+rYwnq5mUVLz/qtHnPe97TnGMxEIvvcY97dJHb1tfmx0455ZR+/swVY/2NywjafCkTqzGsmCakDvMVJ6uqfr7x0J5pT+TGyQpegrhy1x7x1nzx0t+1VFXNilyxMHPWtqqaDweIwTEfxF79+MdIXh/9h3OkjmCORVX1Fd1icl3z9ZWvfKUdf/zxzepqgrA5+0CEbcCxMEdl/GJlXPFKYyEQAiEQAiEQAiEQAiEQAiGwAAks2CkvWrAzz8RDIARCIARCIARCIARCIARmHQGiWNWkoEjEIsQJkohGSCRqKSe+EfWU6/OoRz2qfepTn+rCoO2RCYtV1QhntkLWRltiH3Gt/etHOZFUaqtf3z+78847t9vd7nbNymBCqfZENOIa8ZHIaAtgops6Pgl//DBxESHFSoyumtxO2Ra+TOzEYKKfNvzwLVYrY/lXTwzk91+htiGvHx/GJlKqJ6zqj40Y+GP4mRt22uinPV+EQm0JiwTgxz/+8e3www/voih+tri+4x3v2Lbaaqv23Oc+t6+YNi/9ceFL2ygEiAAAEABJREFUX+Max7E6fYnaRFy25ZZbtnvf+95dpLe6+Wc/+1k/1harX/7yl/288cWPra/NjV/iunKczFuduAixBFniKP586SsGbfVXJl5jmK+5KquaFH7xqZq81vRRh4nrxHbQfOiLqTJzNn5VNSuQlRtTP3FqI2a+1CnXx7WjXJzaqyMOOx/yzg9BeMMNN2wEeB8A4It4zofr2fV2v/vdr1nti4d5qfNBBanV8Vgbgz9lfDjvxnQsL42FQAiEQAiEQAiEQAiEQAiEQAgsDAIRgRfGec4sQyAEQiAEQiAEQiAEQmBOECCgTQ2UoEWsU+Z7el/60pe2F73oRX0VJHFrENi0q6q+pe673/1uzRsRlfClDXFQIfGMUCbPBmFQygcjqBGOrbR8wQte0LcttmpVHAQ44qPtln/605/2baiJhQQ3wi1RjzBJRJRXzvctbnGLvqKXyGjcRz7ykW2//fZrtkkmvL7sZS9rhxxySLMS97//+7/bq1/96l4ndvESH41jDKIx45tozJ/YCJ2EUsdER+MzgqkyoiJmGAz1VdW3jfa9vbbY5kM78eB43HHHNdsZW7FsLHyMyx/Dw/zkxWd+trq2Mtt3Gut78sknN2b1qnNnDHHpYyxspARQZYTO/fffv89fHJi84x3vaIceemj/bt/DDjus8yEG40M81U9s5kaExkNKhFVXVf27pdvET9Wk8KvNxGEXvfUVk+uFDzGai/7mpR3DT2pMc3dd6UPUdTzVJ3/EYf0HRs4l32Lnx7XkXGBKHLeSVzkeeMsb86EPfWj/PmrX5Fve8pZmi/KHPOQhPXZjamsL85122qmX6Wf++IjR35X5KF/QlsmHQAiEQAiEQAiEQAiEQAiEwAIiEBF4AZ3sTPWKBHIUAiEQAiEQAiEQAiEw+wgQxERFtJIS5KqqEdFszez7ZQnBBx10UPu///u/vjqW2MaIZVbeEtr4IcTyQciTEtYIcto5JrxVVZMSSrW3IpMw57tl73Of+7T/+Z//6YLz2972tv79wMRCfU8//fRGiBWXMvESA41tDKs8iXPqxWJbY1s0a0MstMWxLXytsPXduc961rParrvu2mxx/aQnPan5LuM999yzz48/Kz7N0UpivgncxERxE52NQwA2B6KfOMQpNnUEQPEor6ou/IrZ3NW94Q1v6CK1sYisxr7nPe/ZrErGSztx68MvP1IrZc2P2Iiz+UnFx/jTlg9x8WE8sYuHeKm9ldcEUO19ry2x+NnPfnazRfdLXvKSnhI4n/rUpzapLb6Nbf6uEbHwb8voc845p38PtGtBXM6n7x0mimpXVZLFVjW5Mriq+ncUi2fwaVtqPjA0T6xdR461wdd8nEd5fMxB3gA3uMENuiir3Pn73//933694aENBto5v4NP89phhx36dtva6KdNVTVbdD/ucY9rttO2TbnV7/e6172a68I58l3CzoH25l81OVc+hrHUxUJgoRHIfEMgBEIgBEIgBEIgBEJgIRJYtBAnnTmHQAgsaAKZfAiEQAiEQAiEwBIEBnFoSJeoXqmHVZOCHNGKYCgVAIFs+D5VcVZVF8IIdlXVCHxEQG2//e1v9+2FiXSOia/6ExwHnwQ9AhtxThvf2Ws76E022aQRgN/1rnc1YhzBj/B3+9vfvlmNq21V9W17jU3wE2PV5HfzqicK2qaZqFlVfUvqm93sZs3q0Tbxo89znvOcZuXnxGEXZAl45kV0JIIa2+pZvrSpmhRu5c1BWwKo2LQl+BE71ZuremaeVZNCoHEdq5cyDAiyxifW4vHABz6wi6FV1cV3XH0nMOGSf1z1lefL8cBCGc5iMT7Tf2gvBmOIvWoyLkLzox/9aF2bGE466aR2xBFH9FXdAzN+7nrXu3ah2nj/9V//1YVPK6MJyPzqa0Xu+973vs6cQ/NTR1h3XFW9jj8xEEzVt4kfbZ1vq3fNVRsitHMyUd1XEr/qVa9qX/3qVx12cy5OmoiXGCsufZj+4uH7Lne5S++rg+3EfXhA3niEcltLm4/jqurx2ZIcNyuAnRuxWilt2258+Sb6b7vttu1ud7tbMzauxGDXgvPS/vUjHnH+63CVJ1XVV9ALpGoyX1UOYyEQAiGwognEXwiEQAiEQAiEQAgsaAKLFvTsM/kQCIEQCIEFRCBTDYEQCIEQmAsEqqoLRFXVCGhDzAQxIpgVtMoIZp/97Gf7ykhbJ3//+99vH/zgB5vtm4lixFPCF5HtyCOPXLz6khhJQCOY8UEw4+/GN75x852r6qqqve51r2tWxJ522mnti1/8Ytt7772bLaKtCmXbbbdd22KLLbq4xxeh0Jh8EaTf+MY3tgc/+MHtDne4QxczCbu2eSbmDQLhzW9+8y5kf/zjH2++81Usv/jFL/oK49vc5jbdPyGZTyyIeQRnwq8xlBOACX7mSghUtv766zfipjb6KTemlA9tzIFwyx+RUezmrv7ud797s3XzV77ylb7a+hnPeEazWrmqukDJt1jFwX/V5DnT37F6AiXf2PDZJn7wrqruQznxuU38WNlsvoTyicO+inevvfZq+J944ol9G2gx2Q7cXIn1D3jAA/o5Ncb222/fbCnNpxhcD7ZKtr22FbNEbavIbcGMAR9ixGeYNwbixNNqaoI/PuZp9a1xMDaHhz/84X0rb+fMym1CrXp++RcHvliYz3ve855mHH21MV8rzE844YS+Tbbv8rUSWAzq+ReHDxJ86EMf4mLxqmDX3ec///l+ret/wAEH9NXqVdU/+PCwhz2sC/fOt45iqarOqqoUxUIgBEIgBEJgARDIFEMgBEIgBEIgBBBY5FcsBEIgBEIgBEIgBOYtgUwsBEJgzhEgxgm6anJVsDxxjXj24he/uAurxDLtvvOd77R99tmnbbXVVu1Rj3pUI/wRF9Xp95jHPKYRDImphGSiGLFNHSOWWf1JRLQl86abbtr0Jf7ya6Xlgx70oC5IEj0Jg7b4tbLUClZx8GFL3s0337wZg19tCY/f+973GkFQGQHPdsbESPX6Epf//d//vcdOKLTKkyBqO2RCKuFbfMRNPpjVr4OY7JjYaE5ESsdETCtxtRObMnERPomVjs8///y+elSevfCFL2z4Esm1swKWkLrbbru1t7zlLe0pT3lKI5SrJ2bqT6g0B/0xs4JWnfGNO8RTNSnoq9OW8SMd+tt6ev/99+8fADBvAu0rX/nKLqQ759/61rf6KmBzJUrjbU58WCFMpMaPievUU09ttmjea0JM/sIXvtA/LODDAVXVRWixYI0rn+KQiltsOKlvEz9Wbd///vdveOIutje/+c19i+rXvva1/YMArp2JpouZVlUzhusOV/FJxaadFcUYu74I/65vDF0PVqEbwwcHnNfnP//5fVV6VTVt733ve/cPJTg/r3jFKxpe4rea2tbZ+hCvjeMc+HuQd+1KYyEQAiEQAiEQAiEwbwlkYiEQAiEQAlcgsOgKRzkIgRAIgRAIgRAIgRAIgXlCINOYuwQItQSxYQaO5Yl+22yzTSOS7bnnnl18I6aq055oRshzbEvn4447rh144IF9i2FiqtWWv/zlL7vQqA3xjFBHgHNsu2mrcomwRMBBIJQaW1tiqRXHVg0TDAluhD0CKAHaimAx6M/nTW5yk/a73/2ur9LU1spUq5WtEDb+MDdina18rYb9wAc+0EVh4i9Blhhpm2P9xUBkVS4mqTjMwZjaEEK1MT4zBk62VjYXQiYh25jqiZ4EU1sSa8unccR9q1vdqtlemxB5xzvesQuo+hAp9TdXfcQyjGkOVdUFUTGJjz9tpfozcegrJlt277rrro1wjo22eGhHvDQnc/vSl77U9t133y62O+fq+ST2WrE9rILmFxP1VmQfeuih7b73vW9fUatOOf/GkedbHOr4I7biYAzXjtXku+yySxd2zdXc1dk+/O1vf3szvvOkj3H5YPpq+5rXvKYRjh37UIB22BjX+LYbP+aYYxrhW90g4qoj7B577LFts80269t0Y+F6GGInAO+xxx7NCmjs9DG2VCzilXedSmMhEAIhEAIhEAIhEAIhMN8IZD4hEAJLJxAReOlcUhoCIRACIRACIRACIRACIbCKCBCwmOEJZVWXb2NbVY1IawWm71b98pe/3LfmtarSSshXv/rVzSpVK4RtjWtbXyIcX4TGt73tbX2rZALeD3/4w7btttv2lb+ENCs9iZ6ERgLh4Ycf3reXfutb39psN60NUfnWt751FwMJbAROYi3/yvk0PgH1t7/9bbOFsRWghFbb+2q3++67t6997WvtzDPP7Nsu2xrY9stE6tNPP71ZYWzeREWCHxbaG0vcxMq73OUufdtk9eyWt7xlF7sJiPzssMMOXXgmABqbAPjyl7+8z1Wbb37zm32FMp/8S4nT/P/sZz9rP/rRj3rbT37yk+22t71tXwX83ve+t+GCA7GcX/MhvBKF9SWinnLKKX374WEFqhjMxxhS8Wurr9iJmWLQ1xbbn/jEJ5pzZgxbKdt2+eyzz25WN2+55ZZ9nubDFx/iIHITqYn82tqm2XysIObD1ttWYRtXHNoQ4Y1rLHNTZ27KiPliq6oei/He8IY3tHPOOafZhplo/r73va+dccYZzUpu1xY2+hJon/a0p11hO3PlO+20U/vpT3/azUpz5+Poo4/uq3u//vWvN9erGIxrXubkGiIU2w7b9eK8+HCD65/47HrRxocLXDf6O79Ymic2VZN/P1WTKd+xEAiBEAiBEAiBEAiBEAiBEJgHBDKFMQQiAo8BlOoQCIEQCIEQCIEQCIEQCIGVS4C4x4xaVX3Fb5v4IWxNJF2AlRLxiKEvfelL++pgQtgzn/nMvj0ugVYbAhpRzba8jgdhklhGIFY2rEjlv6p6f31s4Uv0tSUyoVO9fnwTC8VI4CTWEuyImVIrPYlv/PM9rJDlQ73+6ol2tpomKNraV714iNEET8IhYdE4xlVH2LMy1vjGdSwuPquqs7KKVFnVpOhHdNVeXMrbxI/Y+BR/VfV+xuGbAGolNXEUvzbxIzU/bYwlNiyVTVT3Vb/Ebz6tdlVm7tobUwzGUj/0EbtjbbUTo7x+2vv+Z8K+7+S1yludmAiy8vqLQV7ZJZdc0viwEvmggw5qVtASx/HUxhz4FY85SI0rHil/yjFXZiz9iKpYy2Oz/fbbN8I90da4yvkeYsFWf+WMT+Ni5ljdTW5yk76NuS3MsfZBAvWuC+PiwrfV2/qYg3ocjG8l/OMe97h2u9vdrq8O1l69tq5dY5qTY8a/GORjIRACIRACIRACIRACIRACIRACC4PA/BWBF8b5yyxDIARCIARCIARCIARCYN4RIIRVTQqYhLqpEyR0EdyUWX2qvqr6ytOpohchTVvCnraESULZ0Ldq0j9hTDsCpXG11U55VXVxVDnBWRsCHt+EyjbxY9WntgQ7AuRQrv1EdV9Nq5+8+NSL2Zj88E14NabYqqqvdCXYak/8Uy/Pv/HVaTv45EM9f4xoaZ4kLXcAABAASURBVAxl8vpoL05thzZVkwz4JRoSq82DX+2UMSuLh7Kq6nPiV1vjqDMfIrbUXNQrZ3yJQV69tGrSj1gcM/6k2oiVmK2vMv21lTp27nHFk8CpTKzmqR1mfChTR6AVV1U1ImlV9a2txVlVi1dNa0PwxU5fvpwDvqw852e4powtHnX88CvPzKFN/OAjVnEp15c/24eLUTtjGsuY2ssbV9sJF/2fc6TegTr9HA98hnqpNkxsUobt1GNl88oymRAIgRAIgRAIgRAIgRAIgRAIgSsRWHSlkhSEwBwnkPBDIARCIARCIARCIATmLgHi1hA9cWwQvJRVVRdlB6GLSNim/Chnigh0VZPfS+vYCtyq6v3bxA+/BDfCGDGNOTZ+VXVReRAXh22cxTPRtW/zS9DTfuONN+7HxEFCHz/y2g2xEOAca6+ecGdcPpQTdasmhUh91Ck3HiFQvWPl+opRO2UEQ360lVdHjHSsXnupNkO+alIIJU6qI6aaK2GyqvpKa3GqY7Y6lvJdVf17dcU0+DSW9uqNMQii+pizcnnM1Wuvr3OEmfqBmZQvc9FePz70M/+qasRT5x4Dfoi2Qz/H+orPOPpJq6qfe8eDX/2x0kd5m/ipqi7CT2T7NtB8qTe2Fb5ixst50QY3ffnhT15bMat3LFbXn7nqKx4+xVhV/Tuqh/bGE9/QFkt+9JEab/DBtzKxKONTqgwPqTopG3zIx0JgvhDIPEIgBEIgBEIgBEIgBEIgBJZNYNGyq1ITAiEQAnOKQIINgRAIgRAIgRCYBwQIgFXVZ1JVjeimTMGQEsgcs0EIUzaYclZVXfhrEz+DEDuR7f+IbUPfXjDxy/EwxsRh32ZXagteadXlcRH6tFfOxCllQ148VZN9lBtTOhjhcMhL+dNHnv+qaoOop2yITTq0Uz60lR/aD+nQbmobeW2Jk1JGSJUy/qsuj1sZE590mN/gp2qyrX7qp7LWZygf5l9VXTjXlqkffA6pfkN7ee2qJschnjo2tyGGod9wrH7oX3VFjkO5/tpN7eN4KB/aLVmvzcAXt6rJuPSrmswPfbVlU5lUXT7/qsn2U+un9h2ukanj8TcwkR/qpsaJR9Xl88a4anIsfVaVEaKZ8auqC+Dyyph8LARCIASWg0CahEAIhEAIhEAIhEAILAeBRcvRJk1CIARCIARCYBYTSGghEAIhEAIhEAIhEAJzicAg+A7pXIo9sYZACIRACKxKAhk7BEIgBEIgBELgqhCICHxVaKVtCIRACIRACITA7CGQSEIgBEIgBEIgBOYsgQjAc/bUJfAQCIEQCIEQWPkEMmIIhEAIhMDVIhAR+GphS6cQCIEQCIEQCIEQCIFVRSDjhkAIhEAIzE0CVXWlwAcxuOrKdVdqnIIQCIEQCIEQCIEQCIEFRSCTDYEQmB6BiMDT45feIRACIRACIRACIRACIRACK4dARgmBEJhHBIi/bB5NKVMJgRAIgRAIgRAIgRAIgRBYMQTiZQURiAi8gkDGTQiEQAiEQAiEQAiEQAiEQAiEwEwQiM/5RKDqyit+q65cNp/mnLmEQAiEQAiEQAiEQAiEQAiEwKogMPdE4FVBKWOGQAiEQAiEQAiEQAiEQAiEQAiEQAisMAJWAbORDlMZAiEQAiEQAiEQAiEQAiEQAiFwtQlEBL7a6NJxZRPIeCEQAiEQAiEQAiEQAiEQAiEQAnOfQMTfuX8OZ3oG8R8CIRACIRACIRACIRACITB9AhGBp88wHkIgBGaWQLyHQAiEQAiEQAisQALEl7///e/tWte6VvvHP/7RPV966aU9raqmfjr2z3/+s42y6fheEX1HxbY8dSsihpn0MW4OMzn20nwvLZ4l2/WL71+/lqy7qsdLG29q2VX1t2T7qb6uTn5Jf0seXx2fV6XPkuOt6ON/ncZlJsZbtGhRv0dUVb8HXXTRRa0q20EvE1oqQmBhEchsQyAEQiAEQiAEQiAEViCBiMArEGZchUAIhEAIrEgC8RUCIRACITATBK55zWs29re//a27X2uttdo1rnGNnr/kkku6GFNVVzsl8Iyyqqvvu2r6fUfFtjx1VdOPoWrmfIybQ9XMjV11Zd9Li6fqiu36xfevX1VXrKu6asdLG29qWdVV81d1xfZTfV2dfNUV/VVd8fjq+LwqfaquOF7Vij3+12lcZuK+40MoPoDivrPOOuu09ddfv9+Dhg+jLLNzKkIgBEIgBOYxgUwtBEIgBEIgBEJgJghEBJ4JqvEZAiEQAiEQAiFw9QmkZwiEwIwSIPQaYI011pD0lb+EGQfKCDSj7KqsOlxaW+LPKLNScJSN6rs8dUuL6aqULc8Yq7LNuLmMi20U++Wpmzr+kmO5rpYsm9pefsn6q3rMxyi7qv6WbD/K9/LULelvyePl8TGX2xCsfQhltdVW66uB//KXv7QLL7yw34fsTuA+FAuBEAiBEAiBEFhABDLVEAiBEAiBGSUQEXhG8cZ5CIRACIRACIRACITA8hJIu5VDgABDjLPqbt11121EmEF8IRBXjV4ZOC7KqtH9iUCjbJz/UX2Xp65qdHxVo+uXZ4xV2aZqdPzj+K7I+qq6gruqagMbq0DZcLyi0jbmZ7rjVNXVXiVfVX3Fq3kvy6qm579qdP82wz9Vo8d3/yF8uwf50Mnaa6/dI3LcM/kVAiEQAiEQAiEQAiGwIAhkkiEQAiuHQETglcM5o4RACIRACIRACIRACITArCBgNScBihhjBd4hhxzS9t133/ac5zyn7bPPPu25z33uSHv2s5/dpmNL8X+F8cQxysb1H1c/LvZRY6sb539V14txlI2Lb1TfFVE3jD/V11A2F9KpcS/E/Li/n7322qvtNcL23nvv9p//+Z/t5S9/efvSl77UCMK2hCbODzsSzIobZYIIgRAIgRAIgRAIgRAIgRCYCQLxuZIJRAReycAzXAiEQAiEQAiEQAiEQAisSgJEF+MTggnCP/nJT9pZZ53VfvCDH7Rzzz23ffe73x1p3/nOd9oo+/a3v91G2ai+6kb1VafNdIyPUTYd3/Oh7yg2y1M3jsEZZ5zRBjvzzDPbmWeeeYXjcf3H1Y+LcVz/ma4331E20+PPtP/luX+cffbZ7Ve/+lW74IIL2sUXX9zsSmCLa1tEuzfFQiAEQiAEQiAEQiAEQiAEQiAEVgyB2SMCr5j5xEsIhEAIhEAIhEAIhEAIhMAIAquvvnr761//2gWYa1/72u3AAw9sRxxxRHvnO9/ZXvva1/a842XZkUce2aZjy/I7lI/zPbS7uuk4/+Pqr+64K6vfuPhnuv5d73pXG8xYQ17qeJStCEaj/Kub7hh8zGVzHqZj4+Z+9NFHt1F21FFH9evjoIMOajvssEPbYIMNmq2gicAjblupCoEQCIEQCIEQCIEQCIEQCIEQuBoEIgJfDWjpsmIJxFsIhEAIhEAIhEAIhMDKI2DLVd8BvNZaazXbQd/gBjdojtdbb712s5vdrG244YYjbaONNmqjbFz/61//+m2UTbf/KN/qxvkfV8/HbLZx8Y86d+rG9R9XzwfTTjrYcLzxxhu3wdQN+SGdLlvjjLKZ9j9qbHXDPJeVajOThvlM2vWud702yoxt7r4L+KKLLur3IHc/29PbmUA+Nr8JZHYhEAIhEAIhEAIhEAIhEAIrj0BE4JXHOiOFQAhckUCOQiAEQiAEQiAEVgEB371pK2hisLxVeARgQjARRt10jJgzyqbje0X0HRWbOkxG2YqIYSZ9jIp9eeqmG1tVtapqS441+F2yvGqyfdVkOrSbremS8V/V46rJeVYtPb2q/q5q+6qlj1u1fOXTPS/uMWK29TNfw7Gylp8QCIH5TCBzC4EQCIEQCIEQCIEQWAUEIgKvAugZMgRCIAQWNoHMPgRCIARCIARCIARCIARCIARCIARCYP4TyAxDIARCIARCIARWJYGIwKuSfsYOgRAIgRAIgYVEIHMNgRCYVQSswJtVASWYEAiBEAiBEAiBEAiBEAiB+UEgswiBEAiBEJgVBCICz4rTkCBCIARCIARCIARCYP4SyMxmF4Gp4u/UvCiXPFYWC4EQCIEQCIEQCIEQCIEQCIEQCIHlIZA2IRACs4tARODZdT4STQiEQAiEQAiEQAiEQAisVAIzKPyu1HlksBAIgRAIgRAIgRAIgRAIgRAIgRAIgVVCIIPOUgIRgWfpiUlYIRACIRACIRACIRACITCTBKaKv1PzMzlmfC8UAplnCIRACIRACIRACIRACIRACIRACITAqiYw8yLwqp5hxg+BEAiBEAiBEAiBEAiBEFhMYKrgOzWvwZLHymIhEAIhsNwE0jAEQiAEQiAEQiAEQiAEQiAEQmDWEIgIPGtOxfwLJDMKgRAIgRAIgRAIgRAIgRAIgRAIgRCY/wQywxAIgRAIgRAIgRAIgRAIgdlHICLw7DsnVzkiKzb+8Y9/tH/+859X6qsudlkLg5XKILwvmxu8//73v/dzdc1rXrNVVfvb3/62+D7injIf/m6Gm6L5yF966aWSNhz3g/wKgRAIgQVG4BrXuEaf8SWXXNKuda1rtdVXX72/Dgz3/V65in95TRpCuOCCC4ZsG+7jiwuuRmbqa8Bf/vKXxR4uvPDCxfnZnsFhKqMl4x3mqJ06/0/wui/vPOurzDH785//LOnvC3pmBn8Ze3D/17/+tWeViYf1gmn+GubPHwZSLgcG8hdffLGk21Dub2Lo2yv+9UsZP/86bEN7x/LmgavjFWFDvFLjGoPfqTE7notWVYvfb1ZVf09mnlWXl8/FeSXmEFjABDL1EAiBEAiBEAiBEAiBWUwgIvAsPjnLE9rwsGHRokX94Z0+ytjwn+mq6nVVSavCoCoMqsKgqhrx1z1jeLC42mqrNfcSZVfv/jH7uJqbh6cemnqAS+wwv0EAkY+FQAiEwEIjQOgy5/XXX78RrxwT4djw2qB+VZn3sVPjuPa1r91DmXof7wVX85fXAK9zuq+99tqSLkqts846PT/bf+Hj9czrtrzXOTbMSfzOpdRcpV7fmfNdNfkewLF+5513Xlt33XU169dDz8zgryFu8YrBUMrkxeN4umbefPGJVVV1l8qJ/TisueaavQxDsTjwgQjX2XCsTH1V9Q9MOFanTOrYtbrGGmv0/28ZU9l0zd8kH+LHxhiOh5jlYyEQAiEQAiGwaglk9BAIgRAIgRAIgblAYNFcCDIxLpuABxBqq6o/eHDMPJSQqouFQAiEwDgCxFJtPGyUekgqnctmTh6Ce/jrwX5V9el48KvcfTL2zy58TJvDP+MnDHMNzKVrgJBEZHKfXG+99dpvfvObRmhyv3R/7DfLVfir6vL7NUFOKN7XYiy/Iszr3eDvoosu6rth8LuiRDy+ZsqmniNzIBA6d+ZkTMyUy3s9d2xezjex0rmvqmbe+l3nOtdpPiylvWtDOtMmFvEa3ypkMRpTfNLp2MBnYMDXUOY9gPcErnfl2jBxDDHIi00f7dU71l6ZvP5SfVwZEu6gAAAQAElEQVSb6hje0unaVA5YicH5mq7f9A+BEAiBEAiBEAiBaROIgxAIgRAIgTlFICLwnDpdSw+2avJB2dRaDyU8hPDAIJYH07kGcg0s7RrwIHOttdbq24B6gKnNcB9xD3E8l80c2DCnqurbN3qwOjy8VR9b1FeAh0M4XJ1rIH3m5nVDTBqErj/96U9ts8026/dH90v3R+mqNK9PXpfcr72fJWAqExtRbrqxDYKn65cvfq0A5RsXZbPZxCs+AmRV9Xt4m/hxjBtmXt+9hpur1LzYRLPF7bUhME4tw9rxTJs4hzGG8yxO1+ZQfnXTgU/V5Ou+a8fc8SFy2wIcI/6NOeRdD47Vi48fsek/cKm68v+79OFbn8EX39Oxqmp/+MMfugtxiM356gX5FQIhEAIhEAIhEAIhEAKrgECGDIEQmJsEIgLPzfO2OGoPBIYDDx7klVVNPqCQj83NB7Q5bzlvM30NeGjpwaYVQR4Cu4c4Zo5nevyV4d9DffdFc6qqZq6ObQVp/qMMj9jc+H7rnKecp/l2DYy6N62IOitHq6pv/UvkshKTEbKY++QYm9FqopdzapDf/e537dBDD22f+MQnHLYVIbKZ/+Cf8Ct/zjnntNe85jXtK1/5Sh9nNv+qqiZm10LV5Ht+r9tMORM/EfGzn/1sO+aYY9rxxx/fvvzlLzevf/g639phQSj2eskfsVTfmTTjGoewKmbxGM/4RFr56Zrzak7mx/h7z3ve0w455JDOwzFTZ/74vPGNb+z1Rx99dL8WXA/ve9/72llnndXEOrSX93cidtcjq6rF7zG0m455r/Lzn/+8ve51r2tnnHFGd4WZzJDKx0IgBEIgBEIgBEIgBEIgBEJgJRDIEHOcQETgOX4Ch/A9NPFQoGryQdDUcnWxrATNNZBrYMlrwMNRDzDdL+Q9xPQgljjroeiS7efasYe65sbcH6XmJrUVpPwoq6q+zX5V0qowqAqDqjCoWjkMRt2bVkSde717ISGQmOWDMrYE9jrA1K1qq6ouvBHgDj744PaRj3ykb18vdvf06Rgf5m2OXu+kn/vc59pBBx3UPv3pT3eBdTr+x/U13nSNECn2qupbWRvTa7nr4/zzz28vetGL2vbbb98e//jH9/wzn/nM9qQnPak9/OEPb+94xzv6dwAPq271Ew/hVMrXsm36HzpxvRnryCOPbIcffngXT83HtVc1KXBPZ3xzIKRKWVX1DzwcddRR7bnPfe7ic6yOeX9z3HHHtX322ac973nPa3vuuWc74IAD2n777dee8pSntIc85CHtMY95TCMOa0vAFqsYxc0H7lKmfDrG12mnndZe9apXta997Wt9lf5wrly30/G9PH3NIRYCIRACIRACIRACIRACIRACITA/CFx9EXh+zH9ezMLDCDZ1MoQdAoiHCLGsKM01kGtgadeAh/9W3HgYPjzE9NDUg1kPGZfWZy6VWd023BfF7cGn+Vpdo9zxKHNfjeXDE7kGcg2simtg1L1pRdQN9/xNN920C4ju/e6LXhe8h5RfleZ1yH2b2HaDG9yg2Z7X65LYhlinEx+G/OFASDWO983GHQTR6fif6b6uSfFXVR/KsddyBz/5yU/ac57znC5on3vuuV3sNT8ML7jggvaZz3ym/ed//mc79dRT+/dA44mrvrYbdg3Iz6SJ5+yzz+5x7rvvvn11sjJxiHFFjG0uGFn5jI/3BOuuu26f8x//+Mcu9Cs31tprr90/9OX83/rWt24PfOAD2zbbbNNuectbtmtf+9rtt7/9bTvxxBPb3nvv3Z71rGe18847T7fui6DdDyZ+uZYmkmn/cy75Ha5JfsVoPvLTHuDqOki/EAiBEAiBEAiBEAiBEAiBEAiBOUcgIvCcO2VXDtiDLKVVkw+C5IcHB1YzrGiLv0/3FQThEA5z/RqwysTKEveLM888s1/XX/ziF/tWmHN9buK3Beb//d//9Xl94Qtf6FuJeoh7q1vdqj/stYondo2+tWo4hEOugYV1DRCUqqrtsssu/R5w4xvfuK+yJZJVXf5+0nvKVWGDEEuQJIQRB4l4hGEC2XRj8t7ZGIMISPwzjjJjTdf/TPfHgQ3jmI/8+eef30466aRmxetNbnKT/vr3gx/8oH3nO9/pwuUvf/nLLmJqf/e73739+te/bubs719/orhrQH4mDe/111+/r/TGXX44F0TX6Y5N8HadmNew8wexGzPveXwgTJ5hZjznXZ+nPvWp7QMf+ED7+Mc/3rdiJqR7T3G/+92v/f73v2/vfe972yc/+cme1891KWVV1f+O5KdjmIidMF41udKbP+dn4OQ4FgIri0DGCYEQCIEQCIEQCIEQCIEQmLsEFs3d0BM5Ah7ieEjgwYW8Mmb7st12263d//73bw94wAOaBxc77LBDTx0rVxa7X2cSDsvFIawmHgDOpWvF3/ko22677frDXw9Bn/GMZ/Tz+7CHPazd9773bcP9Yi7Nd8lYreQxD6m5PvShD20PfvCDm4e/7pNV1cXgqqWnuMSyij7XQK6BVXENuEeNsqql37eqlq+c8Gdexlgy9b5S+TizKnFqG+9DiVfK5KXenw7tpGyqiEWY025q+c9+9rP23e9+V3HfJlgb920rIMXGJ//SqupC5tvf/vb25je/uX/Y56c//Wm/t+tXdTkPYwxlnH/jG99oVqPKY0BwNo52yoY4pVXVBUvjDN8be+yxx/ZteglzVdVF1qrqMVdNioHiNM673/3u9ra3va0LtH/60596P2P4zl4pI4xKh/EHlvwrZ/w5FtMgPmrvfKr3Qa6nP/3p7XrXu14Tnw89mVvVZDxV1f77v/+7/fu//7vmfatoGT6lGBuDTx+ksm301O/Exc/Y2ldV80Ey39lMTK6aZC3uD33oQ33LaVtsm2PVZJ3+VdV+8YtfNKtxxY35j3/843byySd30dUqW+M7v/ryV1UNNwK3uKqqacOfeK3UxZidcMIJzTzMB1Nt5HEYyuX1Y+utt15fFazM3IyvPXNNSO91r3u1l770pe0Od7hDP88f/OAHex914uQHC9fnt7/97ea7h8Vi/mLTrqok/dyLvWry2Jjm+PWvf725dgnN/F3/+tdvYpraFi912mPumtp///3b//7v//a/Gb6I3FXV4zN3VlWdlz4f/ehH22GHHda/F/lXv/pVL9evajIe4/VAZ/CXOZibIeRxcywvVR4LgRCYFQQSRAiEQAisMAJe5zkb0iE/9VhZLARCIARCYMUTiAi84pmuVI9Vk/9hHx4EeRDh4YFPqfvuNC+mPtXuk+RMcPnPNQqxEJj/BKqqPwivWnrqwaeHg0gM9xAP/+TdO5RP2tz9fd3rXrc/4DQDDzk9VPXQ9PTTT29WB8e+EA5fCIP8Hcy+a4CYN8qme84+/OEPty9/+cvtBS94Qd8O+vjjj3eb7Nvyulf2gxG/CF5D9fA6UlX9QzZeR4Y67zmrqh/KD2IPcU4hUYvQpvwTn/hEGz6I5HtYb37zm7dPfepTbeONN25EL69ZfHs/y5f3tz7k4wM+z3/+8/tcnva0p/Xvb/Xdruq9ljErQ42xxhprtDe96U1tq622as985jP7B4Nud7vbdQGNwHf++ec3/quqr5BuEz/G+v73v9+23nrrdsghh/TvjfV9sQceeGC7xz3u0b70pS9NtGrN642xjGNOBL3tt9++PfnJT+7fL0ucNa8HPehBjZCp0wYbbCDpAnPVJCf9FRJHjes1i6jKZ1X1+MTkPBFjta+qfu6sYHU+tt1222ZbYytsMeZvMPO76U1v2rcyPuOMMzpbY/FHQDTm4x//+C4Q+/5cW0c7L1jjpw0fxhHHa1/72v7BMf8HOeaYY/oHyp797Gf379XlZ6eddmpWI7tmxHrccce1nXfeufE3bNXsO3d33XXX9rjHPa6fC2ItsVLfH/3oR80W0T7U9aQnPakxsWrjvD7hCU/o5/Oggw5qu+++e/8O37vc5S7tLW95SxOv+YvV2GzgMCrVzjVqVTQ28q6Zd73rXf26IDSLnUjNf1U120/f8Y53bA9/+MP73H0YV/zisyuJmKuqC9S4GV9cRxxxRO+DyXbbbdce8YhHNHN2bRjXdVw1eW1gr6//49373vfuW36/9a1v7XP2AT7Xlg9RuA6Z+TNfg0GQ5vs//uM/2ote9KLOClMfoKuqfh2IB1exxUIgBEIgBBYygcw9BEIgBEIgBEJgPhFYNJ8msxDn4j/4HhCYu7z/uPv0PyFYme3KPKDwoMLDI20H8zDCw7TYP7pIFA7hMN+uAQ8LR5nVKR50uhdYgeMe4j7hniE/13mYi4fw5sI8oLbqy0PQ29zmNu1ud7tbbByD1OcayTUwL68Bu0RsueWWbaONNuofFiIGed9I8CIyyY8ygpfXj6GN+6u81xyvKcQkx3wxefdhdfKEKSkRk9BG6HzkIx/ZiNHew37ve99r7uEEPyskB0HM65KxrNYkeHntOuecc7rQ+pWvfKXd5z73aV7DrNb1gUjCo3GG7a9tk7zHHns0HwQyBmFZ+yc+8YmNH4KbORiDwFhVXZQkzv34xz/uAh4fX/3qV7sYyA+BlEhtLgwX78eJcl/72td6u2G1ptedU089tT360Y9u73//+4XWRXiiKjHR/NjAicBHhH3Zy17WhcGBq/iqqr9/7U4mfulz0kknTeRa+7d/+7ee8sWwlyp07qwGFqu5G1ff4TwRbonJ5vHiF7+4WQlMhOWbuIo9f+ao3OsqNlgTGI1BzH3lK1/ZhWnnxS5ExsVWbObLF97GsR35LW95y3azm92s/b//9//6uRfPKaec0ldr3+AGN+jnx8rVLbbYwhBdGN5333379sza4k3gJ45aafysZz2rHX300X17ZuOYI5PvDpbyy7yYuQ3tcMJIcx8Y4MP/pcTiusJAnfi/+c1vNnMhgrsGfbDg85//fNtxxx37PLRzHpg8MdkHF3zYgT/XkWvLHHHVpqr6NSQO3AjR+Dp3t7/97fvW1M6XvyP/77PNt/hwFSuzGt3fvFXKzoVrz7jOpfPKn7/94e+y5ScEQiAEQiAEQmBhEsisQyAEQiAE5iWBRfNyVgtoUlXVt3M1ZQ8HmLyHCx4UeJDmwYUHGR6QyHsooK6q+jZjymOLwmJRGCy0vwP3AXOWui+4b7SJHw9qJ5I5/zfhYaZ5mcswNw/8HcdCIARGE0jt/CZA6GI+JLjOOus0HwryHtI9k8A4bvbESIKVdsN7S3mvKd5zuv+q51PK1DHtmO19vf4Y+9BDD22EK2LZd77znb71r61riZA+uEMQJlIZi4/rXOc6jUirP7H31a9+ddt0003bkUce2beFNi6Ri0hnLPESwJ785Cd34ft5z3te+81vftOIY8Rg4p7VxObOJ7FSX7G9/vWv71sA3/Wud21EXVspb7755u3Tn/5081UK4iZIG0NszEpr8W+99dbtM5/5THvqU5/arAi1ba9Vr3gQ/YwnVjEyfZ0DKfHOfJV7XRbX35YXSQAAEABJREFUcOzcVVVfFaydNnxi4sOgN7nJTfoqWL5Y1eRKUq+FTB8psVMf40mJgz/84Q8bIdHqXaulCY3m4jycdtppfVtkcfOLkddV55L4SbA++eST+wpVeQKjc0Ukxss87nznOzerfA8//PC+dTbx2EpZQqhtlm94wxs2giaRU4rbZptt1qyMd14Ip+IluJ544oltww037FtfE4CdGz4I0Npaca0txuJ1DSnHDzNWNclGXjkb2junrKr69eZc3/a2t+2iLD+u9Wtf+9p9G3L9xfmqV72q7b333s31h6frCueDDz5Yk95XP+frMY95TMNP3Oeff34766yz+t/BYx/72L66Vz/nXQxSq7Rt5ew6eOELX9iIv3e6053aox71qB7DNtts069Vq6Jdu+bOfFCB+G5Fub8R1+uBBx7YrOLm1zk3hvtBDzK/QiAEQiAEQiAEQiAEFhSBTDYEQmB+E1g0v6c3/2fnAU5V9U+5e+DmP/rDrD3A8JDGAwRl8lLmwYVjD4Fi/+z8wiEc5ts14P4wyoZ7gXuFe4IHpEwfD0HnOg/zcl8c5ma+w4odDz3NMXZZC4MwyDUw+64B96tRNt1zVlV9BbCVwARW4px7fmutl48aWx0Rqmry/ad+7rNiUjek3pO61xLemDrtiI3y7s/u01aKEmKtVCRqWfXpdaiqmhW0RDftiIP6Eaus9CQQE8SsbPSe1nhSYqRtebW1G0RVdeHNFtH8GsdqYOPrQ8SzzTPBUexV1Vf8tokf/cVH/LNa2TzwEo9+xF0iHrFTGf/EPfMRp7G8rorL+3E8Xve61zXCspXY6rCcGKq/F62aZMqP2Pbaa68ubONAxNMOQyKivDaM/2HlqDn46gP1U81YVdVZ6ONYP/N2TpxH24Ob35577tlF5Dbx4xrRjrAqVmK6LYcx0VYsPkhg+2niIw5V1VfqEnydH6w//vGP9y2HjYsZEdzY+mOln+tQbF6ricf8G/s1r3lNu8UtbjERTes+MDCeVbEf+9jHmvNNwHR+zN+KcKvHifFEZnOrmrzmjceRdtLBHDNtxWgM8zU38RG8xSdm56eqOss28eNDAURv58l51U7c2FnxPHxAgViufKJL22+//fo533bbbZsPB7g2cOH7iCOO6KuotbVaVxz6WBl97rnnNlukW+ksJvPGzhbfVow79294wxu6kC5uH3YQzz3vec/menTezNF1StjX1spwY5grX8aKhUAIhEAIhEAIhEAIhEAIzHsCmeACIRAReI6faA8HTMEDg6rLH1p50ORBiAcp6j3UqCrZbh6AKFMfWzTnVzzmHOYcLu0a8BBzlHkw6gGi+4F7SL85TPzSp6rm/N+FB6pt4sfcPMydyDYP7aUejFZVFzuqklaFQVUYVIVB1exg4D41yqqmF6f3gF4DpMZxj1xjjTVk+xbDykfZ7373u/ac5zyn+d5eqx+teLX1rbz0Rje6UbOakWhFdBrer3qt8rrDN9HJfZoYptwqYPdmgqR6YhR7xzve0eMSo/u597e2DL7Xve7Vv1tWpfe9VdWsKLVS1OuY9uakD79EUuVEZf31IzIam/BsRelUgU8fQiXRkwBL0NNHGyKa+K26JTgaHw/jic/2utpYofySl7ykf+evvgQ9Y9k2GTPz1FedOKTGraq+TbSYcDQG3+oHllO58iHWqsktosWgHV8YYmGsquKiOffD3BXwvdpqq7Vf/vKXzapooiFW5siHuVhdTMx0Tq1I1YdQyz8h0kpcbYe+xuP7ute9bn8/8bnPfa6Jy9h8i08/fvRzLWhPnPRarY1j1xQx2XnUlw/vW5yH+93vfs1K5apqriurafm0BbNxHfMrJr4wGjg7XpqJ29iYqa+qvjpXXpkYxMe3MvNwHRDOrezFSjk77rjj+gpdK6nFQeTlW50PFYjrHve4h8O+gtfY5skH0VasrlXisb85cyeQ2ya9avIDA4Rb/cRGcHbNYOh84OQciZFYbnWyXaLMQbl+ylxf+rgmxNkDyq8QCIEQCIEQCIEQCIEQCIEQCIF5QeDKIvC8mNbCmYSHM2ZbVc1/8D2I8SBF3sMh/7lX72HC8NDBMfNgwIOG2D/6A89wCIeFdg24f3gQ6MGhB8juCwODqfmhbK6l7n/m5wGzB6nui+blAbG5y8dCIARCYDYScP8aZdONuar6alf3fyIS4XXwOdwrh+Olpd5Dur8SNQlUtu614pDApMx7Ua8ZRCv34MGHMnnvUeW9b7UVLQFP2/XXX7+LeV6TvG8lSInHMRFWmZj111cMu+66a/+Aj7a+V/ilL31ps3qXf0KgPsStP/7xj81qSd8dK0bvjY3Hv5ie/vSn9++iNRbzOqGdekIs/9ox85cS6MTAl22slYnPKlUrNQl3tj02P/2tHD7zzDMbUVBcVZPv381HP/1xGF6z+FXmWH959VLGh5QRJrURO1ZSc1BWVf1DT+bCiI/OO7/OHT/mwY/4fGex/oxYqK3zSPw1F7Fqz9cQj5W3xsOdETz5E5e2rmfH4jFfgrIy4qM49FHPH6GTGZugrlyM/Msz8RBinVsrwo3ne3mNZ1XuIPobyzj6iN21ORwrW9LUMeOZn7j41k4eC2NacS5Gbc3JHInMrkfHYt15553bu9/97r562fXKh7n+6Ec/6ttL+3CBDzM4z+ZaVf1rfnC3tTM/riHjW+FL3HbubGsuFv34NJZUzNqKWz9jyduKW/nb3/72RlB33fsAh2N/t6uttlpzTRPWnQ++YiEQAiEQAiEQAiEQAiEQAiEQAvODwKL5MY2FPQsPNzwsYB4WDA8CPJRQho6HAFIPCzz8kPcAx8OCwZJeo2/rFg7hsJCuAfcJ83Xv8KDQQ0XHQ7n8XDVz8LDUg1dzcD9U5iGweboPxkIgBEJgNhKomhTtqpaeTjdm7wfd970/9MEYqweJufy6b0pHGRHJlsZEUiKS7Y+ljn3/q+8jtYLX1rj8eM8pJTR5rSH0VVV/3+V9rHKCqli09V7VfVuqrft3m/hxrO1Etr3xjW9sVmDa8td32BLfDjjggMa22GILTbrQ7X4vLvPyenCb29ymEdwGsQsDIrg6naSO5fWREhelAyOxiZOPIbahbIjPdtUEQIKq72Al+IkVE+Kg7xc2jv4ETf2N4dzwbd5i40+ZOuNJHeujnvgoZlsE86GOsKtM3uteVfXVuHwZD2djEzGJt7g6b3xiY9tg3zO7yy67NCu0rXD1vbVWoD74wQ9uVnpra2w+2sQPUZQ4KgYmVmNPVDXCqbHVG9+1J8aqUt1XCItVHOZEyNXeeeNDfzHza17G1dF3/pr3vvvu23B1HdhC+61vfWuzfbgY9a2q/v3Djqsmx9R/qhlnOHbN+P+UWOXVGdexrcgdi5U/cRKjbem8ySabNN9Rve222zYfSLDtuBW5Vn+bk7idW9tp68vfMF9/B/42xIDdpptuungFsjKcibR8GFt8+jpWzxyLl1/nUR/XMDbHHHNM813Yts62Gv6cc85pVqT7YITV8/po77rjK7YwCGSWIRACIRACIRACIRACIRAC85/Aovk/xfk9Qw8hPAQwS//plyqTVlX/1L+HKlWlqB8P7T206IX5tdAJZP4LmEBV9ZXw7hMeADI4qibvGfJz1TwMFbuHzVJWVf0+6EGy41gIhEAILEQCVdWnPQhbhCQCk/eQrKr6vbJq6anOxDUpIzRJ2XB/JdA6ZoOwVHX5CmT3aO9d9SWAEcf4rKouWLaJH69JyoleE4eLt1U+/vjj+/fq8kHwI3BZcUsM3G233RphUHuimngcWxnp9YCYqM4HgsyfD3bSSSf1VcjGU6evdupsCS1Wqyn10cb7aPHh5TXUfJVpR8QjwllB7DtXjzzyyOb7awmCxNJTTz21+Y5d8zUGn8aRNy4/RFrHfFeVbN/GuWcmfimfSBp+YiDsSQnV5mKu6qsmt5aWZ8Y68cQT2zOf+cxmtbK5+L8Bkdp5sL3yK17xii5mEvJ9T7Oti4mcRxxxRHv/+9/f7nSnOzVj6SteMZgzbuJyvpxzbYy5xhpr9HNnHMf6aWvO+jtH5qyOiUOc8tpJsdbWvPTD0BbMylwDYv3gBz/YDj300P79wdoYTyzOuTyxlh/jM335lop1iEEb89BPWVX1a7KqGgHX3MShTZv4Ie4TWI3xvve9r1lh65o8+OCDGzHXKl4CK05V1cXdYX76TLjo38FsXPHiZYW8ORhfvfHEzIe+TL1j1xyG5iAmeduND3353WqrrdrLX/7y9qEPfag5n2J8whOe0M/j3nvv3c4444y+op5f482kVU1ez8YQ85BWVb/vOI6FQAjMKIE4D4EQCIGVTqCq+phVk6mDqsprPxCxEAiBEJhhAhGBZxhw3IdACITA7CWQyEIgBEIgBEJg5RMgThHYiFiDAP3jH/+4EbAIVuoHYe61r31tF6qIuARB4qjtdH/+8583YrBVqtoS0/SzLfNZZ53VJ1VVjSiq3HfLEgGtwCUyakAsI14S9b74xS92kdUYysRBjKuqRmQkzhHh+GL6G0v88i94wQskfXVzVTXxqSPSEYhtw/uMZzyjGYdvY4vHnOXNgQNiHyFOHI4HkUzMVu0qw00beam586le3opb5eoJhOaBmy2x+cfvqKOOarYXVu9cEMq1x85WykN/8enDh7bY8C9mq1v1UYahuIb2yvnVzznQ1hyZWK3ylTJxMbFjbDx5PnDnkx9txSVPBLYql7huFbjVyVjpLxZbbg8+ie3G9UEH6eDfeXQsFbu+6rB2PPQThzorujF44AMf2Gw1rp+6008/vV87uD3sYQ9rBHW8+bLi9rTTTusfMMDDHHx3rznpa0W01LyMoU9VNWJyVXVxeGBA6HdNPfe5z23aOQ/qzEG8VkaLgb9b3epWfYW1On2My7/r0fc+W+X9zne+s1+vtnH/6Ec/2j8UyK/+sRAIgRAIgflIIHMKgRAIgRAIgRBYiAQiAi/Es545h0AIhEAILGwCmX0IhEAIrGICBDbC1E477dRsJU20I2QNwpY6K3A/8YlPXCFSIhYxjRCoLbGNL40IXueee24jKGtHsLN6V52VmETXj3zkI32baIKYcmNaQaovEZEYR0SUJ4za4pdgR8gj+g39CGef+cxn2qc+9am+PfJd73pX7roYSCDcZptt2kknndS3ITb2IOoanyhnDGMan6BqPA6kgxAnfmyMr44RKKXmr7++jtmLXvSiLuq95z3vaVYfK9OeH+OL69hjj22vetWrVDUraY2HH1/bbrttw/P/s3cfAHoV1dvAz+ymhxJAQGw0C/hhR8GuCCKIChZAsYAif6XbsaAgothRERQbKIKiKPaCBexdEBEbSlNBWkL61m9+s7lhickGCOnnTc7O3Clnzjz3vnfmPc+duTBUh21EX//yl78EYvbpT3966A/iVx2K6EBGikvr4ohf5wFmhK3OqzLs0S9xdhE6Ycxm50Hb2hR2OkspjazUlrLIffVg6lgbP/nJT1bu6ZgAABAASURBVNrKYxgrh2hlozxltImERk6zRxntCZ1z2Oo/ndp2bTpvzrXyu+yySzvn9LkG//Of/8S0adOCTrZL1z9Y/uY3vwkrgdlIr1Cfttxyy7Da94c//GGwzzlnGzttrw7vUkZWDbMFjvQgu/XPQwbK00Vc21b56sd97nOf0A+2ffSjHw3bvduCXHl9p0t7SHL2shVprK8wSEkEEoFEIBFIBBKBRCARSAQSgUQgEVhzEBiLBF5zepk9SQQSgUQgEUgEEoFEIBFIBBKBVQIBRBVii9guGVl44oknxtvf/vawkhH5e8opp8Ree+3Vth5GUimLpELM3fve925E4Ctf+cr49re/HVbk/uhHPwrbLdPhvb/K6SzCGMn5hje8IRCR3/3ud+M973lPWBGsLdsHH3PMMWEFJzINcYjkLKWEFZveg8u+nXbaKd73vvfFBRdc0NrU1tve9rZGutoOGDmIBESweQ/wlVdeGd4JbHUmAhlh/MEPfrD1ETFNtxXCbCSIQyEbhTCyOtMKY1joBwzkIfKEyqrXEaTeQ2sLavbb7vn444+Pc889t23hjAy0qtrWvwjD/fbbL4488shG7NJFB/volA4X7cOX7bvuumvDHAmM8ISTPjsn6iMvhTCcNGlSK8temCAc2ak820sZITcRmuqwy3bTtlD+97//3Va/On+dTqFj+hCZjpHzbH3Tm94U3/jGN9rKa6Tqe9/73naevB8Y4Uq/FdLa9z5cdRGsyHDXTafXOVYGkep918QW03A74ogjAq76DQcEv7bpcm0+5jGPaQTw0572tED6/vWvfw36jzvuuIUrv0sZ2QodburQr74Vv2eccUYg3tV1zTz2sY+N//u//4sOK33Wj5133jm0wWahbZ1t7e36c91bFQ1jK7z13cpnq36dW+fQOVXWd8C5PuCAA9oWjI9+9KPDe6CHh4fbedNWSiKQCCQCiUAikAgkAolAIpAIJAKJwJqBQJLAa8Z5vJN7keoSgUQgEUgEEoFEIBFIBBKB5YMAUhB5iEhDviEsEXxvfOMb48ADD4wXvvCFcdRRR7W4d+daUYk4Q2YhGJ/61KeGrXmtwESSPu95z2skLlIWkfjEJz6xrfYtpQQCWP2XvvSl4V233un6lre8JZC7BGno3ahsYJdVmWxCollJ6V2vSFGrVl/1qlfFy1/+8jjooIPirW99ayBxkXa26dWG9wAjYOlEllqRi6xTXr9e85rXBJKTzfKhCwNkH/2OEX7S2IIYRex537EtnLv+d2URiuogXoXa9t5XRK+VtUhgfUOAv+xlL2uYal8futXA2lYXeY1cP/roox2Gc+GdwWxX94orrohDDz204eZcKGQlqX47J1bVSivllncQI1X1Rzo82Yek1DeY7bHHHrIaGc0mpP7FF1/ciEhEp7rOAbIUtvTBQGjlNUIWoclO+L7kJS8J74VGjj7ykY8Mq201gFCHmWuGrch/14PzVEppRD77XIM/+9nPGk4wdL4POeSQQKSzm70eVvCQQSkj77BTBylsJa3tqW0Vvf/++4dzrB6yla3KRf04t1Z3u4Zdc+KudXVcZzBwvrRbiwcMCOxcl1Z7e+/1hRdeGN45bDW369j5ZJdrbtq0aW1rdeeWbQhnGNALIwQzYht2vju+Y3TDCLbaTVnbEMj+JgKJQCKQCCQCiUAikAgkAonAmopAksBr6pnNfiUCdwSBrJMIJAKJQCKQCCQCicByRgA5hUBEyCEfkZVWL+62225hlea97nWvQMYhwh7wgAeE7XGf/exnB+IYSYWw8k5bKycRfdJt6WwlqJWPCDjvtkWeWUGLJEUkIgjVsaLSSl0EmZW62rEa0ipfRC37EKxWUiLGkHXIYQQcMm+bbbYJRKPtga0g1g/EqDbYZuUpAle+d6/ShaCzetjWwkjVbhWsOgjGUkqIl1IagYe000dEsy2zH/7whweskK5IVKcIISpko1A6shQheNFFFwUbHvjABwab1LdaFOl47LHHxmabbaZKe7fs9OnTG/HKTsQn4hU5SD9y16pa2w8jxOlC0MLBeUI6f/7zn49NN920rVyV5xwRDSBordR1ftimfenwtLIakW+lM/L+rLPOCuSt84aEda6QlcpbUUy3c+n82O747LPPDqQxfJCkziG7Hve4x4X6zqc+wAXGiFp6vv71r7dV48hXfaYfuQsHq7atzmWvFbrOIZvhzl5EufJs0BZbYexdz7b/RkzrE+ytNn/EIx4RSHzXNVuUhxUd2kTasvdXv/pVbLXVVvHLX/4yrNB13f/hD39oDztoG+5CBO+HP/zh9j5n1x59D37wg9v7sW0tDQO69Uuf2Y5gt7oeyWwra+8stlLZAwGuSe263pRHUqufkggkAmsJAtnNRCARSAQSgUQgEUgEEoE1HoEkgdf4U5wdTAQSgURg6QhkiUQgEUgEEoFEYEUhgGxCEiLFtImoRZZZOYl0/Na3vhVWiiJFkW1I1478c4zUQ9AifL/zne8EguuhD31oSEN+3f3ud48tttiC6rbdsfZKKaEdWwIjAbVtZTCyTT06t91226aDbYhQChC8VtUi35DItu1ln5Wb2qCbnd6tShCyhE5bSJ9++umN2LO1slWYtoImyiiPxNOONtkkrq/sYe91110XSHL9VgcRrAxRX4jAE7IVuUoXktQWxohUZCKCEKGKoNYfNmtPeX3TD0QqHaWUtpU1MhNZrr+Iw3vc4x6N6GWD+kjJ+973voFY1D4CUR5S3rF8OOy4444LV+V6P608K7SVY6eV31ZMI0M7slMZ573Th0BmG5vVYy8dSFn4IIOR3M4bXFwDBGZ06ZsQVs7LPvvsE4jxLs1147y4BtiCWH7Sk54UHhhgkzYR8ohodWCsv+IwhOvDHvaw8O5g20wjY9nrvCF9t95663Ytqg87D0HQaUWwa9i5tuobHvqqD7a8Vtc1gnD2oIH2tG0Lattoe0DCVs/IZ+nK+A6VUhQNuqR76MDK4dNOOy1cC3vuuWfLh68IW2CnLccpiUAikAgkAms2Atm7RCARSAQSgUQgEVh7EEgSeO0519nTRCARSAQSgURgUQTyOBFIBBKBFY7A9ddfH4hHRCdyC8mGuHKM3JOGBENgIdKQbYjRUkrb5hmxxmjlhIg1ZZFdiCxEX0f+IbXoQrwhDdWVr14pJRCV4sprS6g95GWnH/Fou2AEm3ztCKWzV6guIpEu9ZXRrrakl1IagaofyqivTimlrcKVpo6QWLGKeBXXJ3mIOvrYpT9Iy06PfsEBGSmuHjv0X5wN6qtLlGGL8sopwx569dOxPmtDXB2h/uqXUHl16ZZHH710OKZHPbjTBadSSsMB+VhKCenidHa2qqe+Y31ybTjWljb0w7FQ/9lItzRx15GypZRgG8xcY9Icy0eEK0+3Y31hK9uVkwcbadpxLN7Zyg51pG+88cZtFbdj9rBfCAu62eb8dX0tpYT2Eb/qE2WE6grpcg2Ka1d9OrUrTrd0+XDSjnzHMChlBGfpysmDA53S9Akhr//ynU956qckAolAIpAIJAKJwBqLQHYsEUgEEoFEYC1EIEngtfCkZ5cTgUQgEUgEEoFEYG1HIPu/NiNQysgqQeQR0osghRBFpYzkLU98rKikv5QSCK2oH8RVDdp/aUiwdlD/sLMG0aUhrBwj5EaH4ogsJFdXR5p6pYz0S11EmnTSkW7671iovjg7SiltBSfysEvrwk4P/dKI+l06+zpdpYwQ2KXcYofyRDvC0TYjtaURfSplpB7dypcycqw9ZfRLe11cOFpfV05dMjqvi7O1lBG96nd9FqdfSLr+SuvqSteGtFJu0aEteXSxXVwZIZEupFN98dGiT9210dUv5Rb98pXv8sTpYVcpI+X0S7o04WjpdEtjayklRpeTJo/NXZyt0kZLKSVKKW3L8qgfNnR962zrjmt2+48cb5H6p7sOa3Th/1JKi3f16JQgZE+XLo0sqkMZ6exWp8NBWif6L787XhGh+03Xjrj7DhHv0jNMBBKBRCARSAQSgTULgVJKe2iulNIegDT/8CCaOcqa1dNVtTdpVyKQCKzNCPSszZ3PvicCiUAikAgkAolAIpAIJAJrFQILOot0IYgXsiA5g0QgEUgEEoFEIBFIBBKBRCARSAQSgUQgEVgTEMg+JAIVgSSBKwj5PxFIBBKBRCARSAQSgUQgEVhbEED6Lo4Alr62YLA29jP7nAisagiUMrLauZSRcFWzL+1JBBKBRCARSAQSgUQgEUgEEoFEYHVEYLTNSQKPRiPjiUAikAgkAolAIpAIJAKJwBqOQCmlbV2rm6UUQUoikAisuQisUj3rHjYpZeTeU8pIuEoZmcYkAolAIpAIJAKJQCKQCCQCiUAisIYgkCTwGnIib1s3slQikAgkAolAIpAIJAKJQCIQjQT2Di5SyggJ05EzkZ9EIBFIBJYTAqPvM6WM3Hs0JZ2Ip9xZCKSeRCARSAQSgUQgEUgEEoFEIBFY2xFIEnhtvwKy/2sHAtnLRCARSAQSgUQgEUgEloBAKbcQMUsoksmJQCKQCCwXBErJ+89yATaVrt0IZO8TgUQgEUgEEoFEIBFIBBKBBQgkCbwAiAwSgUQgEVgTEcg+JQKJQCKQCCQCiyIwMDAQZGhoKEavvCslyZhFscrjRCARWH4IlHLre87o+9HyazU1JwKJQCKw5iKQPUsEEoFEIBFIBBKBRGBRBJIEXhSRPE4EEoFEIBFIBFZ/BLIHiUAikAgsEQEE8ODgYJDRRHAptyZklqggMxKBRCARuIMILI7oLSXvPXcQzqyWCCQCiUAikAhAICURSAQSgUQgEVgiAkkCLxGazEgEEoFEYPVBYM6cOc1YzvwWqX842caSWqStACulxPjx49uqsPnz50tu6S0yxh9t0S/sCIWuuPQunmEikAisSASyrURg6Qj09PTEYx/72PjIRz7S7v+TJk0K9/LZs2cvvXKWWOkIGGNHy0o3KA1IBG4HAuPGjWulzT1dx+47EyZMiHnz5oV7U8vMP4lAIpAIJAKJQCKwyiHAX2TsZpjfDl04Oo1vqK+vT1aTmTNntrC/vz9KGXnoa+7cuTFlypSW7qFUETo6nY7FtaeeY/nqiZPRceWkrZ2SvU4EEoFEYOkIJAm8dIyyRCKQCCQCqyQCJteEcSbQ4t0EWVoppU2yS1l82JU1mb7pppuCU27y5MmqxuhJe0tYzB+OulJKc9ip29vbGybf6pZSIj+JQCKQCCQCKxCB29EUwuU///lPcMp09+ybb7451ltvvXYfvx2qFlvUuLIyhdNoLFms0Xdi4ui2F8XhzmimlHKr8X1RnYu2eWcfL9reosfL2t5o/BYXX5r+xdUZnba0+ov2Z9Hj0bruSHxRfbf3eGn2j7Zp0bLaGp2/uPiidZZ2vDgdY6V5cNF9x5yxlBLrrLNOTJ06NSZOnNiIYDamJAKJQCKQCCQCicCqhQCy1m+IUkogYPmDOgvNFfijHPMNKdfU9iXfAAAQAElEQVQdr7vuupLbg6fmBw6M/Z0/ysOo0uSVUkSb0G9u4KExCcrzV3lozLE84fTp09scQjwlEVirEMjOJgK3A4EkgW8HWFk0EUgEEoFVCQGT69H2IGG7ibAJ8ui8JcVNok2qu4k5h5xJdadnSfWkm+hz4invB4E09Uz4xVMSgUQgEUgEVk0EjBG/+tWv4phjjmkGImWmTZvWdoFwH2+Jy/CnlHIrkrKUFXvMaTSWLEPXblPV0W2Xcuu+3yYFt7PQosVLuXWbpdy5x4u2t+hxKcvW3mj8FhcvZWz9i6szOq2Usesv2p9Fj0fruiPxRfXd3uNSxrZ/tE2l3LqstkbnLy5eyq3rlDL2MR2l3FLG8VjiwUVzRfNPIUfyf//733Af6hzB7ExJBBKBRCARSAQSgVUHAf6mUkoziC+q8wXZ0cO4L03YCtQ/8vmXarSRxkJl+Y74kviRpCGLu3KllLY7kbmBeYE85LDfLuYN6mnHsbaU8xuGnpREIBFIBNYWBO5IP5MEviOoZZ1EIBFIBFYRBEx8mWIiXUpp73d0bKK8NDGJNmk2gTaZVo8zrnPASRtLSinRlS9l5McAHaSbxIunJAKJQCKQCKxaCBg77n73uzfShWXGAeHoMWGs+//Sxhe6VqaMZbu8pdm/rPnaGC2LYrGs+o35ZFE9XZuLtndnHy/a7qLHy9pe148lhUvTv6R6XfrS6i/an0WPOz13NFxU36LHzu1YMsr+xUYXtWvRQovmL+sx+2+Pjq485644UpgD16qgRW3N40QgEUgEEoFEIBFYNRAwNzFuG/P5kviCiAUFs2bNCr8nCKKXxcZ3vznELT5QX1lkMgKYDr4noYdQkcbKqiNdGsLXsTKljBDE0thAX6fXw2TqpiQCiUAikAgsHoGexSdn6uqFQFqbCCQCayMCJtomv/reTbQ9KenYhNlkeSxRjpiE00OfSbs0REApZcyVXJ3zTnntCOkRal+YkggkAolAIrDqIeC+b7zgUOGM2XjjjWPGjBnBkSKtlLHv/+75Y4mxYFWWsWy/M/JG993ZX/R4Wdtw/siiekoZOW+j21se8UXbXfR4ebR5e3TCfCxZmq5F+7Po8Vi6b0veovpu7/HS7B+dz55Fj6WNJaPLLy7e1e3yFj3u0pcUelCwlNK2n+fAtRW9eSc9nQNYPGUsBDIvEUgEEoFEIBFYsQjwFZmz+A2h5e5Y/Pjjj48DDjggXv3qV8dRRx0Vhx9+eLzuda9rxwcffHC84hWvaPLKV74yHB933HFtxS8yWFkPgz31qU+Nfffdt+UfeuihccghhzR5+ctfHi9+8YtbXNm99947nvGMZ8SHP/zhtouROfEmm2zCjJREIBFIBBKBJSCQJPASgMnkRGC1QCCNXKsRsGLChBcIJuPCUkp7nyMnGsfaWKI8UQZpO1ofIsDkfizxZKf6CGg6xDuHn3hKIpAIJAKJwKqJgId+ShnZPYIDx9bQ3hF8xRVXxB/+8If405/+NKb88Y9/jLFkafVXdv4ll1wSy1NG9087ix5LWxbpsF+cjtFtLa/44todnba82l1Rekf3ZXHxZbVjcTpHpy2r/tH16R3reHTe7Y1feumlQbp64qQ7XlL4j3/8o9Vzr7GC6K53vWtzBJtzOl4175ppVSKwiiCQZiQCiUAisJIQ4DPSdOf7QeBaGMAf5IGuz372s3HSSSfFaaedFh/60IfiXe96VyNqTznllDjxxBNb2sknnxyOlev08F35PfLDH/4wPv/5z8cnP/nJOPXUU+OjH/1oK/uJT3wizjjjjFBX3he/+MU477zzYptttmmLFrSvPttSEoFEIBFIBBaPQJLAi8clUxOBRCARWKURYBxnmYm3LXkQuCa/nGcm51ZyIYjHEqsu1ltvvVDmxhtvpLLF6bVKwzY7Y4lJO/J56tSprR4FjkspQYfjlEQgEUgEEoFVDwFjhvu0e7z7vafuH/7wh8fDHvaw2GGHHWLHHXccUx796EfHWPKYxzwmVmV51KMeFctTur4/9rGPDbLo8bK23WE/Ws/otK695RWObndx8eXV7m3VC/OxZGl6Ften0Wlj6b4teaN1LS7encslhUuzv8vvbFn0uEu/o+HjHve46ISOLi503LW3pFC/7n//+8eTn/zk5tT1UIr5q/ms+9Kqd8dMixKBRCARWPkIpAWJwKqAALKVz4ctdhMyfvMHWfVrbDeWI4blE3n8TV3IhyR95syZjcC17bOxXx0LEehDCktTziID8VJKaJf/S7jHHnu0ObY8uvm/Ij+JQCKQCCQCS0QgSeAlQpMZiUAikAis2giYTJskmwSbDNt6Z7/99ovnPOc5bXsc2+SMJQcddFB4YtNE/L3vfW+r88xnPjOe+9znxktf+tKmh64lyRFHHBHnn3/+QpCQ0N0Bm7p4hncqAqksEUgEEoFlRsCY4YEhjhXKPvaxj4Wn6j11/9WvfjU+97nPjSme0h9LzjrrrFiV5eyzz47lKUvr+7K23WE/Wo+07nhp7S9rftfOksJl1b+y6y+pX136strX6bmj4bK2v7T6S/v+y+90iHciTVw4lnzqU5+Kb37zm22Fz84779ycwB5GMaf1YIp7UkoikAgkAolAIpAINARWmT+llDBOG6+RwQhYx0jbe93rXm0LaGQsIhgxy3C/Ofib+IqE6ijDl8VnJL+U0gheixTo8vtEvnboj/qRLq1G2wKED3zgA+01Nl0+3fJSEoFEIBFIBBaPQJLAi8clUxOBRCARWOURMDk2cTYh9gSllVxnnnlmfPnLX46vf/3rLfzCF74Qo+Xcc8+Nr3zlKy3Ndj2ljLw/UPmvfe1rcW7NP+ecc9rKDISANOG3vvWtVk9c/pe+9KW4+OKL44EPfOBCnEz0TfgldKF4SiKQCNwZCKSORODOQwABTJvxwziy/fbbxy677BLPetazWrj77rvHWPKUpzwlVmXZbbfdYiyxAnEs2XXXXWNZpGt7UYyWRefoup3e0WniXZ/Ex5Ku3JLCTv+SwrF0y3MtjSVL0tuld/gtKezKLSlkw1iypHpd+lh1V0Teks5Ll740G5bUj9taf2n6ndtO1+iwq7ek89al77nnnu3+4XijjTaKznFbSmnbQrs3pSQCiUAikAgkAonAqodAKaUZhchFwPJJiQtf8pKXhHFdAb8xRofipZT24BcimL+oG/8Ryo6VoUsojw4hMriUEsrJs9X05ptv3t4HjFyWhkwWrlmSvUkEEoFE4M5DIEngOw/L1JQIJAKJwApFgOPepNek2AT5kY98ZOy0004LnWkm16WUMJHm8FfexFlZ8dtirHrKWaGhrvcA26bHJP2tb31rbLjhhu0dxMrIJ+J+EAhTEoFEIBFIBJYRgayeCNzJCJQy4oQrZfHhsjZnjjGWLKv+rJ8IJAKJQCKQCCQCiUAisOohcPrpp8cGG2zQCFt+qlJKM7LzK7WDJfwp5Rait1v1i1zm1xJa+LDddtu1V9YgfUspbWUyX5UFCUtQm8mJwOqHQFqcCCwHBJIEXg6gpspEIBFIBFYUAt1k2gSbHHXUUTFt2rSFzZssI2ZNnDlku4zbStJ6N4uyiGR1HZMXv/jF8fjHP17SrVZtdOW01zLzTyKQCCQCiUAikAjcIQSWV6VSSluJUcriw2Vtt5TF6y1lJH1Z9Wf9RCARSAQSgUQgEUgEEoFVDwE7hDzmMY9phlk4wB/FD4WobYlj/FGuyy6ldNG24reU0raB9uqybbfdduHCB/6w9D1FfhKBRGANQWB5diNJ4OWJbupOBBKBRGA5ImBSjaA1sTbxFdqib6+99mrOXXndE5S20SmltHetRP04rsGY/0spQW8pJbyfxQpgFe52t7vFcccd18hfhHCXLq+buKvnOCURSAQSgUQgEVjVECiltHGylMWHq5q9t9eeUhbfr1JG0m+vviy/whEYs8FSRs5jKXcsHFN5ZiYCiUAikAgkAolAInAHEOB/mj59ejz/+c9vCxM63xCi9rao63xXyvInlVLarnb8XIQfap999pEdVv5a7OBAXHnxlEQgEUgEEoHFI5Ak8OJxWUVS04xEIBFIBJaMgEm1yXApJbrtcJQ+5JBD4h73uEdzcJuIE+lI425ijQRWd2lidXE3uRauv/768dKXvjRMwB3bkoduT3bSJa6dLt1xSiKQCCQCiUAikAgkAolAIpAILA2BzE8EEoFEIBFIBFZfBOwMt/vuu8fOO+8c3WvILCjofFJj9YwfaXR+KaUddn6m/fbbL7beeuuFq4D5o1qB+od/qwb5PxFIBBKBRGAJCCQJvARgMjkRWKkIZOOJwG1EwBOPJsXrrLPOwpW5D3vYw2KPPfZo72HpyFlkromxifJtmYB3zXekMVJXW8jf/fffv5HOnuhERCtrwt61YbIvLSURSAQSgUQgEUgEEoFEIBFIBBKBRGApCGR2IpAIJAJrAAJW5fJNvfzlL2+94Seyc5ywJYzxh79Jduev4mviv5L2gAc8ICx24N/im5LGH6UOEZeWkggkAolAIrB4BJIEXjwumZoIJAKJwEpB4PY0ivz1pOXs2bNbNRPrKVOmNDL4BS94QWyxxRYtHflbyshTlBIQu6XccixtSeKpTXkm8ybbz3jGM2LzzTdv72PRvkk5/Qhg5aSZgAsdpyQCiUAikAgkAolAIpAIJAKJQCKQCCQCicD/IpApicCaggDfkL7wIe20007Bd+SYr4ivSvz2CL+V8ptttlkcdthhcZe73KX5uqQRJHH6nSCRkggkAonA0hFIEnjpGGWJRCARSARWSQSQrwzzpOXMmTOje2LSStwdd9wxnvjEJ7Z3sSjTTaDFTZSJ+FiCYJZP7w033BB3vetd4xWveEWbeMsrpbQ26S5lhFRmUyklPKGpbsptRiALJgKJQCKQCCQCiUAikAgkAolAIpAIJAKJwJqPwBrXw1JGfELIWZ374Ac/2PxFM2bMCESwtNsifErKdXq23Xbb9koyix+sKkYyy+dz4pfirxKXlpIIJAKJQCKweASSBF48LpmaCCQCicAqj4DJbmfkuuuu20XDSlxPWn7yk5+M6dOnh8kzYlgBcU9ollLaO4NLWXKonDq216H/RS96UWyyySbhWDoppQhaGyLaFk6aNEmQkggkAktFIAskAisPgVJG7uGdBbflAaGu7JoQjh7P9Me4BwPi+M4UOjvh3BKnX8ipJU4WtUnayhBYsLNr27xizpw53WF7IMxB54gT15fRdbq5h7zOOTc6Xzq9whUp7NRe17bjzj7pS5N58+a1Il3/YNUS6h+6atD+d+dSn7u2hMp00gquhX9KKQED2HiY0PzUcSm3viethdBklxOBRCARSAQSgdUGgVLKQr+SOQ7D+YSM6fe85z3jTW96U9tFzpxJWifGfmU7n9ZokrjzJZljir/lLW+JWbNmhd3p1EEEC+UJiTaFq4eklYlAIpAIrHgEkgRe8Zhni4lAIpAIrBAETJQ9fdk9HWmC+NUmXAAAEABJREFULW7iPXqSvSRjuom0ybWtd173utc1Alh65wBdUt1MTwQSgUQgEVgKApm90hBAPGm8I+m6uPGxlOJwuQrHF+Lw5ptvbo6zzqnFHmP1cm38Nio3X+jshAuSzisnOrLUPECcIw45TEopzdEX9YPYpqNGY3ScLmmd0KvfnT64dHnLK2SDdrTpWiiltAfotMdJKRxLzIvUg09XTh865ydcpDuXVr9I109pXSiekggkAolAIpAIJAKJwJqCQDcvMu8xxyqlxJOf/OSwo1w31+36ai4mXsrIvNs8yvH6668fyF/xTTfdNHbddde4z33uE3a/k5aSCKzWCKTxicBKRKBnJbadTScCiUAikAgsRwQ4a/fee+946EMfGibhmuKY5JQVOh5LlOHc5cR829veFl2c03pSrvQdC7rMSwQSgUQgEViFEegcT6NNNNaNfkBqcWVGl1+WOKJRW3bZoGd0W8hJaStT2NM548wZ2Ns55DwIxjZzjFJucdw5lm4HEqE5QyklOrIU+ckpCGdzEqIdZTkNzSvo1p605Sls0Q6bxdkCd312Xm5L2+ZIpYz0Hz76RVcpZSGhrH+cmfLo9HCeNsRTEoFEIBFIBBKBRCARWJMQKGVkXmTuZ86nbzvssEPstddeYU5knmS+J92x+Z+yjrvy5leOzZHNPQ888MDwTmBzLekpiUAikAisjgisCjb3rApGpA2JQCKQCCQCdz4CJtnTpk2Lpz/96SHkeOT05Oi8ra2ZeD/1qU+Nfffdt60CVrebuN9WHVkuEUgEEoFEIBFYFRFAznVOJatVjXFkedvatVlKCe1ZRStkj3F6ebe/NP2llPYON+XMHQiC1jEi09yAvZ3jbr311mtkLwzNN5QxB1GeM6+bNyBbpTnWV/U5/egSyqNbuDyEw5FoS5vaYB8nJNyF0m6LKK+P+jC6XtfHmTNnNoen/FJKW9WyzjrrLMT1trSRZRKBRCARSAQSgUQgEVhdEDDHYqs5kgftHJsrvfzlL28rec2/zJlKueWVENKUUY+YR6lvTrnjjjvGk570JMkLFzW0g/yTCCQCiUAicLsRSBL4dkN2Z1RIHYlAIpAILH8EODg5bQ844IDYcsstGxFsIq5lzlfhWGIVj/znPve50U3MOTOtkuEQlpeSCCQCiUAikAisbggg/tjM8YSAFb/66qvjpptuauNdN1Z2ofw7U5CgdBtTObpskSe8M9tYVl1s44gzX2DfjTfeGNddd10I6bYriHkCQltZTj3l5Knzr3/9K/7973+3XUT0VTqHIB0XXHBBfO5zn4vzzz+/bRVtXtHNM+hU9s4U7ZNOp7bY69i56LA3t9EX6WOJPnd1lKNDiMAupYQtoOm69tpr2/bY//nPf8J1xgaYKpuytiGQ/U0EEoFEIBFIBNZsBMytunlUKSXMt/mk7n//+4cd6vQeuatcKcVhE/PGFql/zAPl12i85z3vafNIcycrg6WlJAKJQCKQCNwxBJIEvmO4Za1E4I4hkLUSgRWIQDcB9y6V5zznOcFhyynJ2Spcmikm7M961rNi++23D45y+jg6OTlHT9SXpifzE4FEIBFIBBKBVQkBZKUx0Xho5Sqybptttondd9+9vaOXrQg74aKypPRFy411XMqI46uUEl/60pfijDPOiF/84hdtVbCxdqy6KyKPs40DDkZf+9rX4gUveEHc4x73iE022SS22mqrQOba3o/dCE9lOfrYxrnnNRTwfO9739tWw5pD0Gn+8IlPfCJ22WWXpvOEE06ISy+9VLW2UlZ+O7gT/yzpfF100UXxhS98IS6++OJA6rJfP8jSmu/K6BdCWXm2c1x6+O6cc86JLbbYIt785je3FdInnXRS7LTTTnH22WeHeVTkJxFIBNYeBLKniUAikAisRQiYd/Ej6XIpJTw0Z274ute9rs0hpS/qi1JHOjG3Mmd8yUteEg94wAMktR3pShmZO7eE/JMIJAKJQCJwuxFIEvh2Q5YVEoFEIBG4/QisjBqc29r973//G0cccUSbdJuEc3aWsvRJtPfYvexlL4u73/3u7SlOjk3OaTroTUkEEoFEIBFIBFZXBNZZZ532gBPyTtyYR2644YYldmm0k2qJhW5DBhKxlNJWh77pTW8KO3Z88YtfbCSwvNugYrkW6cb7D3/4w7HPPvs0kpoj7phjjglpdgix3TFy+Ljjjmv96OqwH0lsS2hxJGkpI05AJOkDH/jAINttt1088pGPbGSpziBH5YvfWbLo+XJMOCdPO+204GCEeymlvceXrfKW1r5+KWM+JSTqCr/61a/GW97yljjkkEPi1FNPlRQvfvGLwwqW448/Pn7wgx+0tPyTCCQCiUAisGYjkL1LBNZGBCwWMNfS984f5djDhIcffvjCh+GkmTuR0XMvD+Xd5z73ide//vULt4Du5ph0piQCiUAikAjcMQR67li1rJUIJAKJQCKwqiNgQs0Ja+UOh6ytF5G47C5l6STwFltsETvvvHNz7nLMqsvxaWK/6NObdKYsFoFMTAQSgUQgEVgFESiltK2fjZVWBlvRitRDBMeoDyfVqMM7JWqVg3EU+Wy1g7jxlZPrTmlgGZWUUuKUU06Jt771rU3TySefHF/+8pfj6KOPjv3337/l/fKXv2xb9J1++umN2OS00wdzBMQ60pPAFMbyzCOsAv7GN74RyFL6zFGU7xyAXdgaXoY/i5630cceZoM7InuDDTZoq1SmT5/eVgSzf2nNstE5pKeUkfkUR6dtn9/4xjeG6+nQQw9tq8r1244s5mB///vf4zvf+c7S1Gd+IpAIJAKJQCKQCKy+CKy1lpvn6bw5kXgppRG55rvmegcffPDCh//My8wPiTqllDYvN7fyIJ3XmZUyMsdSxnwq8pMIJAKJQCJwhxHoucM1s2IisJYgwKnVddVERtwERpiSCKyKCJRS2gSak9KEmwM26scqHtsR1mjLF3JUmoATq3CEhOOWg5eTE4Gs7OiJ921xkqqTkggsbwSQJ65112rXVnevHp3W5QnVES5fSe2JwJqLQPcdG/1dkkb02ndSSIwpwtEizfdTKF09YxUi9m9/+1tceeWV8ec//7ntQtHpGj0fU69Lv/zyy+Mvf/lL2PXC9sV0EXq7Msg+x51Il2Z7ulJKXHfddWGMQ8KywzyPwwlRqC12KYPEu+yyywJhKE9ZIb3KOdY2O6655pr461//2rY7vvrqq0Nb8pRVbs6cOS1NnMNLfe0qS79ydKvH1q7/+ktGr1iGpXznA25s1L4HwejUX/q6UHpnizS2aFcf2cF+Wzkb/61iteLXCg55bDVH2GKLLeJb3/pW0PXa1762bdWnDWXMEaSziyOQDfJgrG/0wlq/2OxBM+WUh7u6//rXvxp2//znP9tW0erLF7JZPXG2C+GkT3C54oor4t///nfQoU4ppa36Zpu68rRfSmlbXCNv4UdHKWVhe/TCmp7f//73cdNNN7XV2jBgJ13KOId0w+2Pf/xjHHXUUeFhAmny9RcRvMcee8THPvaxtvW3c1tKkb1Qur4sTFjDIx0+XbiGdze7lwgkAncQAfeITu6giqyWCCQCKwAB87yumS7OxyTNXM/c6X3ve197iFCa424+5ztuzvagBz0onvzkJzfy2FzN3K6UW8+X1F01Ja1KBBKBRGDVRSBJ4FX33KRlqwACJiHd5IWjx8SEWSYw4vJThppjbW3EwTUwlqxsTDgpXa+Ec5OD9TWveU3bkrCzm6NVOQ5bTlqksPL/93//186rSTcZ3RfHZHRaxofae//g0klisnzvDRzorlXXrmvYj0jYw919W7y7zsU56ZUn6ghTEoHlgsBaoNT3TTd91xBX5kjixHfQd1K+7x4RJxw9HdFGh2P1EZbnn39+2x74YQ97WGy77bax/fbbx7HHHtuIRt93jiA6tFVKiZ/97GdtZepuu+3W6t3vfveLww47LM4555y4/vrrFW3ErjY8ECUBQfjJT36ybdWLuHzDG94QVqVuvPHGbcxznzAOEuOj+R6i88gjj4zHPe5xwTG14447xstf/vI477zz2kpPzi3EJv3G2Z/+9Kfx8Y9/vO2k4eErWx/ri/EXOVlKCeWstKVH3+D2wx/+MJ7xjGe07Zff/OY3U9fK2Sr6/e9/f9uu+Atf+ELYfvlpT3tafO1rX2tkpfEdSWm1rvrs1CY56aSTAnnZ3fP079prr22rUb0mwrlCuNty7xGPeESwEV5WqyI0Yc4R1+Hnnuq8EeWQwU960pMa/nRLc+6JPumbOnDUoW9+85vxohe9KKwmtsrjM5/5TLBNGXiXUsJ18MEPfjB22GGHeMhDHhJWDjuvX/rSl5pDUDudfufmxBNPjO9///uNjFb3hS98Ydtu+r73vW/bSvCzn/1sI/m1wyZbQOvTueee2x6Is9rZrieuO/pcX+x1Tj/ykY+0rZy32mqrePjDHx5PfepTg/Pyd7/7XRvznXvl6YXJs571rLjLXe4S3eriUkq7rkoZ2Q4bVjBBQqsLE98P/RfXL2FKIpAIJAKJQCKQCCQCaxoC5nDmp+ZU5jyOzZv0s5tL7bnnnrH55pu3baNHz7HMMZVLSQRWSQTSqERgNUCgZzWwMU1MBFYqAos6Zkw+rAgppTTnEadPSs9aiUUppTmAS1l8uLKvi1jw4Ww2yeZo5Ph8ylOe0uxeb731Wgn5rmsHnPOc1gceeGDbHlG9bkLe9ccx6Y4zHLn+YTJaEpcRXJYXDhzoCAwECHF9w197rmXiuJRbvp/d/VxZ+SmJQCJwxxDoxoxSSljlaKzwfSS+g/J933wHHYtrCRGHYBX34JE8RKNVp94ze+mll8ZBBx0Ur3jFK+L+979/e//svvvuG9/73vfaSlN66Pj617/e3qP7rne9K+5973vHCSecEEdWotb7XRGrthq+8cYb29xEeYQmm4xt3tf66U9/uq3IRDa+7nWviw984AONMGaPcZBTCvFJD9LQVsgcUu94xzviUY96VCBjvSsXOasv06ZNa/Ypp/yrX/3qMJZ+6lOfarqRwAjFV77ylcEugmREViM/EYNslC5ks/ua/iIr6dXHV73qVXHmmWe2FalwRFYqe9RRR7Wtmy+44ILQ9vHHHx+bbbZZI0FtS2xFMqJdHcTt2Wef3bDVXyt94eB8sMe5/NGPfhSdHd0OIhxxpRTdbdsmO7dI2ne/+92NjEd8KuMaYDc99EuDJ/3mz/p91VVXhX5ddNFF7ZUT+s8259l1YEtl5xXhCu+zzjqrEe8Ie3ro0w68lP3KV77SyH/kuNXF+vTgBz+4YYV0hp86Hji45JJL4m53u1tb0duNBQhjTkgCTzgcc8wx7ZqyMt32hc71xRdf3Eh4ZLlVwewupbRrJ+qHbud6u+22awR+TWrXYCmlkcaPfOQjW7s///nP2zxMPillhCzWtuOURCARSAQSgUQgEUgE1jQEzFs9eGmubMcUc0VzOf00BzJ/QgL7bSHNHFJIzCmFKaXcGRwAABAASURBVIlAIpAIrEoIrE62JAm8Op2ttHWFI9A5sTgONV5KaSsWTFg4n1KW70q/xHfZ8OXc5Fzurl2ObRNpq2QQvxy88jhGOXM5YB3L5+xWv5NFz4X0RdPyeKg5eWFDEo9lu36Xhp9r2Y9BBBJxDbuWiXu3PNczEfcjU1w9YUoikAjccQR8n9znfJ8QYeZJvme+e8YajpxSRghD6aWMxJXzHVWPI4gFtiFGlpZSQtxKV6QmouwJT3hCm3eddtppYVtgbWrPSlXHVskiE5F+b3rTm0IdzqQTTzyx3Y+VRfyZt3E4IQuthLUa+IorrmgEpPS3ve1tTAnErwdMjJH6gWBU3gpW7761S4Z3u1ptrC9WI9uKWmWYeI2CVZ6nnnpqnHHGGfG85z0vEIjIaoTp+eefH5dffnlbLcpe5KYVzEjkvfbaK7797W+3lc/6D0P3tVJKXHjhhaFPCG4rd205bNWpdm39jOSEsz5ZYXvkkUc2Pfpte2grk+9617u2FdLGfvdXhKe+wkcf2QVLmOm7/sGDaIewRwifUkojMq2O3mKLLSS3Y3YgapHYyitLnG8EL1vh576tjHMqz3beiFYErHJWOh9wwAGBsP/Tn/7Utvt27Pyyje4f//jHrc3f/OY34fw4N/S7hlwjVokzTHvOD6eidLjvuuuu7draf//9G6kPew/KKU+HldXs++1vfxvsQqYjsNmNJHet6avzNDAw0LYwh7d2tt56a2raduYtUv/AWT5y3spl58D3RT9qdvtfSmkPE7SD/JMIJAKJQCLQEChlZLxpB/knEUgEVlsE7MhTSgkPeI5+eJAfypzLPNe82DxSJ82pzBOJOZe0lEQgEUgEEoE7hkCSwHcMtyXUyuQ1DYHOMWPSoW9CjksOTJOQlJ62wiFxWDVxcP2aOLt2Sylh5a80Tk7vpeOUNeF2Tbu2OX5Nuq2kKaW0lS3Kk0XP8eLSFi2zNh7DpZO1sf8rss+ubUSA69Y9mUO9wz7qp5QSHOx+ULq+a1I77so5TkkEEoE7hkD3vfM9JI5p8h00rohbkem7yZFDpCHMjD3SfRfdM4xJyDVEG4INIYh49H5apK3v709+8pP4xz/+0Qgy+YhHWx8jRunQFn1WEHAsIQ2llVIa0WclrO2E2fae97ynkbPidCH3bNPrfmLVZ3ffYO8xxxwTiGCOKu90RZrqw9Of/nTZbStpq0MdIPkQwPQgGGHhXbPyrGpGNCN+2c42upCCtnLWf+SsNrx7d5NNNmmrbemiB8a2zkNYG8vV01+4brTRRrH33nsH4hLJqV/0We2KMFZGfQ+FIX6tBKYT2apftrXu0mCtf84Du5GZ8HB+pUvTrlC6PstzPsW7MkhtbUrvyiGWlWUDIte9Wbuw0E/Yf/e7320rmL03Vz+cH3bqy4c+9KH2DmVbNusn0pgdbP31r38dViw7L/Bx/ShjhbPrDcGN+FcetvAj2oWFawhJrm8eLrDSWz1ENIzY7fzogzS6bSfe9VcfrWKH393vfnfNtG2g6W8H9Y/zXYO2Qtz1KK49IaFjdCiesjogkDYmAonAnYlAdy9cnM5SyuKSMy0RSARWEwTMWc0PzbE8sGg+Zc5mfmXO6cE8cytzO11SVmh+NXrOJC0lEUgEEoFE4PYhkCTw7cMrS6+lCHAQ6brJitAxh5DJSJPBwbbiZNG4icpYsmj523s8lu7MW76rEOG7tPOlzMoU9plAj/4xzdHp+PDDD3cpL1ylYrLNQfnsZz87tthii4XbGCqrD3R14nhNkK4/Swpvbx8X1XN76y9aflF9ix4vWn51O160P7f32AXcXbfuza5t4v5cyoiTqJTSHmagO+oHRq7pGs3/iUAisAwI+O7ZkhnJ9uEPf7htrYzEteLVqlPvorV6llMHkUc056Ej30MEH4IQQWn1r9WR97znPdsKWeWQZ0g5cas4kbG20jVOybPy19bP3fcdUYcktmqTQ8k9AYlsDBS33TMnk3aMfwhLddwP2GLlqXy7YLBPPTZ7Byzy1juK2W7uZ9WsdhDO7jmljNxv2HKf+9ynkbdWALMPTvqgvd133z2sJC6lBPJTeXnISHqkaVv/ELbqdqLtxz72sYHAZFsppW0rzEYONefAtsmO6aSDjd4HLA3GSFdEJl3aI895znPadt5w1X/ONm0qQ48Hw4TSShnpZymlzR1KGdkKXF0Yw1057SB2YasN9eXBWVn9RgRLR5JLVw+5616N6KZPXdeIsuxCLMMIQYzkhoXrSzvOj9XTdKonVBc2dOs/PdJhLGSHtmFFB13qahsxLu3Rj350W2nMbudJedcQXKywVt41wT5YO2+uaW3LU48emCijTXbDV34pI5iyRzmhcsKURCARWMURSPOWGwLuh2S5NZCKE4FEYKUh4OE+jdspx4OR5k7md+985zvDvMmcyRzJ/MyczdzJ3EydlEQgEUgEEoE7jkCSwHccu6y5FiDAsaObJiG2LhHnoOL4MUmxCmVlivdlLIusTNtXRNtLw2ZZbbB141iyrPqXZv/S8q2usjromc98ZrDFtohCTm3v8OOkNLl2XZtcc4B6nyCn8FOe8pRYkn46lpQ3Ol25VVngMpYszfZF+7ro8dLqLy1/tL7FxZdWf1XPX1yfbk+a69uqdXXEH/e4x4V3P1rB5b2T3Q9MBEApI4720XHXfUoikAjcMQQQrrbLPeKII4IcffTR7Z20r3vd6+Kwww5rYsWt7ZKRYuZOWhJy7BpvOHakIUi9/5U4Hj02cQw9/vGPj5e+9KWNrET++R6rI/RuW/dxK299/8Wl0cOhJCT0eCcuUo9zyZgnnQ3EVs3KmO8hWdkgnzNKm95Na7xHPltx+oIXvCBsA628+t4Pq57x1b3IymXv/3W8yy67xIknntjKW6WqDt3qaYct4tJho18IWcfyYaY8ItW9zdwUiYjcNYazGzlpda1t9Iz7Huhi64EHHthWpCqPEEUwEs60Uko7d11cP7Xp3HRt0qttNnVppZTQVzZ3Qr+4svSJq1PKCFkNc2n6Q5DRytGvz+p3K3tty4xEh6N7uzkJDD/xiU+0Vd22xkbIakv/6VUfZtLgKd25U667VhDO7CBsY0PXV3XYox4CG9bq7bfffmHb7Z133jnMi1zrxta///3vmgq/DdjvwHnYcMMNG8FfysiYQ6/8UkaOO9zgLJ2oC1tp4imJQCKQCCQCqzYCaV0ikAjccQTM/braHiD1KhIPlpozmyOai8k3NxJ2kvOkDokME4FEIBG4Ywj03LFqWSsRWDsQ4EDi1DHh4Dzj9OH8ecxjHhNWpVi1kPKt9t65tREHjsqxZGVj8tOf/jS++tWvhom17QvZ6tg7C22xyRlJOCk7p6g8dntfnXC0WNVFRqetznF4jCVL6Vu77uFBurLipDtelnAs2+Qti+5Voa4+LIsgWWDtWv7hD38Yv/jFL+Kss86KAw44IKzS+sMf/hCc+UYrJIGQcP4v+qNSekoikAjcdgTue9/7tu8bEsv36YorrghbISMSEZVIOd9NDh1kpTGGdvMqYw4HEKJNWelWedIlLh9RKY7Y6+qYiylH10UXXRTbbLNNIDltg+wegIj1INNBBx3UVuNqtyNMSyltdQGizz2AfnaXUtpKT4Sxdulmu7YIvTvuuGPbEtr9xj3GSlDOKiuX6Uf8WVVM30Mf+tC2RTQbPIhim+Lzzz+/EeQPfvCD473vfW+ow8GlPHu6fptv6jORz57R+UhepCY8OvuVhZGtrm2jhwD3IIztsBHezkHXH/jQiZR3b1Sv27pYe7ClTxntirOJQ46NykjrxDGMiDrKuNeWUoJ92tWWfHMNYSml7TQCb3q1o6xycKHbilqrqK1k/s1vfhPiHiYwp9GHLbbYop0z5woe7HBO2KC+dLaIs0e6Nuhnh+tCGTYoI42tyihPEMDyvvOd77R5lOvAVtVWXNsuWn35SGT6lEcqO0cw06Z8/dJv/WSna55tzj17tKWcMkRcvjAlEUgEEoFEIBFIBFYpBNKYZUTA3Me8yTzIHGmHHXZoixU8+Gd+bv7kN4K5kHmZuZG4esvYdFZPBBKBRGCtR6BnrUcgAUgEFkHAJKMTWZxDjjmjvGvse9/7Xtg2kEOIE4gTi3AgcfAQkxoivixCx1ii3WURNq/OsjRsl4bNsvbd+R9LllX/0uxfWr6JNeFkdB0JCUelkNOS0CNfX0ywhaSLy9eXDm/xLk18dRX9G0u6/i4pXBwGo8suKy70jyVL0z/alsXFl1Z/eeeP1bfbktddu65ltnK8I1tst4rYsHLL6kTv23QfV9493bXuB6b4HZOslQisWQiUMkKEdr0y5+niY4V3vetdWzYHjQflOHWQcggv3zHEHF1EnrAT31mVkWLCq666qm1vbOxRRlontnX2/dWOfNsxv+UtbwlkHILWvEz+xRdfHFtttVVMmzatVWWDdjiRShnZwpiOTrQjroxx0TFSr3NCWZlqBbIVv494xCMCIWnMcJ9BRFq5jEhF/LGra4/z6qMf/WjQae5ou7vtt9++kdBWSl9yySVtRSu7GGo1qXgppW1fzw66on60556F+C2ltFW9jmtWdLZeeumlbbWqNKtm9QeeVmrbnto90gpkdtFLv3sim/XV+CDs9Dp/3XlBvMKolNJW/6qrndFilbQtnOl2HuTRpV7XhmPp+kmHuYljZfSRbch0x7YTV+bKK68M93U69BUBLP2yyy5TtWHBVnU7/fTqG1sU0jfniF0w7NL0ly7H8GKXNuhjA7F9tHPjwQY2Gpfoc76dW3bd6173oqKdW6S/AzpKKe38uO7ZLV2b+qS+tol2haUURZp0fWkHa+ifUkauZZjov246Z/peyi1YSE9JBBKBtQsB99ZSRu6h7gnuwe4T0t2T3c9T5kRisGZiYC4ylqzu5913Wv/Mq8xPxTvxHSf6aD6nTBdXVnzlyZp5vSWetz6v5vnm+K4/odHX+CN0bboOxxJlx5Kx6sobq+5tyfP9WhZhw1jiOwkLoXbECWyIODuFo6XTOTot4ysHgZ6V02y2mgisPgi4YXE02maQQ4hzylbQnlYrJR0Vq8+ZTEsTgURgTUOAo9492mST4907MY899ti2SttKvFNOOSUQwSbySA2TVeX84FnTsMj+rAAEsok7DQE/spFqCDqknRXBSFzfZcQQQkiaY9sAH3LIIYFQVRYpbKX/Ax7wgPBA3pOe9KRGqjJOeTtfiHMcd6s9rVL23UfsllLaatxSRuZwiDgriJGEm266aSNvSymhDYSj7YCtRrXKV1n3HfYhc5GUjukWt+VwR/rp4wMf+MD4wAc+EFbq6oN70A9+8INGeLNVGSuKEZF0uldJ7+5rbBL3YxuhqC06CGJXfQ++aP+4446L448/PpSBE10whoX6Qm3Q7x4ozTGRR7RF5z3ucY9AriI2//rXvzZns3x2alvcebIjA8L785//vKRwPkXgpJyHAjgFxOEjj37H6jumkw1WSmuBgukkAAAQAElEQVTfjiTSu3Onb/oihLn68rUhnV4ORGkwEtIvVEdflStl5Hxrq8srpTS82Ki/dNGrbe0QfZBGJ8zEYUw3212njvfYY4+2Zbn2on7Ywi6rxPULlohuDxUgj7v+16L5PxFIBBKBRGABAu7RnO923vB6ide+9rVx6KGHhpAPRpjy2oZH4rDm4eBhwbFkdT/nRx11VIwlq3v/0v7V+zvpt5oHjV/xile031R2z/v5z38edkn0O9TvnrHkxz/+cYwlY9WV96Mf/SjGkrF0y6Njecrvfve78DvtV7/6VbPzvPPOC7sm2ZHP7lc/r1j5TWU493tTSPxOIuIpKxeBJIFXLv7Z+iqOAGcPR5r3unHyvP71r4999tmnPfE/+iZWyohjaRXvTpqXCNwKgVJK21KxlMWHtyqcB4nAKoYAcsPkkrOolNKsK6U0EmKTTTYJZLD3g5522mltEq8Ah74QISxMSQQSgZWDAILMd9j312rVq6++OhCovqMIM1Yh5fyQ9F22FS8CV748RLD3xpqnOVYHKYdoowcZOXqehjBG4iHgOJeRq9o2t2OHLZSRd1YZIf0QuQg8Or1PvyMFteW+4zULl19+edvauLufsI/TYL/99gurPbWB6NOee5JVyuojEbXNHnZrU3opJTpcHMsfHarjmE3isNDHCy+8sG1/Ld2KbMQkocs9EAmJ3KbPNtDqwpauUkqbByhfSpHU+uQhmi233DLspPChD30okKhw0kYpI+UQphwVyrz4xS8O/WATfPRbO/A1j1bPOWkNLPijrDLwgMO2227bVhtz/HfYKyOuL5wbVjoj0bWhrnbgrA1qXS/CUkooI25luHMqDoNSRvLo1bZ+sE++Oh74ROh6iOBzn/tcqNOVhRsnkAdBn/3sZ7eVynSzf6+99moPF7h24OncKC/OLnpdIx5IeMhDHtK2zNZmKSN4akf70lISgUQgEVhbEXBfds/0kJeHjDibOZrPOeecMFabD6R8NxKDNRMDhMpYkud9zTzveV5XjfNq3PEqHbtMeY2e1w75vWlnqH333TcsDBtLXvjCF8ZYMlbd25I3lm55t0XHspTBhXg4+gUveEF7JRN8PKR1xBFHtG3dkeZ+u5m/+G1E/L5xvDrKmmhzksBr4lnNPt1pCHAucchYVWIr6J122qk95e+HifRSSnOeabCUIrhdUkpp9UtZfLg0ZaUsvl4pa0d64rNs53lZ8VvW+qUsm/2lLN/6q3v/Vnf7Sxn7/HLac7KbWHKym3AKERWIIaTHJz/5ydh8880DEQwPdTj8xVMSgURg+SFQytjfXy135CmnrjnVy1/+8rAaGOHo++x7vM0224S4H5zIWPMyZGPUjxW2flwq73ttboZstV20YwScugRJ6Z5gJSlSGTHr3oE8fNe73tWeYray1jHyD3Hq3eLuKVYs2BFG29qwKtjqW/cW9xv6lZOvbc7qU089tW1XTJd0T0YjVunVF/cutqtnW+1SSiiLNNVG7V5b3ewYAYpo1E8EozblK6ftJz/5yY1QRPBKh2UpJfbcc8/gPFdHX7WHiOVgR3gr24k6bOqOkd7sdfzpT386jjzyyEZ40qFdBPjDHvaw9q5kBCniGwGtr3Q5t2yDt/cTq0eXstqHs2N90b9SSlg1zdECB++cdg7pKKUEXBHAVmbL0waBieukK4sY1hY76FdGvv4KtUenfNg79g5i5Ow111zTSHiksV0l2HjYYYfF+eef3/ClQ3tWCCCC/9//+3/hfHbY6gcMkdJXXHGF5tsKavbIY4v26Hn4wx/e5v/yWsH6Rz7Rh3qY/xOBRCARWCsRMMa4Nxor7MDBEW9HCg+LGYvFU/4aicGaicHf/va3GEtW9/PuYcyxZHXvX9q/+n8v//73vwexsrXbfcJvQQ/6Whw2lrzqVa+KsWSsuvJe/epXx1gylu47I48NY4ldChC+HRZsRQLvuuuu7UFY1z9/Wzd58bvI7yTHXSiesvIQSBL4NmGfhdZWBDiJOCVt2+bG5gcJLDjROJFKucXJKT0lEUgEEoFEYMUiwGleSmmECYeRiScnPGc9xztyAjliFRkSQF5OQlfsOcrWEoFFEfD99MPQXArR60c2Ahf5ZsWslZZIWGSaJ5sPOOCAtiKTnic+8YntB7b3qyJ6rci0ZSQSEolo9WYppW3zax6HeLz//e8f+++/fyB6vcOWY9nTzOZ3HMyewEcMuz8gAdl1t7vdLazuRBaq772+5oJ+/L7pTW+Kj3zkI43IQ7K679B1+OGHhxWf8s0VkX3s2nnnnRth6Ic1kg8ZqA773/a2t8XGG28cyFZt2zLYu47Zjfx1j0MGwwvpqJ40dcXf+MY3xpZbbtl2PHjCE54Q3s9r5TPiFGmK/LYyWflSSnhfcNQPO+mt0Xb/FOo33eLmv7aX9m7nM844I7beeuv2zmIEr/asaLWKGw6PfOQjG0mMjGUnjGFmm+3HPvaxYWsyOLEBnmyDtfLs4fRHuj73uc+NHXbYIazohgWilSDK3b9PP/30ttuDNszJ1WGrEK7ON/3SShl5p6RxQFvsFpZSGkHvWrPt9Te/+c3YYostQj9PPPHEturZuMEW+pw7hL/y7LdKwDVrRUA3liinTc4QKwj+/Oc/ty2/Xedsk0dcZ8apBz/4wQ4XrlZ2UEpp12wpJfKzKiCQNiQCicDKQMA9033bmOzhHPdddhgDjJ3iKYnAmoqAOdhYsrr3e6y+yVvd+5f2r94I+O3lN4bfQ37HeQD1ZS97WVj5ivj0e3N5CkJ1LFmebd8W3Wx7zWte0x4OtnW2OkIL5ozVcPPbdPRVAE/HpeTvGzisbEkSeGWfgWx/1UagWudddJxuHFx+kLixcfqYpJRSmgOwlFuHtVr+TwRWeQRKufV1W8qtj1f5DqSBazUCnEFIAM53Agz3ZgQAJ5H7NQeSSTtHvNV7JqHKIguUT0kEEoGVgwAnr5ZLKYLYfffdA3GIhEOAIhyt3kWQWtFv+1zzLt9533ErU9///veH13R4yMPczApfRKoVpVb3Iv0o96NU6Efr0Ucf3bbyQjRbcYo0pgN5attj5J/7hXsJwvg973lPqEOsjvX+3mOOOSae//znB4L3pJNOaiH97kkI6c985jNhtagVuo95zGPi4IMPDv14+9vfHghk5LL7kDbUQzIiwfVdPWWtNGa3e5m8k08+ORDj+q5eKaURiFZFw+azn/1sILkRjNKe8YxnxCmnnNK2V/bUtn6qaxUqct2xJ8b1kQ3ujcJSSpvXwrOUEjD78Ic/HM6BefAuu+wSe++9d+uH955pl62cJpwlRF0ktJXaCGJ9vve97x1IXW2w8e53v3s4R84xIhY5Kw/B/8EPfjBgrD/0bbfddoFcty0o4tXDAq4Fop/wQVhrV1p3bTmm17lDyj/4wQ9ufXP/11/boanrvLt2hEh/Y4d6ri/XJPuda2nquCa8A9n21XQR15K2kfxCWznqpwcAnEN9g5G6sIGHa7mUkfMon03ClEQgEVjJCGTzKx2B7j7Mmdzd092DHa9049KARCARuMMIlDIyzyxl8eEdVpwVE4E7AQG/vajp5uTGH3FjknS/wcYSc/uxZKy68vx2GUvG0n1n5LFhLPGbxu8cWIgL/ab1e80xvKTpg5DIF8JRmLJyEUgSeOXin62vBghY7eAHB+eflQpuYhw+ZEnmuzGSJeVn+qqPQFqYCCQCqzYCJpndZNJk1cTTfZfj3T2b9eIID+QHokgdcfdy+SmJQCKwchDw3b3uuuvaylLfWysrEbBIPoQjQhQ5a5WrVazKmH/5UYncRa4h/t785jeH9wQiKpF15mZIVisyu1W06vnOO/bEsrLENtSIWe/N9cCIp5ut/vRD373CKlWrQ5GlbGEXEs82yR4OdC9B8CL0oMhBrR2EMvL0Yx/7WHzqU59qBCZC0/uk3JPcr/RfqJ4f7chF7SM/9Ysd8pTTnvrI8VJKw8wK3lJKwAH5bJWyviBlbUV9wgknxIMe9KDgzKAXuQpD2GkPWY1IL6VE95EPP8cwE5f26Ec/Ojzh7V29+oMsZSfC2ipd7WsHea4uYbc22Q47eJVS2ipbRLSVz1Z3e/euutqRrs1HPOIRwWZkuFW3Z555ZrzjHe8ImFgZHgs++uHhAWQ0fBzTsSA7nAv9oAs5i0zWjnykbSklnHv57ERmeziADuefXWyEJbL/G9/4RngwVFseUnD+XI/6j+AupbSVvJ6I99CRFc50KRP1g9x23hDpVjazF041qxH6pYycC+nSUhKBRCARWBsRMF93/3YvdI90j3XsXipteWKSuhOBlY1AKaU9sFbK4sOVbV+2nwis6QiYuxt79NPYQ8T97vM7ZSxRbywZq648v1vGkrF03xl5bBhL+NhKKeBYuEMXH5zfRH5jlTLycKs+tEIL/shfEM1gJSOQJPBKPgHZ/KqNgBvZP/7xj2Yk5x6nkB8iEgwCwpREIBFYoxDIzqwmCJQyMgF1nzZZNSk14eQgMhkVIly67oi7bwvdy7v0DBOBRGDFI+AHNSIQ+VpKadvz+s7aChmxSRCWfoh3BBsr/cD1Pe7mZH5UqqOM+wC96injfiB0jxBH/PnuI/dsY6wOPfR60E85OtQx1/NUs3w2IIaRy0hhjmj3GESeusoKifuQe4x6+mcLZFsJW3GrjnT1lWUT+9UR6r+22cVGfdFfNqsrzkZ1EdpIV/XoFKpjlaxtqekppbQf6KWURk7qW9QPPXSrh2Dv7CmlNMdjLdLOB51shI3zoU391wZslIM1PeLs1K462uLIL6W09+nK1z84dnX0WzpRVjullLaNsrjtqrWjX3TTCUttlDJyzajrmG5llHUsXRxu4vqo7VJKe08v/fI625Wlv5QS7FNHvvbZ6RpzPuGmf9pTXrzToTyckPUecDjwwANbW/Qhf0877bSAHeKZ3u5camt0nG5pKYlAIpAIrI0IuD+6txqDShkZx4yr0oxfayMm2efljsAq04D5wFiyyhh6Bw0Zq2/y7qDarJYI3CkI+A1h3k6Z36h+W/gdYP5vHHKNjiXm8GPJWHXlaXcsGUu3vLHq3pY8NixNtNONz3SWcstvMnnqd+lwE/c7rEt3nLLyEEgSeOVhny2vogiUMuIEK6W0J/M5vdzMOnMNAuKd00d8USllRMei6Xl85yJgMBl9bmg3uBiUDODinchLiXZNLwkTWMrrcILj6GNxZYi8rpxwdJ64tBUpbBrdHhtGy+i8jK9ZCJRSbtUhDiL3aSGR2R1z2jt2bQhvLXmUCKw9CHTfgS4c3fNSbv2dGp13Z8V9J7WNjBOWUhoBycnruGvHD/HueyxNvh/hpRSHbaVr970upbTtj2UoV8otBCQd5nN0d6JcKSNzPXEiT10/+sUJ8lDY2aw9ceWJPgiJPKHyBKEr1D67xdUVllIaOSuuXikltO046ocN6tVosF1Ih5CwSz1xYSkjmDju9Kgvj05xoeNuDovcVFYdUsqIDmWVDvsImwAAEABJREFUE0rvpDseXWd03mj7RuPC1q5uVx4OXRxJ3sU7HdpQRj22LJpPpzTlF5cvT31h119x15TyXZ40OrQj3gliWFw6UkJcm8qyzTGBqTmRcuaeVlnbgvpnP/tZvOENb2jzLqvU2XDUUUe1Fdrq0SMspbTrIBZ8RutekLRGBnDrxByui6+Rnc1OJQKJwG1GoJSRh3WMge6tpZR2j8x7RORnLUCglNLmw6UsPlzdIShl8f0qZSR9xfcvW0wEbkGgm5tL6X6blHLL78tSRq7TUhYf+i0wlpSy+HqljKRrdywZS7e8serelrxSRuwoZckhPX5H+V1j/g4zx9Ids8N4LTSOiwvlp6x8BHpWvglpQSKQCCQCdwwBjjKDi9oGF1JKaVslGowiP2MiYJCGWVcIlqWUtnIIwW4wL6V02e0HiTJE3uj6pZSWv7DwCoiMtr2UEbulEbatABOyidUEAdfEamJqmrkyEMg2E4FEIBFYBgRKGZkDmR+VUsJ22bZ/fsxjHhOzZ88O25yfcsopYSvpdIQsA9BZNRFIBBKBRCARSAQSgUQgEVhWBLJ+IrAWIpAk8Fp40rPLicCaggCi0hPCHeFXysiKHsfS15R+Lq9+cFbSvShBVsoIjtI7LOHZiXT1HMsXJ6WMOEHFV4Qsqe1SSnsQIPKTCIxCwHXbyajkjCYCicBajEB2PRFYVgRKGZn7mFMRD8nRud9++8Xee+8dVhE/7nGPi0c/+tFhVYFxSH5KIpAIJAKJQCKQCCQCiUAikAgkAonAikNgbW4pSeC1+exn3xOB1RwBjjbC6VZKab0ppbQto6RHfsZEgCOSIHM7Qt0xPK2kLqUsxBKencSCj2NlFxy2LQ/FSxk5F+LLU7TNXjKaEF70eHnakLpXDwRcE2T1sDatTATWfARKKW33iFIWHy4rAqUsXm8pd0760uwrZdnaWZr+peWXMnb7S6u/FuTfqV0s5dZ4z5s3L2w3bas08ytbUGvQdtHClEQgEUgEEoFEIBFIBBKBRCARSAQSgURgRSGwlpPAKwrmbCcRSASWBwKllKaWg62vry8IQrMl5p+lItARp8jUUkZW/8JPekeYwZZ0yqQrQ7p6o/O6+IoIS7nFZnZpU8jedLRCI6VDwHXRibRSRu4d4imJQCKQCCQCicCdiQDy15hjXmpORbfQw3Ol5PgDj5Un2XIikAgkAolAIpAIJAKJQCKQCCQCaxcCSQKvXec7e9shkOEagQAHGxk3blxbcWHVBWKSow1JuUZ0cjl2gjMSXkQcjqSUEh1+sCSdGaWUttWy8jHq4zyMOlwhUXaxU9v60IlVzPnOvRVyClabRlwjq42xaWgikAgkAonAao0A8nf+/PkL56bGIMfdvGW17lwanwisrgik3YlAIpAIJAKJQCKQCCQCicBaikCSwGvpic9uJwJrAgKllLadpL5wsHGuCYm0xUmm3RoBK2bnzJkTti7sckq5BVdkLzxhK19IxNXh6HRcSmlbR5dSYkV9EMDaQv4KR/eFTdJSEgEIuIY7cZySCCQCiUAikAgsLwQ8lGg1sHmJNoSTJ08OD9rl/AQiKYlAIpAIrDgEsqVEIBFIBBKBRCARSATWdgSSBF7br4DsfyKwGiNg29+bbropLrvssrjoooua/P3vf48bbrghrLhYjbu2QkxHot58881xzTXXNJk+fXp0zslSSsyaNSuuu+66+Pe//x1XXXVVXHnllXH55Ze30DESmGOzq9MZvaLINit+CaKaHc771Vdf3ewTdvYsCDNYCxFwLa6F3c4uJwKJQCKQCKxgBIw3nZifmhuZozBDupB0aeIpiUAikAgkAolAIrDcELiTFQ9XfUMLRLxG/+e/9NHyPwUWm9DVWGzmqMRbl+tsEd46p1UZ7tJGhy3nTvwzWvdw3PpodDO35IyUGp23aPyWsv+bo7b8BTkt6s9gTSAjWEipCaP+yyP/mzOq0DJE6f1fWTRlGRrIqolAIpAILDMCSQIvM4SpYE1GoJSRVY2jnTeljKStyf1elfrGkWa1KZtGn4f//Oc/cfLJJ8erXvWq2GWXXeKxj31s7LjjjvGQhzwk9ttvv3jf+94XX//619tKYQQhZxwd9CE/xRcV7XTksXKOuzJdHTZ08blz53bZoXyXvjCxRroyXV6nv7NntL4urQtr9UZoCxGuQsKu0WX0j8hjh7A7Fidd/VJKW/VbSmnbOu+2227xtKc9LR7/+MfHRz7ykbaal26ra5HAu+66azzzmc+MZz/72bH77rvHc57znFbe8f777x/vete74kMf+lDDevbs2eFTysi7esXpEhJ2CztbxPW/sxVWo8svipmyXf+6kA71rbo57LDD4n73u1/ry8EHH9wIbHkwFypLh9BxF3dMrIju0rqQDV1bQsdEeTJz5kxBky5dexLo6MRxyopHwHUcMdJuKaWtwiqlLHzYYSQn/yYCax8C3b3WQzTuU91xKct3jjO6re6e2Y0N8pyJLl38xhtvFDSR3pVpCbfhT3c/Fo6u27XZjVtd/6nUjnBZRZujdSzaxuhjY1JXtkvv7JC36LipbKff2OlY+a6u4+UpxkP6O0w7W7pQ3vKU7vzpO3y0BaPOLsejRV53rDy7O+nSlzUspbQ5ZykjY83o8SdfUXFrdGHv3uOahRNx7VopLe/WpfMoEUgE1lYE3A9I1/9SShfNMBFYCQgMx+BQX5MIZGPEMF6xRof665/G+PlT41Ezaubw8FD93VmJy5pUo/9DkipNBmv+wGAtV3vluJN6uPC/tFosBmpksOoObUR/ze+LoeH+GGxpEQN9A9WwWmioltbokDJDMa9vXi27tP+13q2svHV5ubNmz4shBleSeXB+1dnarW3VevLFiDipySP2VFuGq83DFbvhmtjyqBch4jU9an7UciNhzaj/W3LNV2/+wPyRw5o+f878WrRivQCHwaFqW60/HBHVvOir2a3wkEjfAg01r8Xqn6X+r400BcIF9URvJfVAY7V/1ZiqkT1DtRZrh6s1I6kdJrVA/k8EEoFEYKUgkCTwSoE9G00EEoHbgoBVqhxCCD7lSxn54XfmmWfGc5/73DjyyCPjM5/5TFidirDk2OMQ/N73vhdHH310HHTQQfHa1762vZOtczAh7TieOkel42GTttqAdjjqOBe7dumrWY0cFdeG8sTWfkJtK08vB+RQnXDToZ7tAAcHB+skdDiQjMrJf81rXtPIa6Tq4YcfHkhtNqojVIdzeqONNmoEMz2O5bNTGW2xyaoS0ulXpusfx6cy6rNVnvpC+P71r3+Nv/zlL231rJW+ymqbsLPL/+Mf/xiXXnpp/O53v4tLLrkkfvOb38RXvvKVOO644+L1r399vOxlL4uXvvSl8aUvfamtIGaftrVDrr/++nYexOEER1JKaU5TtsNTPWX0VTnxUkrAs5TSiGv9hqP6bNR38VJK+HSkAZ306bsyjvVLGbrF1XMMrylTpgR92hZKV05brhOhYzrlqb/uuuuKNvu6Oq6hlph/EoFEYOUikK2vsgi45y46JrmHuq+6z8pTZsMNNwzjkrwu/fZ0qpSRccF9u5QS7vl2vTAm0DN16tR23xfXpvFFO46XRdhrLDB2dWMKG+js+ijs8tijn8Zl5dRXV3l5xjH2sV/ITunyjZ3KsrvTJ315ivGQfrYI2SwsZQRj8eUp5jGw0Hc46D+M2NXNAWBoHgITeV268svTttSdCCQCiUAikAgkAmsmAr09pfp1BmJwqBKtleYrPOp1qtnTWyNDo8nAGq/pdVoUPbWOECLXXXdj9e2gAx1FnZcOhmo9tXpvb9U9krzEv8pG1dtTaoXafjSKcShKGY7aTLVtuD30HMO1UPVxDfX1tQUAFN5Z8591pk6qbfXEYH9/9YEgV2kfbvP12usYLXKaSByV0w5rRhfWaLTs9kdqJy1n5E9NGqr9HRgciOpua+UnTpoYtfMRNX3+/FkBlgG+t5pSi8eE8TXif4VrcL4FHFIl3EFZYnUZVSrmI5qHo56BkeiCv8MLwgyWMwKpPhFIBJaIQL0VLjEvMxKBRCARWKkIrLfeeq19zk7OPNv9/uMf/wgrPn/0ox+1SS6nJydgT505i3O6llLCsW2OTz311DjhhBPCh44NNthAtE4chxpZicQrpcSMGTNaeveHQ5Fzk+OQo1Zd7XA8aodNypRSwoSao9GxPG0rp34ppRGXHJNIRvnaQqIiq88777z46le/Gt2HDnF16eji+s5ZzZmpbYQmnWyaPn26YgtJVsfrrLNO6x8dyiiArKafDZzrygj1Tz69yuuPMqWU9qOBY1r/YOCcEHH11aOD4/qss86KF77whY0klt6dC3GOfCE99Heirn5oVx+7MvqqXfnyYCqP/eKcv2yEA6xgqj15ynT5dIsT+CurDvvlOVZeSD+d2hZqX55010mHkz6Is00eoUufxLUFa/GURCARSAQSgf9FwP1aqvtod59133UPd391T5Ynbgwz9ikn31il7liinnzjh7Cr4z49bdq0kE+nB3zk0VtKudNeJUGfdrVvTHFsTDFW6qdxiC3y9FNZ/ezGV/Y5hgNxzE51lDXm0Gns646Fxirp4stTjHNsItrpQv3tbJS+vARm+skO+GjX9aE98w1YyzeHg7Fzbf4nXZmURCARSAQSgUQgEUgEbh8CaLzhNocc6O+L4cpEDg4MxdBg1VIZv8b/lepiJzVp9P+BgeHo6x+IjTfesJK0PdFntW4tMH58b9UzvJAYrmpq6pL/y68tjCrApqiEY6lSwxLRIpJ7xkXPhEkxaco6lVotUUptK5b2KbXAaKmHo/4P9A/F3Dl91f6+6B0/Piavu27AYnBgMCZNnhKlliU1WOS/1NLyZRR/FghTF0SXGuj7lImTFurpIsMD/bWPUcn5wRioJwRZ3mShxhI9vb3ho+1OHI8tXUlhLSnopB7+7/+a2TpUw5rp72ipSfk/EUgElhMCqXbpCLiHLr1UlkgEEoFEYCUgMDDgCcsITj7OPatiX/CCF0S3mqO3TuQ4cx/3uMe17Yg5Q7/5zW+27aAnT54cnMzS3vnOd8bPf/7zkQl71cn5Kn+dBUTpTTfdFOuvv34jPLXDmcjBqsullOBg1JZ6HLjKcHJKE9cOR6N6yD9tqkuUZz/SUShNOX0R55iUvtlmm7V2pNGpffrla0t5JClnpjxtKssRCgNx6dp3bOWt/vVUcpwN8jmHtS2uT/LUV0+cjaWYpkZwlBJl1WPDlltuGe95z3viU5/6VAvhbgtuefTCgL225v7JT36iavuBADf6Odu1KwOR6vyWMtIeG/RRm/QoI9RPeMp3nhzTpc1SSuhjKSWUpV+6uvqlnrg00sXhSp/y7BZXH+5sYq+yrhFtwU965+SWTgdSGWbOn3x1iDi7xFMSgUQgEUgE/hcBY4DxwD3dfdg9W1opJdxfSymBEC2ltF00jEPKGdvkx1I+yrinu29rx31bFWOkOYT7vvGUXjbWFlIAABAASURBVGWky5cmXFYxDtDBhunTp7f5BRv0STr7jB3ahYG0rg57uzFLGfYZi5QhpZSF8xlzl26sMx7JV1+4PIV9pZT2EJx2jKFCthjHxZenuBb0t7PD9SMtItqrIGANO+M8O5zXUkrA0XUW+UkEEoFEIBFIBBKBROB2ItDXNz8mjB9X/UyViOwp0Tuup87JhsKn1ONorGT1b1QicLASkwjS4UpKjhtXYuKEcTF9+szoHxyO8TWOpBys8d7eOp+qeoZqPMb4VK3RU/OJeI1GYz5FbMlc2xns64sBMjgoNaLOfYZrrTnz5jWCNJbxM77aOXnyhLb4YKi2MVCJ7d7xEysO46sptdML9C+0b8FxLEwot0RH5Vm4/L8ZCizQuSDQ4VKTG9Q1jKH6p+Jcxo2LSRMnx7ieem7G13PTCtXSNZzXB4sSZdz4uLM+zZxStZEaRDPewQJZ0KFS00tE/TsikZ9EIBFIBFYiAsaPldj88mo69SYCicCagEDnqOPMK6XEF7/4xfjZz34Wjnt7e4Pj9BOf+ETbgniXXXYJpNwTn/jE+PjHPx5vetObFq7oQeJZDaz80NBQKxf1w7GKrLM6hN7TTz89Pve5z7VtjjkKSyl1Uj+4UI/6HMYTJkxoaWxAGHLccnxapfyLX/wivvCFL8SFF17YynD4clLSJ+QM5vRVb1ydrLJH++pfddVVbUJNP8exOhyXiNVqbiOq//vf/8bZZ5/d7OTcZBN9+qKfV199dXzgAx+Ij33sY/H2t789zj///OZ87nSwlS4OWw5SzmIizTF7xLVN2OI8KMP+/fbbL575zGe21di25YbbRz/60UBQq0fYbEVwZ5/zpT7s2MuJz67Ozg9/+MNhRbQtsZW97rrrqIlSRvCHswQ4/etf/4rLLrusYWA7apjBznlkJ0ewvpVSAmntuOt7pxfuVmLbSvyTn/xkI7U9JKCv+q/f2nMOlNVvYSmlkRH//Oc/wwrzY489tl1rV1xxRXtQQR3SYSyekggkAolAIvC/CLhPu7d392djhDFMSfdtY5p4dz/+/e9/HxdccEHc5S53aWODvKUJ/UQ592X3d2OFlaLSpk+f3sZp4450acRYIlwWMWYYQ4wrHszSX30k+mksNLZoVx+NY+YF2mRr139xdUqpDsLx49ucxFjdlRPC5Rvf+EYbnxCwpXA3yVl+wj6iBXaLs1O/4Sl9eUopJbSlDe3DWdw4v/HGG4frCq7mHeIwc17hLl3ZlDUNgexPIpAIJAKJQCKwfBEYP663zUPnz50T8+bOCytjBweGWqOIwbmVbG0HdZ7SO25c9PSU6Js/L/rn97UVw+tPWzd6K+k7d35/DAwORU+Nt/L1j/QahFlcJ45HSxmOlh/1M1xjwzWMGsbwULVlfvRWgnpc9VX1Vjvn9g8H+pNEL1vGxTJ/KnM9WInfocGB6Kn96x8YjCg9Ma+/P6KSzSP2BIvq0UgYi/2U/0nt6v5PxqiE+RXLqHSz/wuTqx3is2bPbKuA51aifvrN/TFrTi1ZmxlulvS0Ob9yd1TY1wkd4rWFiO6klNoYab2v8RbW7IgWuyUl8pMIJAKJwEpBIEnglQJ7NrrcEEjFaxQCnKOcezrFcXfwwQcHIpCTc3BwMGw//NSnPnUhKaxs51w99NBD2yoidXt7e9uWyxyynIbqclY65lh+0pOeFM973vPibW97W7zoRS+KN7/5zfHoRz86kMLqIzURmvRog26rXR/+8IfHH/7wh6Dz05/+dOy9995x4IEHxitf+cp48YtfHOxFDA8MDLSVtdqVZzUzElQ6O/7+97/HvvvuG9IRoUhdW0QjtHfeeed47nOf24jpn/70p/Gc5zyn6T3qqKPi8ssvZ15bDfvb3/42nvWsZzUdRx55ZLz73e+O9773vbHHHnu0dIQnbNgq5AzngKYAtqWUKKVE5xyVpiwbOU9LKa0PMIj6YbcVSGzdf//9m3Oeg3XatGnBsY6MPuecc0I5bc2fP78RpTDeZ5994vWvf328+tWvDliSI444Ig466KA499xzF543hLf2XAfinLvHHXdcPOMZz4ijjz46XvGKV4S2Ef62/r7HPe4RPuzghEbW6kfXJ45huHpgwHmG0yGHHBLHH398s+Xxj398I+E569nMdvroYj+8EOCPetSjGrbve9/7mv277rpr7LXXXnHKKae0lc+czmxQNyURSAQSgUTgfxGwGtfYYny1y8O73vWutovHr3/96zYOlVJaJQSeMcUYaZw+8cQTW/rS/riHGz+UK6W08cd93LFxy3hsvFJOGlu6uDFA2rKKNswZjKPipZQQ16eXvexl0c0jjCmvec1r4k9/+lMbM9lN2PTtb387dt9994aNh5XYhPCUz86TTjopjGP/93//F9/5znfafEiZ5S3a1yfjpAfw9Mt5cj47nJfFBnrHEm2UUsK1Y4wupTTnnnH+b3/7WzzhCU8IYzSs4Xfssce2HUM8hGYsXxbbsm4ikAisYgikOYlAIpAIrCAESk9PTL/x+vjgBz8Qez/n2c3XsutTdq3zjifXed0TYp999o3ddts9dnriE+NRj3xkPGmnneIlL35xvOudJ8SnP316XH/DzTF3/mBMnDi++pBG3PEjZOJIB0ZmvyPxxf2t053oCNChSshG6R0pNjQQfXNnx5GHHhy77rJL7PKUPeLFB70sfvjT38Sc/ojehatgtdbJSNXb83dosD96x/cGAvjqq66Kb3zz2zFj5qyY3zfQmRWlKhyRrh2hRKk1bCWE/ysLSi7IcEQWHNZg0sSJtfZwJbz76lH9v0DlQCXfLU54cvXLPO1pT4vn7ff8OPmUj8e8+VFtLdW2nor55Fph7P9jzT3bdt8Lqo9YNVz1LkhYGJQaWyAKLZDGE4vX3PyfCCQCicDKQqBnZTWc7SYCiUAicFsRQPp2TtvO4cf5iSDlJOVkLaW0Fb5W3tLLKYmA/eMf/xjIU4QxxylCkAxWEvl3v/tdIHJ/8IMftFUjiEt1EbtWiiIYORGlIUSFnI2cssjjP//5z3HxxRcHYhIhiYidPn16czbLt23yhz70oUAIqtdbyWjOSatetU8nkpLzlM4f/ehHzY6O9GT397///bj00kubY/ctb3lLKKPPpBQTzIgzzjgjbMv8wx/+sNkDGzhxssOO4/jlL395cyRznMKITfpDhoaG2uoiIenrG5lUs8uxMuycVgne8QtWIjlGjLPVZFn7CHD9V54NtoTWT/1W3opfeMKbs1s5K7LgoI/S96pkqvOg3iabbNKwc34vv/zyuPe9711/PH06LrnkkvjrX/8a0tT5yEc+0ran1jb76NXmPe95z4UOYmlIhL333rth2LUPB2Sx8+Wcs9NK41JKI4TVs0JLfikl9Amu2keml1LCdeacug7e8Y53tNVY+q9uSiKQCCQCicD/IuDe734rx3j2l7/8Jb73ve+F8cR93D1cHlLxwgsvbPd7DwIdc8wxkpcqxnnjFxJQaAwmHhgyXou7dwspM8dQR9w4KVwWMfbSbS5iLNUfO2a84Q1vaLtUeHDMeGL8MXewewey8lWvelV1Co4L9sDB+Gjc//GPf9zIcXrgRaex2jzGmEn3tdde20w2NrfIcvzDhm6c8yCbh6Ee9KAHhQe2uvO6HJuvjryJbd7i+iiltHFXu8bn+9///g1DcxL5xmcPe73xjW+8XSvJl6f9qTsRSAQSgURg2RFIDYnAikUAizdUCch58fvf/Sa+8Y1vxXfP+0786Cc/iZ//4hfx+4suiq997evx7W9/J87/0U/il7/8bfU7/Cw+97mz45hj3hIHvuTF8bDtHxZnfPbMZjZtN8+a2+L+zJ0zpwZSR0tNWvhf+lA9Go6hSgAPti2HkcAlhgf6o3/unPj3lZfHjy74YXy/zqm//b3vx4zZc6O6b6KUEvMHKiPaaEt6Oqnqbuv/yoL2jKvtDQ7EL376kzj0sMPjkCqz5/bFlKlTq/6BhZpK26d5uBLWVVpq9VsN99RYDevfsf6P1Bj5u2i5rnZP1Jgi/SNtmrvzzZ1//s/i/OoTO++758Ulf/pT9FRzS0/EYLWnr9o9ok/FTkZSlvR3uLbTSY0uKDZcQ1KDimcXi4UFqm2Rn0QgEUgEVj0E6u1w1TMqLUoEEoFEoEOAA3WokpS/+tWvgmOTQxRBuOeee0aX14XDdWKqHtKOM9eq4fvc5z6N6EUAqievlBJWGz3hCU9oTsRSSiAMn/GMZ8Suu+4aD3nIQ9qKTs7D1772teE9wwhkhCFbtDMwMNCcjp/97GfbtssbbbRRq4solcc52ltJ3xNPPLFtlcwhzDbbJHs60SpafTFhFUdocwCzW33EJyervl155ZWxzz77tNW2VplyniNIleX0tSqYffpnq8yXvOQlYeXvW9/61tYXjmSCVNZvONKrL2zSH6E0NpUyMnHlUJWuLoe0PpCuPFtgwg7lrFgWEuWsaqYPWaoPHO/wd17ud7/7tdXSHOJW8m6//fYNz1JKyOvagyM7raqmByZwfcADHtBI7V133TWs/LHq+Vvf+lawRZuw4IzWlnrwQJLDm2N+iy22iMc97nHhXOy2225tBRGbSyltVRWyQT842f/9738HEt0xQmHLLbdsK5ltR430/X//7/81h7T+IpK10WGkTkoikAgkAonArRFwj3avdH/3MNG0adNaAQ8puc8bB+VJtDOHsdR92Pb70pYm7ufGA+M4Xdoixjl50oy9xjC6jBVCZGo39jm+o6JtdY3l3TjmQagPfvCDbbyxA4kdOxDAxpIDDjigOunGh1cUnHzyyW2HD/WN7eob19hMnzHZsXHGDhRerSB8/vOfr0oYm1tkOf5hA/XGRPMOK2y9nsHcBL7ylrc4d/Dp5jTmGR70gg2S3fk1hpdSqlP2a22u5pUfrr3lbVvqTwQSgUQgEUgEEoHlhsBKUjwcA/PnVB/UpFhn6pRmw8QJE1tovjFn9pwYV497KuuKGCQyeVZIpW7j6iuuiA+fckp8/JOfiXnzB2PddSbH3Hl9oe6UKVaqqrWo0FKlJdc/1ec1VAngoUqqDgWXftU+NBiD/fNieLCvEq+VKC490VeDoZ5xMWcwKlUZMaGtBq6JlRAdSRleoLQGt+n/cMyZfmO88/jj4sADXxJf+cpX47/X/Demrrd+JVkjeseNa1pKa41ubQlb8oI/pVKlZUH81lYoSRZmNj2Obknt76/9q0k9vSNt9bfFCyWmrmOb7d5ocCCqq69uqFZTrAbRX4/HO2g6pZCqqB0L/1eGq6Vd6nCNkGjYDdWcoZpCalD/j+TVSM3xNyURSAQSgVURASPGqmhX2pQIrBIIcEByspVSVgl71kYjOOs4cZHA/f39wbHqvCDx4NFbiVaO0e48yeMAlKesfI5f6eKcguK2A1aGPPnJT27vG/7yl79cJ7NfCe8ZfsxjHtOIYPlW5tDPMcy5qT4HqBCpisBFMnpXry2kt9122+CcZDvnNoIS8Uhea1FEAAAQAElEQVSXbaI5IW1JrIw0TtOvf/3rof2tttoqSinBVv3Qhh8ViMzDDjusrXhVX3tbb711WyXsPbnsQ0R7Py9nOWewVS/KaafD7p3vfGdwEMMsFnzoF6VDe/rmWHoppa1shmUppdnGrq4+vcpyxHIGi3Omy5cHA053q5U5suUpZ6toK59giwhGpqpL6LfCV3nHHNwc5fCn94lPfGJ77/G5554b3/72t5tj1yph56brA3s4pqVxECuLFJZ+r3vdK6zS9g5F6c6Z7TSRya4VbVt1pS3lkctWOjkn7EF2e9/y05/+9LCVtdXeQk581yVneClF0ZTlikAqTwQSgTuKgHu6uu7RpZQ2tkb9uIfW4Db9d48kChs76BJfnNCrbCnVNTQ83Npzf1VHngd/1HO/ZptxQKiOcdTYactoY3hXxxijrnraV1ZcmjHXGOZYO8ZBY4i6d7vb3Vr7xkz1tKmcuPGxiwvpJOKd0EG6Y6Eyxg9xedoSZ4fQw0QIYDZ5QOtLX/pSe7XD5ptvHk95ylMCQew1B8YZ46IHvNRzbPxHjtNrXGQnPV0bhx9+eHulhDL6rq/qTp8+feE8prNNunz1uzh94kKYihPjp5Don/bFlenizo240Bgqn13KiGuX3i7OPnGizOhjaaQrX0pphHkpJaSVcsuxcrDQtnPmAbPvfve7bU7kwTLzo1JKm0tp46EPfWiYd5lvwFSa9ksZGav1L/KzwhEoZQT/UkbCFW5ANpgIJAKJQCKQCCwFAXMGEnX+Om7ixJhZ51ezZ88KI1f/4EBMXXfdePY++8axx789jn3bcfGud7873vPe98R73/euOOYtr4+X/d+L464bbxCTJ06oLZW45E9/jg986EMx4+aZ9Thi4oQJMbHlDcdgJTWHqs9LW00qSTmntmXO0gpXG+befHP0eJdw9YPNaythS7OlDA1EQQYPDkf0jo9JU9aN/qGeRlu2ujXWjySuOmfNntmSPFw4z57Jjmq1mhXTb6p54jVtcHCoLcSo0eibOzdm3zwjPvj+98Vf//LXaKTv+Akxz/uNhyJq0Rrvq7YMVzK6P/q6lc3Vpjmz51JRpcTsWbNrmYjKy8bcuZWhrqn+z6129A30Rd9gPzNq0nAM9M0fCWteDA1FiZ563DMCTY2Nr6R7ZXijGhMPfdj2cdzbjon3vOc98Y5q43Ofu2/M74swxaicefgMIJErhiMKRjo5ONAfs2fPll3LVvvEVaopfX39ESVq34YF1YT+6hubV+NDEc3K4Zg9R90Sfe1cRO2XvIh5c2vd4YXFWvGhyky3a6km5/9EIBFIBFY0Au6gK7rNbC8RSAQSgduEwFCd6PXWyW1fnQzb4q+Lc/px/nFwSiOllLaql9MYacwhqBHO04l1si69v06oTbpsrYgQLKUEh7KVs4jYUkqdgE9sq2c5ZJVXt9v6lz7ORs5qeaWU8B5ajltEsjasLv74xz+uaJP58+e3bR0d6I8y4urrg7j+6AOnt7g0jmO2zps3L6R79/ErXvGKtnp2hx12CGQx27RvG81f/vKXYdtn5eDFeast/eTwpl/7Jvr03xYppdT5sZlrBF2ljGCsLpuE8HBu9BPpikC2FfWECRPa+/f0U1kroJGrVjwh9JGl6rBJHc7jrs/SbW/Z2WobbG1JFyKUEcFsgpf3RNr2UTv6TqdyzhOdCFwEO1sR0lZ7O0/wU07b3qfIiS1fGnIY/vSrx0GsPXL++eeHbcb9WNAmW9hoq2vXgtXnne10pSQCicCdjECqW+kIuP8xwj3QPZcYZ6QZE+S7b7qPSiulCJooV0qJUkobW9xXSdSPkBjf62Gcd9558dWvfjWMqx5w8uBVV9/Y4R5tvFPuWc96Vri377TTTuFhKeOPMZQdxnrbTdsqzmsc1PMqAfW+8IUvhHFCu9rUF/EvfvGLjag1rrrPn3TSSW27Y+0T5dipDSt4L7roItXDjhDGpCOPPLLtOqItrwtQFpl90EEHtVW/HXbyjVWPfOQjw84S9J111lkBx7vf/e5tDiAOS3YJjbHmMh6mYufnP//59moCuswtlJk2bVqzB2b7779/I0E9AGcbbPWNU8oqpLyVvLCwGhox7hwqbyW20MNqyrJB/9npwTJjn4fRnAd22yHl9a9/fdh62zkqpajWzrcHvh7/+MfHwx72sEB2/+IXv2jORbq0qyD9sBX3Cg3llH/Zy14W3/nOd8K8TltsEOqz84toJ3YOoaObD+irOd4DH/jAtjPLZz7zmXbdqa8NorwwJRFIBBKBRCARSAQSgcUjMBz9lTydOGFcTFt/3eo3GvGNTJo8OXZ/6h7x+je8Kl79mlfGEUccEUcceWQND4+jj3lLvP344+KEdxwf8zGSVglXYvHvl/0jLrzwohiofOGCaVJUx0v01vyecb3RP29uzKsk6qxK+Npq2Zx2sPqyqsOrziEnVDq3WlinV+PHT6hEZ1/EpAmxzpRJMWXi+KjJEQODMae2N1BdOT29VXX4VHJ2GOk6VOeWNbGSmHwfkyZNjLlz+irBGTFv3kBbMDB//mDMmjlC3PKFqD1h8qSYWPs+0D8/eisJPVjb6K0k7PhJk6O3p5aoDU+qZLYd1UpPT0yYPDEG58+LOumKKVMnV59Y1Vf7O3Xqus2gUqtMnNgb+N3+ahY7xo+bEON7x9Wcanj9G9XGhVJ6Ytz4CTFQ240K2sD8qmx87UdNmzdnbjxyh0fFa17zmjjs4MPi0EMPjCc96RFRXVIxu5KxQ5WIpmdcxReGUT+wvXnG9EBmT506tZK7/fUczV+4G09tIiZMHN8smF/9kX0V/3G1XxPHj6tz9Oujr6/2reYqV9UFm2ZVsrt3fE/MnDU3Jk0eH5XzrekR8+cN1vK1k5GfO4xAVkwEEoFlRsCtepmVpIJEIBFIBJYHAp0TcGBgoL0Tt3NWaouzkIOzFNPHOs+tZXp7e9vkjTORQ5AD0MrT4eHhOtcbrPOy0pyNHIBIYpNpeZyrVpAg/og4/doZP75O3ioZzfnLHoLslKeuVTxWmDjuxHuG1SulNHuQkWxSvpRb7JWmjnR6SSml2cqx2VMnmfJNzr3jzjbE4xZss0M/h7IVsGwQmrzSiWTllFXeFtecopykE+osGEbaE9I9WkoZsa1L00YpI2lsYR8iVhv0dRjZnppd8JSurHMmTsQ5sjm4H/SgB8W2224b+gf3173ude0dfY961KNamj5oF/EujlCmQ5xdnPGbbrppnfwPhD44j/plW+cHP/jBASvHbOxCzmxl2UHXc5/73IYxffok5HifPXt225JaPziata2eVVpWeyunn0jgRzziEeHaQjZwjGuPjd21wQ7lUxKBRCARWBMRcL9zP9Q393zjClLRsTGhy3ePdU+Vrrz7sLHZMSmltLG5lFuHxndk36tf/erYvxKYdlvw6gPjMx3GVfWNAcYW92m7Ntg1AnGIbDXWKFtKCeXs1oDMRZ6qi1x8ViWOtfGTn/ykjSvGDWXtBkIHktWY6iErxOZ+++0XHrwy/um38cp4gaA855xzwthrq2ekMFu78cfDS8afHXfcsY0dcNEWHfrCTkSn1xbAy4NTcISBvIkTJwZM2U0P8XATZ9dznvOc9oCYusoq41wYl+xsYnw1t7n00kvjrEouG+/sZGEMVlZ7zp/+InvV8WDTFltsEXY4ueyyy+LMM88MNnmIyvitnvOJBEbsGj/1gw4kLB121NA/+m3VbB5gNTc7zEvsouEBOhjrn5XZxl19MPbuu+++7aG8U089NdRnw5577hlW+WqfeHiL7R6EO+aYY8IOKHDVdzqdH/rY6lzD0AoRdbXhPIizU5iSCCQCiUAikAgkAonAkhAYP3VKTKgk4IwZ0yupNxxRoob9MVj9TXPmRfvM6x+IWdWvMFTTJKy73rrxvP2eF5tuslGE5bKVGRyYPSd+89vfRnUzVb8EUnZcDFV/1vw5s6OvyvhJk8J8hsyfNy/4YMz9VBg3eUr0V/7zuunzo6+aMGHC5Ii5c2LurJtjsH8ekyJ6SiVMJ0ZUQhURPFRp43l9s2tbA9Wk4ahT4/jPNf8Or7OaV1lY87h58/paX5g9rhLR66wzuZYfirlz59V59PQYrKTnv/91VcyeU4niddapemp3+gfjyqv/E1dfe3PM7x+ulGjExhvfJQLZPNBX6w/EwPz51f7+pufaa66Nm6fPiH9dfU1ta7Dp0LfqxouB2vC8SjDPrX2YOWdWzRuu9ebFzOk3xU033hAzbrwx+isBPKfaaQvt666/Mf777//WciUmTZkSM2fPqr6cuXHdjdfH1VdfF/UURKm561QydvL4iRWBwRjs76tc+3DAcWqtM642fMP117eHPK+99towHzTnRNjX0xR9tX9VRZhTThw/PmbPrP2stpmjT6y+tf/+99qYV8/PdddfFzNnzYoJlVD/V7Vp/IQJDY/SEzFr1vyYOLm3nopeqlISgUTgdiKQxe88BHruPFWpKRFIBBKBOxcBkzAae+vkjHPUxNdqGelW2nAkm3SVMkK2cgR2Dr+unpCzVjlOQNslOpbOechB62nNffbZJ/baa6949rOfHYhGpN/E6nSdVSdz2rOqiB3KO1ZfW5tttlmdbM6J6dOnt6cG2aSMskS5zsnYHUtjKz10aEfflJNmsq9Mf3+/oM5Rh9rE03HnEEaIc5Krpz8crk94whMaWY6YPPbYY+Pyyy9vk9KmpP6huwZt4luKKbGjiFJuiceojwk5O0spoS671l133dC2vnDYRv340SDfhLmU0shZfVFOHbjL50S3GgqJi6S3itm7D2FMH+csXfopP+pnxowZrT3psEJq1+SgU2gCzsGLJL/f/e7XzoW26aKHDVZDK8NxzQ5lhfL1jx7SEbh0e4JVHen3vOc9g2NcPeeXzk7XBRdc0K4bJLwyCAh1OLKFKYlAIpAIrKkIuC+7f7uPuj97+MU90rE8/XZvd081VrnnCo0L8joppbRxqJTSJVVH0dwwXiNqrQA2RstEbtLvHu8+7IEcK1uRsMhFDxAhg80Z2IY8ZoOxyzuFbcnsYST1vZPX8Stf+cpGNrKT/XZ0+OlPfxp2dXj/+98f5hvIUwSy1cT0GLc7O/SnlNJW/VoFi0B+85vfHMhlRLRxm93GKARmV94Yq0/GO7rECTuMbeLsMeaYryhvXFLfnOaZz3xm2/Ju++23b2O08srSpX+nn3562EHE2AZD4xPCdffddw+vQ0Cqq6MvxkT6xeGo/0hYcx+rjJHN+oEAt1pYWbZZ7YwItuPIxhtvHOJve9vbwhbVVhDTbzxFnqsPDzuCmC+wDyHtHHttBn0ertJ/bSO599hjj0CmX3PNNW23k9122y28cgGZTrexVnnXn3477zAq5ZZriV5l1WHnH/7wh/aAnjTzBfXEu1A8JRFIBBKBRCARSAQSgf9FYDjGj+uJwYH+OncdybUl9OQpU6vPIhoJiiReZ+q60dvTG0OVdLy5kpgxvjem/4ly7gAAEABJREFUTp4c1bETUcnEceusG3Pmzo3x46ISnfOrouHmo5k4ZXLYmeWzn/507PrkJ1ffztQqU4LPycKDN73hDfH1c78Sc/sipk2bGLY5Ho4Sg33zY92pk9sK4p6qLSZMjDJufOWch6PtDl3LTKqNTZk4KX71m1/FySd/OPbff//Ybrvt2kP0G2+ycfNlOT7wwIPinHO+HNdee0MMV7J58uRJzcYDX/LiePzjHhdb3HOjuGnGzIg61yrVX2Yb5vve5z7xqEc/Jq75L1J2uLLDlWyuPrzenhLf//734rg6N3zSzjuHufBd73rXtijAQ5NvfOOx8ec//yV8zN/M5yaOnxTrTJkas+fODq/s2qTOL+9+z3vEvbfeOi77xz/jla96TWyy6Wax+ZZb1TYfG5/77JkRtclTP/ax2Giju8Q9Nt00HlD79Ya2K83MKFV5qQX6K0Z+O5RKcP/kxz+K46tNT6vzzLveddPYeqstGxYPechD4t3veW9ceumf44Ybbwpkfq1ez2XE9BnTY+q6U2PilElxzdVXxmdO+1QcefjhsUvt16abbBoedpw4fkI8Yscd2srwNx395or1RbXOxLhp+pyolwNVKYlAIpAIrDQE2viw0lq/3Q1nhUQgEVibEOjpGblFTZhQJ1OPeEQjNPv6+oKjznaOvXViaaIIEw5PoTzOUvETTjghELzHVkL06KOPjiuuuCLU56iWzymrPAeiOnSsW0lOx/RqVznpJt6c15y1N954Y8hTlz7lEbKcidI5rjloHasvnz5xQo9Q/zjFlTXp7dLpLaWE/Kgfk1VxOuimryY3JzkCGGnN0Wv1E/s5OjnErXjm+EW2Kq8tDt4uLhwtpZgi1zn08HDDWJswZg8b2dH1yTH81IcPZzvSWf+1IzTBF1f2+9//fnA4W4GDMNcPjmvv7vvABz7QttyEQSkl9JNedWGi/e4Y3myQJl86Z7RzAgvHbFaG/Y7ZUspI3zp9pZRQThllo360X4N2bkspUUpx2FaHWWlsy00rwv1g4aDv2lePcxs54Dqz9SZHdqucfxKBRCARWEMRcO83drovd+OB+617ojyhrpdS2v3Wvd19N+rHfdd9vEYX+7+ra2WpB2we8IAHtHLGMHpKKdU5dW3bAtmY1z1ghIj0wI7VqZwxVpwipNnofbBWniIepSEmrVqVjhjWgDHCA062LLZd9JFHHhlbbrlle9jHeMo55B5vzPPAl3GALv1GspornHnmmWEsYDvS8Xe/+10bzxGgnF/aKaW0scX45bgb18XZgOgUGtNhpQ39Vg5u8H3sYx8bxnptK8Me9UspzYH40Y9+tDntXvva14ZXHpinwPKUU04JRLBttj/1qU+FdtRnC90XXHBBc7rpvwfiYGEFr9XDHJNIcefBXEo/YUiHcVA75l1WTeu782jstFW29q2QtluKsdfKYvU5HN/4xjeGc0WHviKaOTvlewWGvjtvCGNteL+vvtKpjW7VsfmGeRr74OG8s1NZAiuYmjM4Hi0wcAwDYcqqgkDakQgkAolAIpAIrAoIVKZx/tzK4w7E+EokVhdVezDdnGZgcCgGq4mz5w1VujFiqP6bX0nHnkq8rneXjWLGtf+JwaGBKJMmyYyB/oHYcqutY6BWmlBJ4Vo1emvZi3//+zAv3X//l8TPfvbT6K3usA02mNbmcx7EO+WUj8ThRxwZ73v/STG7P9rn5jlzone9daNUxnbShN7okVp9ZuZEVX1MqAk91are6to4/0c/jFe+8hXxqle9Pr773R/EjZXo7Kk+t3G942P99afVudh/4vRPnx4HHfR/YXcb813qeqvfzRzQaud/XX2DpJhQSe3h2XMjZs+JmN8fG2y4UWyy8SYxv5LbdeIbV192WRxx2OHxnOfsHe844Z3xp0svjZmzZgdc2GZuyA/k1V5Hv+W4sHK6p1p/8+ybY9bcWTFl8pQYHBgIOzlPmTApZtw8I17xylfHaZ8+ozY5L6ZMXTf+edWVcfEfL6mE+rzqu6m9hEnFYWBetav2ebO7VlyqtYNDfTGpnrDhquwdx7017Ax37LHHxU9+/OOqfzj8jpk18+a45E+Xxqc//Zl4TCW7j37zm9srSOZUxt2W0tMqPvNnzoyBWbPiqNe8Og45+OXxhbO/FBf+/g+1hVL7Pa+F/7n6X/HDOpc+9WMfj5cc+NI4+wtfjfU3mBJz5g1Ui+pJqKXyfyKQCCQCKwOBnpXRaLaZCNxuBLLCWosAZ1wpJbzPjUNxcHAwhoaG2rbOCEUTUmkcsaWU9r43YHFmctha5cPpaDUPpykHICeqkJ773ve+wUFp1YvVL7aEtK2gSbbVIv/85z/DVpC2LdQW3dpSl+ORw9KxdG0KO1FG3MSaiLNVumP1pTlet5LPk02kKwFrEtrp5Pjs6sBCeSHnpvIcolY+cXjK0w/OUw5bK2ZsA6m+PPWE2ibipJT/nYwqq7+jyynbHVttxLHa2cp+K3kQxcqVUtqTnvqmrMl9twWnelYhfelLXwrOaU5pT6LCT5v6rn/6vsEGG7QVO4gGejmt2UCv86g955Xz3Q8JODi36pdSWl0rj+kqpYQfMsqqR4/2hPrrXKqrT47pco6049j1d9BBB7VtMX9ff6Bx7FvtZaUw26x2si0o/Y5TEoFEIBFYkxFAVOqfe6V7p7h7s/utuPun0L3dfVXc/VS4qJRSqvOmLEw2prgnS0AKume7X9NNL+eRsWL99devDqwb25zAOEG/e7rVuF/72tfa+4SNEWykC8H7r3/9q80p3NeNFcrLY7u4cencc8+NjnhWjg1bbbVVPP/5z2/jiGMPM7FHnE3aP+yww8JDQvTpt7rGaGEppeVJJ8bGzi5t06GeMdvqXf1VD5FJlJcvrk1xZY098IKFNNh41zFnnb4feeSR7SE6+pS/173u1UhgcwiroaXrN4zhZ2cLDz6Jq29HDnZ4CIqdMHNu6FLHVoLTpk0L+rr+sPXGG29szlEP7alj2+6tt966pWmPDg+xmYfp01vf+ta2+lub2tEu0bY+Gb8Rw1Ya65MypZT2QByMtdldh3Do+iUOb9egMo4RzuqzwzFxLExJBBKBVQSBNCMRSAQSgVUNgUqGDlV/FLPmV87PXGjixElhDjen8o6TJ/VUok9uxMQJE0citeBXrd6dPbs9aB/2Ga588gMf+MA6P5sfEyaMi6jEpe2O7bxy3nnfrXV7oq9vMMwzb7ppepi/mLPMnjcv/vWv/8TxlcB857tPaW1NqmRpRImZM25qpHH4VJ9SlJ5ab3KlVaMSkLPissv+Gu9+9zurb+t3rV7lfuucrNpby5ZSYvqMGZWoHoqpU9ZphKud5vg1BipTbY5kfji5mopE6KlT9nXXW7+2VCO9NbH26cabbgrz04mTJ8V1//5XvOLII+ITn/h0rLPO1IAZQjdqy1MmTantjqvztzmNDL/8iivi5FNODg90zh/si/WmrhfrTF6n9qi0OfdwbcX/ntIbP//FL2Owrz9K74SYUQnZe2913zqnfWqYf5qXt3KT4D4cc+fMrhhGlf4K70AMDfXH+9/33nj7298edpKZOHFc7W/E+uutE9Wsml9bqljcXHHQ30996rQ4/vi3h7nohAnjqY6JtS+vesWR8bnPfTWi9lk9UkqJCZMmx4QpU6K3Xg8U3zz9prjk4j/E29/xjkp+97f6+ScRSAQSgZWJQM/KbDzbTgQSgURgaQiYgCljgm216zoL3j/S29vbVpYi45ThHFSO49Tk03aDnYN6zpw5wXkrj6Nx8803D3WUnz59epusWjGEzLOCyIRcfHIlZU24OTelczhzeCKkTcLZMG7cuOCg5GBUnn6Ozc4Zqw35RJtCdU3oSSkl6OEgpaOUEhyg8pSPBR9lYKB+KSU4fGWdccYZ7clFxKqtkvVNXyZMmBCc3QOenqykuYmxuuwX0qd+J6XUCfyCA/lEf0kpIzbBArbsZBsHr3a9L5C9+kCFcpzgnOHO1xV1Ym/yLK+UEohqDnoY068tTmT40av/+qAdekop7QcA3GwLyeHNfnh0dWw1zamrjmuBDc47u2DhvAjV+/jHP86U9kQtHQ78wFFH246tVFpvvfXaDwQrjL0jxgMBVkCVUsJqMyu6jj322DjvvPMC2c4+dTmr/bAQT0kEEoFEYE1EwH3RikwP6hiPiHumMcF9270XwedhGeOPdDi4F3f33VJKlFLCvZOUMhKPBR/1RN273c+ND8oZd92vrdCly/3b1sNW/3ov7tVXX93u3cYY4wEd7svGG+OU8dlrAtjCbvny6Cba0xf57v1///vfw5zCClcPlSlvLBEac+gzTzAuGNu0KZ9O4xt7hMZPYxb79U0ZY7J0fZMuDXbsNZfQBhvZxHY61VVWnnTjFnzoMubDhj5zIP1wDuQZZxHgxkrY0A8Heq655prQB23YxcN57cZt/dNP6XRLZ6d+Oq/sM+bpB13mBtp3HbBBG2xkCxs8aIegZofxXFullGCn+nC3+teDec961rPila98ZcvTnraUt8OJc6W+NFuAa9P1wFbCNjjBBP5s1kdYwUFZOrRJlBGmJAKJQCKQCKxcBLL1RGCVRaC/komVFJ06ZWozcbgSgUNVrrvh+rj22uvivzfMin9eeXWY+1x51RXxh9/9Nk466UNx0oc+GNffOBMjGZWZjd2f9rTwYJx5HEXmKnwUv/zFz6vfY36dG5d4yIMf0PwMQ5UgNnfxipPxPb0xdZ11IwaG4uxzvhz/+NeM6CnVrT84GFMq+TrQ30ddk95x49s8u1KbMX/enJgze1b86+qrYvLk3iolnvzkJ4V58+DgQG1zVlxw/gWx5RZbxuxKnlJgLqUf5p7mgh/64AfiH5ddEr21ucqVxg3XXhs9668X/7zhurih/6b47a9+HOtWknT6jTfEpz99evz85z8L3Ol/r7shJkycGCe8611xw/U3xMxqx68qmfvU3Z/aVvpWBr21/6GTTqp1fl451eGYPW92zOubF/xZUydPbP0YGB6MGTfeFBttdrfYaut7x0Ybbhw77Lhj3H+77aKvv7/p6JlQudl58+ufwVonKjYRE6sREyoWv/7lL+OjH/1IzJs/GH3zB2o/Suy7z7PDvHRwaCBurHa/9nWvi8lTp4Z5eH8l3M8863Pxne+eB462uODaK6+Mb3ztazFt3d6YX5u53322iF//+heN5J4+fXo775dcckk86SlPiRcdeGB8qZY946wzY349L5Mw6E1T/kkEEoFEYOUgUG/fK6fhbDURSAQSgduDgMmnVa8my+qVUtoThE94whPCNoK2L/SuO9sceg/fS17yEsXa05O9lTA+/vjjY7BOjidUcpQjlzNTARPbU089tW0p2SZ7dQJpkn322WcHpzJS1TvmOIKVp8sknZOSPo5VjkYhByL9iE9O0h6PV9ZKQ5WEJTUa0jgllVOfPk5RWwkTDk3ltKEscawcoUc72uvKcK5yujrmZOXEVU8ZK5vZDgaoK7AAABAASURBVD/OZ87jUkrIo7eUIlisKCtDe3Qjc5Gwn/3sZ9tq2G9/+9thBa/tkeUr2zmvPcnJBrbI8yMCLvKRqcpKd8w25w3++id95syZoX15zqfyMIPdvvvuG1//+tfDyh+63ve+98Vpp53WzrV89irPUexcWmVkyx82lFLaj6nPfe5zbSIvH4HgqVu6OLL9yPHAgbY59a1w3mKLLdp7Yp75zGc2ZzQs2UMnRzonP9v12XnVNhtSEoFEIBFYExFwDzQ+PqU6OWyr/OxnPzvcH4ltg/fee+/wQJXxSf87gtB901hWysjYU0pp42Ipt4RRP8YDY4D7aj1s47d63f1dmjii0NbA7uXGHdsX2zZ4p512CtsZe/jLvZwu440xUlm6pBlv6JKnnJCtX/7yl4OzzarZbbbZJrzOwFihjjL639loHEB20mM+YKwTV1ZIn7FJm/pD1GE/PGBEpzRSSqn+wUltTGOT8dq4goClR7zTLV8b0vSty9emMuYXXr0AB6S5c0as9DVeKQcPcyLzGjbZ0ppOdtEPI20b69QppcT06dPDWKmc+Y5+EGWRv/QQdum3dryiwhzO+fJgnoetPFTnYTZ1u3rKm2u84AUvqH7Bgfjwhz8c5hkeDttzzz3bMX3sNUazgS1sg6N+E+nshwn72SNd3FjPNmVKGbkWxVMSgUQgEUgEEoFEYKUhsOo3XAlJ87958+dF1OnDpMlTYsb1N8Ybjnp9bLf1lrHFJneJ+2+1RWxzv/vEFpvfJ7bf4bHxqtceGxf++aoolYisf2LL+903Dj3s4NhwvYkxeXyJm2+6LmbPuDHedcLbY2BwKEpPxF3ueo8464tfjkc99vERtaH+yjge/9a3xiuPPCxunnljlHWnxr///rew601f9XHFuN5Wd7iWLVE/veNioJLV5kvD9fAu0zaMB9x/2/j2N78VX67k8RvfcHQ893nPj0c/5nFRWdeY0Bux4/YPjt12eWJUk6qfbXzMmj03/vz3f8SESi73V3/W+Ep891eC9S7TpsaEnnHRM25KDM0dDPW1Oa8S5MMxP/rnz4qf/vjHceNN86NvIGKTu94z3vTWd8RLDz481ttoWsyceXNs96D7xdfOPStedcRB0ds7GD3DJebdPCc+fMon4qaZs2PKpKnR01MtH+6POXPnx5za/96eKbHhZlvG0ce8PX76s5/G9dddFp/6xCmxwQbrxIQyFOOqEfV/7W2JMmlyTKlkbl9ff/RUAxHWXzjr7ErSzoz1KxYDFaenPXPv+MDJH417b7NtRCmxbsX0HccdG+9++3ExqZ6DaeuvG/Nm3Rzvfu97om8oor+aM33GzTFhwsSYMbP2OyIe+ahHx4YbblSJ8zkxccK4WGfKxLj3VvesOJ8b73vvu2O33Xap18KWMW2DqQ2LWiX/JwKJQCKw0hDoWWktZ8OJwGqAAIdSKaWt9FwNzF3jTOQo5QzkAJ0yZUqdm5W2fbAtGgcGBurEdiA4JZGAtmi08pQgda0YAYhyhxxySHinHV3SOAltayh0fP7557f3guy///7tvXkcj+JXXXVV9PX1xR577BGbbrppjBs3rhGH0tSbUAllTsWZM2eG1SXS+iuJ7LoR115XRl0/GKRL0wf9G6yTdukvetGLgp3KcSZzVHb5pZRG2mqLztmzZ8fkyZObPVb/wodOWyzTYRts2yV6V+Ab3/jGOoHuaSufOXrVYwP9nT42iEsvpTRneyml4SvNKht91g4y9cADDwwYIdpPP/30sIKIXnrWW2+90LbzoS5nOKevEDbSkPCve93rwhbd3huoD7aG1jfnmRO8OzfsQv6rpw3n8wc/+EE4z84RQeAiz50D+TBUXhyGHNqczlYOSZs+fXqr732N++yzT9DhGuAYLqWE9yx6xyRbnBvvityiksB0OjdsR3KwXX22XHnllbLDVpXOrYNS6g+QBeI45bYikOUSgURgeSNQSmlNlDIyx3GvbQkL/jgeS9yP3/ve97YHgjzE8+lPfzo+9alPhYeEhIg9Y7OHcOhxPxV2UkppT9lrrpTSxjTjjGNiPBAqL9392f27G1+NE+71Vgh4qEe7tjY++OCDA+F54YUXhgeIjjzyyDaHo4e+GTNmLGzXOGjcMjbKM+4YX9lufPv85z8fJ5xwQtgODxHp4bCXvvSlbR5gPFNXPTpLGekDG6UR+uh+xCMe0cZTNpizSNd2V7bTI80DXVYkeCgJxvJgob9IWccdBurTxWbtlVLalnXKw4aNxrcvfvGL4RxZxXx6HbOdK3175zvfGbBzbtTvxLjZCf10OQewFuqHOYf2iXNjfsA2ZdmqTCkj1xZd+ua1Gmw4+eSTQwjX0047rV03wiPruSpl5Lowl3B9sRPu5gns9PCZ83rooYdWJ9yEZrK2Edyw1ndty9B/9ouzDZ5sY4/5gDR50oT6JK+Uke+GtJTli0B3rrpw+baW2hOBRGB1Q6CU0n7/d3bnvaJDIsMViUApC67DGtZJYEyYNCF6Ksk6cUJvzJvbV00pUSd6EUOVGKykZQwPxuybZ8c664yP/ppUKlHcFxOjf8K02Oegl8epHz81dtzhYTHOW4Tn3RjrT474y8W/bXXmV+K2b7g3HrXT7rHR3baKvko89vUPxYSJE2J8Lf/ohz8k7rbhejF88w0RvUNx0YW/q/PcylBGCXWHy7jo4eUfHI5SemLShEmVBI0oMVQl4q6b3S122mmXOOTQV8R+z98/hoajff79z7/F179wRlz0qx/FelPH1+70x7h114+hCVNi1mAtMm5C/VNi6qQpMW/mvBg/PDWG+sdHlKkx2BcxUMnrqeMHY3Dg+rj8n3+MX//iFzGlkqV9w5Njw03vE/u++NBatKdSxFEJ2t6K1fTKh8+IN7ziRbHFJuvEhBgXEVPjBz/8dVxz3cza08FKDg9UuGfF5Np0iYnRNzQ5tn/krvGk3Z4ZG25UE2uN3jIrKhjRG9WIvrkxOL8mjptYMYmYOWdOe6BycH5frDduUnz181+tmRPixhlDMWXa3ePgV70xxq2/YbWpxNzB/ujpHa4yGPvvvWfs8P/uG33Tb6q6B+Mvf/xj/Lz+rpilj+tvEKV3QrWvwj++J846+5x44f4vjoMPPiRO+tBJceFvfxtzZ82KUn18G6w7OcrwcLOlNhz1kokFcDtMSQRWSwT8Dh2s1zfjSynht1Nvb2+9zvPqhsmqLj2ruoFpXyKQCKy9CBhgOOcmV8ITCpyPz3ve88KK3wc/+MF1Yr1OKGMQ4vxTVryU0gjSUkojVo866qjYbLPNQj4966+/fjz5yU8Oq1I4/ei1Wvbz1eF7WnVIeqJSOenqIhkd++FJ2FNKaQSxlcSllDbolVLqRLVf0SYckHQIJXBgslfc6mJOyFJKTJo0KRDJV1xxRXAAc2B3tnKwGlTVK6Wo2votYsC10mmLSlBqR184Vznejz766Oac58B+whOe0HDiQLZ6tsNIX+iHhzzbe9KpLfrZSyfblOVMlab/SF0EKdvlccJ63x/nP3JUPTrod27+/Oc/N/zZiVz3zmKrs9n64x//OGxFBA9l1YMZnfRssMEGrS9W7jiP2r/88svDewa79wwjpRG38tjPKa4tdoojrzmOYQlb/fzCF74QVl//sU7s1dEfhAWHM1s49vVv9913j3333Tdsn6k/v/71rwMR7Z3UVlp7ZzSinN2uFSvQlHOckggkArcDgSy6ViEwceLE1l/3evdu4n5tTDHeuFe7NxsHFDT+SJevrlAdYkWyh6AQhxdccEF70Mc9HcnZ1aGjlBIbbrhhGAeNEfLolSfNKybc2417tgy25bUHhqycNTZ74Egd5Y2bQjaygT10SOvGMmOQ8V4bxoszzzyzkdD6bJwwJpUyMndQH1Fq1autrY2Dxmc4TJs2rc05POBWSmnxceM4zCLo1mZnh/FNHaF+eAjuoIMOihe+8IXhAa3nPOc5QRCpT3ziE8ODUWxRXj/gIg53Id3a0jfl2Mn+Ls28Rb1SSnswTz156rGJiBvL2eDhKavHzU08AGf1+J577hkermJ3hyvS2fiLALZFolXfH/3oR9s8y0ptczjnWNt2bunaLKU6QufPb44/1xO7SykNd+XZ7xpgJ7tSEoFEIBFIBBKBRCARWDoCleQYPzL3mjt3XgwMDFWiEhnZE+N6RtIr6xfrrTsppq03IWbN6o+JkyfGuutvFO/+4Mnxp79eFid+6F3xsIdsUwnS3pgx/fooE6pLvn9e/P43v6z+mojS0xtRKc2zv/SV2Ga7B8XmW24T97rX5rHxBtPifve9dxz44hfVetMjKgEZM2+Ogf75bX4zNGt2eEdvqUxjNavqKFVfTwxXYrp/IKIn6qfmRSVEY7gnJk2cGp87+8vxzGfuE1tvuVXssP1D41VHHhqXXnxJzKwkZowbHwN9AzG7VmbSuHG9lfTtbwsTJo2fGP2V6C6Vlp44fnJMnRwxubcn5g7MiN6eSpr++ZK4aUZ/zO6bHxPGrRPbPWj76J1QopoRN8weiokTa4VhbO28mNjbH0/fbecY39sbMdRT53glLv3z3ythXaKnRJWhZvJQTentmRxb32+7mLbhxBEydbg/YmBOxBBdgzGxzosnVGI+atl6cqLUY2p7awcuvfhPcdP1N8XUievHcO3/Pe61dTzoIds2mwYjYu78eVFKjVRGe+oG68XTd9811p08PiTF5Enx2z9cHJPrubzbPe4ZT3/GnrVgRKl6yU9+/NPqqzqrvb5kl52f1M7TM/d6Rnzl3HNrv0qUEnHdjbNHbK7xyM+tEcijRCARWGEItLFghbWWDSUCiUAicDsRmLjAScyJxyGqunfFff/73w9OX44/72a1lSGnHkLUFoMcm7/4xS/CyiDEobocfxyYHJw9PT2tvvfT0jOtOli33Xbb4OQl97nPfdrqlGOPPTbufe97twkv5yQHrJWt3hG8/fbbB6GrlJEZ3dDQUCuLEPWeWCuAlOeIlceG3job5eS1colz0wqWbbbZJpRFOurjxhtvHFagPuQhD2lt2DKRo5YOoj+llJD+85//PDiqldcm/UhRDlNOcY5VNugHbNQvpQSHqVWr2iJWO+uL+qWUQIzDl152wEQZjllYc2w7F5zVyv7sZz8LjnLnqpTSnNSc5RzU8OX8Vp44Z86VVcVWRtnm8V73uldbsb3ddtvVyXKpE+3JzQZ2InHV33LLLQNBq32hY6TzBz7wgdAX9qm/+eabNx22wuRQpsMKZKQ9Qlfb2kPe6h9sEMJ/+tOf6o+P/uY85nx3vpXRR85n58gKJfqdK3aoa/WwftgC1XWiPecxJRFIBBKBROB/EejGCTnGJESee6cVsKUUyYFINWYSY6ixmxj/jIfu11boehDHuIWgRezd7W53Cw9Auce7j3v4SR1KtWH7fvd1RKYxTzqykA75V1xxRSAp3evdy7WpjHQkMV3mEtKMEWwrpYT6xryoH+OeB6voY49xQlm7Saivv0QIHeDgAAAQAElEQVTf2FBKCXZa6cqWAw44oDqphoNudmgPgWksrerbGCXUB30Wp7+U0px+5gbmReecc07IZ4d+0KNPcEaW00m/NLaUUlp5x1E/6rDXOZJfk9qDa8Y/Os3RYOxclVICrqWU6vic1cZSdtghQ9mzzjqrOSphBCt5roOLLroovvjFLwa85H3zm98MD7LBQj1l6VXe+E0fm/Rd++wyh9I3/aFTOpthrH4ppeHiYTK2w0ZbUT+ljFxvNdowF6YkAolAIpAIJAKJQCLwPwgMDNQ52ISYOmWd6B8cjsHBgdjsHveKkz/60ZgzMLemDcUZn/1cPPCBD45p60+qnPBQXH/Nv+L97z4hfnz+DwJHOXveiNb11ls/ovRETJ0aAwtW1g0ND0dUurC/ErzXXv6PuObKK2LmrJmVVJ0Z/73uxpgxV24tEnXuMnlyzJ45K679zzXVjsHoHxiMoVodqalUb1UdMRTVPVUr1Ix58+Jvf/5r7P+858dmm90tnr/Pc+OHPzw//nvtdTFrzpzYYIMN425326SWZdLUFvZU+2pLLW7u1VOV9lQCemgBfTp/7qyYW3nYgWpzDNWSlcidMWNmtKZrrfkVk3ve864xZUpUajti2tSemDlnVkRbWdwTU+9295hx88y2nXItHuMnjIurrrqyatOL4eipPrtqeT0erjIUW265eawzWcnaM5j19EYtFFFKk4FKekc9R1Zl9/b21Hld1LZ649rr/huw7e/vq+dvfNzznvdo5PKkWr2WiN6enhpoqQZRYuNNN42b51af0IQJEX39wfdYW4ie3t54xwnviAP2f15MGD++NoXajordBtFb86ZPn9EWdXzta9+IvfbaK3bd7anxla9+OzbacCrFKYlAIjAKgYyueATc6VZ8q9liIpAIJAK3AQEOTcU4+DhFkXldHPlmJScn4be+9a2wFTJxfN5554X3ySHsOPs6PeLjxo2LnjrJ4yDkuETmqm9Vqe2J1eeQdPz/2bsPQM+K6n7g57y6FRaRiBqVxBpFY9dojFgIlpig5m+LBTsiFjQqVhBUrFgTK6jYYo2KilixJNHYjSZixRJ7YClb39v3/vOZH7O8bHZ/v4XHsrvsPDg7c6ec8p37u1POnbmHHXZYXQy1CGohEVk45IyUb/eqIw3xtVCp3IoVK6rzkg5nnHFG3THqeGQLmORmZl3Yzsz4i7/4i7qr+bvf/W5w2FqQ5Qxls90yjrO0uH366afHkUceWQeXeCB2ZGYdeOJt5xIn5kc+8pGwyOxIbIvOFlU5P/HH66STTqoDXwu25NjV+oMf/CAsCLN/ZmYmLKxmZsAGxup9/etfD7j8+Mc/DkcfWwz/6le/WiYOnw3HI3OcwxlfA+BNZVBORzIsymq7+9///sEx7+hn/Djg7WTWFr4PyP4PfvCD8e1vfzuOO+644FTl1MUDturbSYW0gcV/ToCjjz66Drqf85znVDvYxH64eAHAIrr2wUdbWYjGg9OaI1470YdjHrba0P3GHovn6iG7xx3TaXfY29/+9nqP2T1uJ7F7jzw6s0f5Th2BjkBHYHdFIDMjc8eRfgI2+pzZsljjuclp5xnrea8PsXPUM9lzm1NV3BhAqP/WP+kb3/KWt9R+y7Obkw8fO0f1hZ7/XjpaKAdf6U790D+1Po8+eHvu6+Oki0tzMoT+1Q5UfRudlSeTbq7JbXbJoyO75DvBRPyYY44Ju5U5opXJHIwJ9CMc15zM9773vetLYWTTFV/9DlKHzpkpWscbrl3Qqzk2vWxlnCT9+OOPr05Z/ODqZSh6HHTQQWF8oa9TTn19OHn6TFirI72Rcsqwl63aCun/pOnj4abN6EKesYS+3KkfxkbaQhn1zjzzzOpwN+bRdpkZ9DNu0rezGfZ0oYM2+OEPfxh77bVX3OAGNwg82O8lNTgbn9ARydN24uzRP4tLh6s4amXIQNI6dQQ6Ah2BjsCeiUC3uiOwbQTK2Ks4WjcVMnaYmpooRTPWFOfqTPG+zpWr4heOu979HvGmk06uL/LPFgfi3iuXx69/8dN45IPuH8c992Vx7jnnReFU1qQmY27dhohSadnylbGh+BONwaK4O29485vGU579zHjkEYfHkY87Io5+2pPj4Y84LI56wmPiEY94ZDzowYfFE5785Pirv7p7fUF+cu9VxZG6PjYVPYoa5f+izfymuhN1crxcFp7Wcg477KHxsY+dFqvPWR3LS53b3/6gepTxa1/7unjnu/4pDr3nvWK8KDczQ5n5WL5sedUVW2PCTfOzsaY4fqM4gZcU+/NC3nOzc7F8aq+YmZmPVXvvG1PTEeO15mysX39BjBfPQ9Eoil819lq2V1FovDhXi6N37Ya44n5XiuklS2J86ZIow8DYe6+Vhc9MdWxnZkyCOTizNwbMS61iZ8TY+HjEdHHSRhZ1NsWm4kCfK2q7jLLmV6pWx3gRFvvse8UYL4w2zq0Pu6fXrTkvpicjNhWlxkuB5UuWl3+LkuMTcf7vfx/rS7ut2mt5GWfOaI448MAbxtpim4u54kh+zateFWec8dlw0s6f3vhPY6ysL27csKHwiMgs+kQUXafiU6d/Ih7/xCfGZz7373HBuvnSCiWj/98R6Ah0BHYSAuUpt5Mkd7EdgY5AR2AEApOTZWRWymRmXfAr0TqoWr58eX3DzrWFRrt9DjzwwLjRjW4UnIkWZeVZfBS6xsug2uKf0IKgPIuGFgY5eA855JCwu1W+PKTcuAFmubBQavHTwm5m1mOZ8S1ZMT09XQd64hY36ShPSEeLnkh+5mBgKG5XbWbWBVrlLKJyQGYOykyUAexeZbFTWbrQQTwz68BYPt3ZqJxr+Xixoy0CG5iyQ324sJs+9KavNHUN7vHDw2Io/aS1ayGy6CqEBzn40wFfcbKEdKaLkBx17IpSDjb4kK1dxFetGhx5qRx7hBbr6dBw4XA+qCxec8rirRxZylpEFldeOpkrV64MsuSTC2O4cLjf+c53LnOEiZrPFnqOjY0F/dmjjnRYqMdWPOyMthtJKJ8NQjKVU17dTh2BjkBHoCPwfxHwvPSs1E9yyNnJ6dl90kknhZMsfFrAs1+fpY/GQZ/lWauv8oz1YlBmhiOfHXn8jGc8I5wMca973Su8GEXGC17wAlXrGEIdz/VrXvOa9Rn/xLIoo+x973vfsiD2sZC/3377hSOIvSRkN7Aj/jlMHQmNl9M19AOe9RjTR7+hD9NvSKO3/oye+i36eyntyWWxTl/khJFHPvKRdYcAh6/PXFhE4sxmhxey6I6X3a+ZWfWlC129tBXlD98S1BemyCZXnyeNU5QTFbZOsYAVW8nicPXCFd76UbYs1F87GBvAW5wtbMRXe+lfYcA+cmGWmSHN6SuHHnpotc3ObPlOI/EyGp6Pe9zj4j73uU+wBaZOQznrrLMCHl5cwwP+5HjZThl5dgAffPDB8axnPavaa6ewk0rwVNa44DrXuU54MUA7wsH4ACb0pisHuzGCkzzYIJ08OoqjzBR06gh0BDoCHYGOQEdgz0Jg+6ydXlIcfuNx7nnnxoaNxeOYY/XY4SXLVkTxesZ8Rmwq/1z7WteNV778FbHfvqvigvPOj7H5jWXtaGmc/MY3xn/953+WMlGcoxuLk7J4IYtXc58rXDEmxqOuS0wsnY4bXP96cfyxT48TXvj8ePKTjornvfAF8fJXvzqOPeFFceI/vi7e9IZXVMfw/e57n1i+dGkUH2lMLV1W5BcFWDKWsWnj+qISR3DEueefG6edfnp861tnxurzLiglxqrz99Wv+Yd40UteGPc77GFxvZveLPbb7w/KettYbFy7thgyF8aBOOZ8RJZ1qbHiIZ4p+i4rXt7Z2fUxX5zCkxNZbFxTbcqcir1X7RvFtxvKLlsyHWed9f1Yc8FMZEQsmSz/+L/wmNtQ/omJ+MGPflwcy6X+urWxZs0Fca1r/nEpmzGe4zHPS1sqzoeyszG7aUOhYG5EXaPL8Dc3xwlcYi6LnlGcw1yuOZaxccPG+MOrXz3WlfZasWRpzMdMnPlf34nJUvbcs88t7bix8JwpDt+NMVccuSsLBmf+8EfFabvuQoYZN/7TGxfdS4W5uRhbviwmy3rkNa5+tXjJi18UNky8613vjA/88z/HC194QtzylreKsSJ3ZnZTTC9fEb/66U/j4x8/vY6TC8P+f0egI9AR2GkIjO00yV1wR6Aj0BEYgYDFPQvAFvQUtajnWvwKV7hCHahZgB0vA0CLgJxzQvkWl6VbuESuLWha+EPKrV69WtHqAFTWxcaNG8OOFXFEB/LVXbFiRZAhXd2WbqFRGl0QJyp54tKVM4Ams10LLT4i8cbXQqVFYmnqCZFyC/Ok4UkGagudHJ7ypLElM+ublOJsZIMQb/rAlL7S2qJzq59ZBrrlgu0lqJMSfMWbzXSlB3stSLd8ZVzDD/74kyO98RMnX3sgPC02i+ODJ7uaTfLVIQ8WFnNdI+XIsuDtut0nyrlGyuApjRwyEEzkIzzoRJaydNE2mRnyyFZOe7BHWY5r9ikHZ3WV6bQ7ItB17gh0BC4LBDwvPYvJ8qzltOQs9Gx9z3veExx2nreez56v+qzMrJ8I8CyX53MAdo0qw2H4ile8Ijg8nczgUwBOeODw9FwmB2/PcU5WDtE1a9bU0yw+/vGPh92lynihjAPZLlOnfYhz/joFA93ylresDmX9Gr5If8IWduh79FmtH9BHcrLqK5xW8aIXvaj2JXbEfuhDH4oPf/jDIXSqBQftu9/97joGwQNvfZpTQeyG/dGPfhR2wn7ve9+r4x98lTEe0Z8bF+mX6AMvjl8nbsCLLeTY+Uu2ky+Exjt2TOuXYQMD/SIe7HGNp1Cf63SNs88+u+5A9hkIbaMtYa2+ndJkkUMf9eh29NFHx+Mf//iww5pcO7Wd6AFTGGs3OmtXzmk7pZ284oQQjt2PfexjwTH/85//PNR74AMfiHU9WUU9WHAo21FtLENn7a0d2KJ97ICx85gu6rATk8zBWCczy6LdWF+ki/7XEegIdAQ6Ah2BjsDWEJhfu644PiP22ntVTE4Xj2bx3J57/vmxoTj8Ns1HrJ+pvtPiaMy4/oEHxjvf/rZYtWIylkxErDn/7Dj/t7+Ol7zwRfGTH/+ijAeXxPSKvaN4b+N6f3KDyLEo47vZsNP4G1//ajj+ee8Vy2K/K+4b9W+yMMnxWLP6vLAzd8WSiGXTETObNsX8zGyMjU9GjE0UB2opXby2c7MbIurW2CK7OFe/8tWvFpljsXLZirjGNf4o7nrXu8fVrnbF4njdEHPFrsIgvvq1r8em4ujMyamIzNi4fmNkREyMlX+KnMnp6ZheFjGfszEzty7Gx+Zi2dKI/a6wV4zndCxdslfsf+WrxRX3XV75rFt/fnz1K/8a//ndr8dkYTFe6De/+V3E2FSMrdgnvvXN78SnP/uFmObILh7iP/iDKxad/jCmJiYjxyYr1rOzRV5x+45Njxd581EgeWcrUgAAEABJREFUj7Gxwsj/mRFF3/mx8RibmIgolzE/F7FhfczOzsTk1FhEccjut//+ccAfFUfw+jUxXhzKv//NL+ONb3hLXOmKe8eyqamYGi80tSTGipP4xz/4YXzoIx+JdTOFT+E/sWJlXGm/K0XhXvhnlMFnRMzHqtIuJbtE58In1w499G/iqU97Wh3bv/FNJ8XU1HRsWLO2lM34TnH8T7ezp0tK/78j0BHoCOwMBMoTcWeI7TI7Ah2BjsBoBCzQrSiO19ky8rOAalHPtZoWYCcnJ8sAcPAYs6C3sThw5aHMMkArkampqZgug1ULgEILncrhzXnXFjEtFpKjvIVh/MgsLKqMzAE/161uZkZmSqqOVguN9aL8M14c06hEQ/nMQTkylixZIrnybXXGxsaCTHbJbOniiH74ZWbl5zozQ3npeC6sg5c05eDEdvnsl4bwVVeI5AnVFSqD1HeN2MIGcYQnHeBrEbbxswjrGk+Yylce9vhxEFtQtsAtHeFF58wMfNSxEE4enciJ8qecfHXxka+cfPFSJNp9Im5RXqhM5qAdyMEDLvLZaSGbfWQp34g8fIXSlNFe4u5JIbLrKXPAX3lpnToCHYHdBIGu5mWKgGdue2ZnloWy618/OBB9woDD0xHGHKgcjkJHKCsv9CynrOe3HaC//OUv66cXHO9sJzHHov77mte8Zu1nPbP1PZlZxwPyOJrJEjcOsCs4M8vi28ZQj8PRjlufi/DJBk5pfcTd73730HdxnurL9AFPetKT6mcYzjjjjNr34KfvY6P+ha6tv7HLWV/C6eyIaE5fDk99GUcovurRC6nL2a1fQpzb97znPcvC0lTgo38lj6P3Hve4R9Vf/5aZ1farXe1q9ahsxypzdnOmOjL5gx/8YFzrWteqYxcYwhgmZJxwwgmBByID7uToc+HCTnl0lS8PxnChO6yNAdgsP8ofrO3ilXfKKafE85///Oqw128eccQRdXdvKVbW8ebqWIhOZ511Vqj3/ve/P0488cT4/Oc/H9qac9v4YvXq1fXFPO2gT77NbW5TMTn88MPrOMl9JA9fZb/2ta9Vu7wYwE7p6gnbdWZW+dI6dQQ6Ah2BjkBHoCPQEbgIgYxcsqxcZlywZk0Zc81EjEVMTE8Wx+jS4hSNGJ8o1+MZZ5+zOoqfMG5z61vHYQ96YD16ePn0RCwpTt1//8xn4h1vf3vM8hpnqTCXcdWrXSNudvObl7WliCwOzx98/3vxD695Vfz8v38ec/ObijN2Xfz3T38WRxz+mDjkrneLI498SrzzXR+K3/5mdYyPjUVOLy0O6E2l8nhxcUaRPRcTGcXhOUfFmCrrYRuLo3jN+rn6Td6zzz4nPv3pz8Svf3NBLF8xXXTZFO8/5W11V2tmhnWYKOtoxm3FFVp0wnIuHKk8tWw6NsxsKEJmYmp6LM783lnF4Rtx/gXrStpkHHDAteM+971fyRsv13Px61/8ON568hvj37785SjLerH33nsHsP7j378WRz7+qOJsjdhgHW/junjIQx4U++6zT9G94FIKjxdA5+eL7ILJfBb7inVjhWsWKiPG8m+JwTDHC07lspQNTuDZjTFfcKtlx8difNmyeNgjHxET41lswWcuTnzJi+NrX/1GbcsNG9bFOWefHT8888x4+rOeFT/979/FPvsUPcfG42/vde+4zS0PLDpG/M+vfx2f+PhpcfhhD4mb3vCG8aSjjgqfVjMnKdJjptgBO+PfalPBMopDe+9V+1Tblem0CyHQVekI7GEIeCbuYSZ3czsCHYHdBYGxMqCl62Rx9lpwFN+0aVNd3DPQysy6yBnlLzM3x6P8ccJZQM3MchV1YdDiJF4GZkIZFjGF82V0Kd2Abfny5ZGZYXFXXmaGPDxd42NAbGFUujh+6o0X5+/q1atr/VaeHZllOD83V3V0zQ75FpXxbNf4uMaXTuKITCESx0O++kL1YNQc2OqzXzmLw+rJz8yqQ5Q/elu8tQsIzzogL+n+z8xaTv0of20hW3m82V6Sw7W2EGcDnvShlzQL4ZkD29mrvHQLuBaUyYW5NPoJlRMicXwzMxpP5aSrhw/MlaUH3Sz8usYbLhzC9KWbsvSTDx+h/GanhesmJ3Nw78jDl1zl8RHSS8hGoSMxyZMvlNapI9AR6Ah0BP4vAu256tkq1/PaM10f4bmOpLfdpPoxZT1vPcOVlY88b//sz/4sHO/v+OADDjig9tl4eM7ry9XBW3mh57QXwcjVF+EhD19l9QN2pN7udreL6xcHtXT9x7777lsW/TZW/plZFpjmQ79BFv2UM67Aj676F3zlCZXTd9Dx4Q9/eNiRzMZWVp6+BumT9XWZGfp2uqqvPyNTGSEs6aY829hMFl7kK8dWn1FAdvMqw0Z12Us+HOBCV6G8zKyOc3oo5zMK9DDeEep3lVOeDplZx1t4qCOPLpy6rpXhrHY0Noc4mbBiF37yyVEPlrCB0UMf+tD6bT3X7MJTPSG+cLAL4973vndwrNuJjHfLd1Tfv/3bv4X7g66ZWcdp8hHZQkS+sFNHoCPQEegIdAQ6Ah2B/4XAxtmI4nCcnJyK+pfzxbk3E/NZHJXzEcXHGOeetyGusM++JXssOF8f/7jHxp/f9taxYcNsrF99dowtWxIvfvGL40tf+nKplMF7ufKK+8Vxxz8vVq5cEeNjGXMb1seLnn98POHxj4vnPvfYeNnLT4y/f8pT45R3vCv+7StfiZNPelMc/ZS/j+/+x7eLwzRjdv2GmCyO4Lkci6JGRHGE2gQ7MTZfncB7Fcfrvvv9QSxfOlH0ijqufMc73hE+eXLccS+MZzzzmfHMQr/61W/Dt3Vn1hWHblkf2zQ7E9XfW5hmWZObKnz22mdVxHiUtbLJWLf69/Gyl704XnHia+NlL3l5nHfeurjCFfaLu9/jHrFirxVlDJmxZPl0vOctJ8Wzn/H0eOELTojX/ePr4ogjjoy/OfRv4xvf/H7BaKLoNBeHHPrXcfjhj4zltk1Hxvq1G2JqYirK/zGfxaRNG2JmZl0UtaKoU2Ar/xZ7ozhZ53M8Zh0dXTjldGmbUn5yYjxmir/XsczGeQ96yIPjNqUdImYLZvNx7jn/E3/9V3ePFxTcTzzx5fHKV74q/vb/3Sc+9dnPVv6/P+fcuPktbhGPO/LIWF/gWF7YfvELX6ifMHnnO98b3/3u9+O1r319OGHmaU97Whx33PHhxB84OkUoytrf9PLlRfH5uO1tbxsTE0W5/n9HoCOwSyCwpyoxtqca3u3uCGwPAm0hKLOMIi6s0NIuvOzBDkQg8yLcMwdxC4Soic0cpLu26ChEFiYt/Ioji6BjFzqVWyi9UeOpXEtrYeZARuNv4XFqaqoMaqdrEfEaufAfi62irTx5mRlCFOWPvJZfLsM1vi1fXovLXyhDOWmZA70yB6E0C7OZg+tm/8qVK2VVwleEvMbT4uxCWZlZdY0FfxaSF1xutn1hvcYzcyBfeYvMQuWabNeNpG+J+cJy4tqylW+h9FYv8yJ58i2EC/EWIjyavZmD8g0f+Y0WYsUe6a2eOGr1Wn5rD3loy/LSOu1aCGQO7oFdS6uuTUfgskPAYghpmRf9FjIzMrOsWczJ2uHUnqFCz2vPdM92glsojtqzWZ+SmaGs9IW0MM1YDUkTei4LEVme25kDe1uasMkRR+QJ9SFCpC4eZGdmcGCK05k8ceUWyszMsmg1X6nVVQ7pU/AXh4UwMwVlwWiwYqRvb/WUpZcCQvpkDspLw498+giRMu06c4Cf9MZTHtnKSaM7XmQJpWcOZMhXN3NwLc7uzIGNrQ6ejQ8ertXFS51WThzJE2YO+MDVNaIbHuLKcfzCRFrjy+lrEY6j/vGPf3zYxS2fbk95ylPqzhO7kTOz3udjY2OyKzX+LvATdtpxCGhH3LVl5qA9WlpmyurUEegI7KEItGfBluZnZn12b5nerzsClxkCPJFjk2UdZFmsW78xIqP8zUeOR2zaNFPGbFGTVu01HRs3zERwv45PxNWve9144hOfEONl9T0nx2NuzQUxWRyUj3jEI+JHP/5xxOR0rLlgTdy6OAoPf8zhsWLF8uI4nIvppUviI6d+OI4/7gXVwfj+f/5QrJ+dLQ7KsVg6vSQe+bCHxu1vd5sicz5Wn3deTC5ZGrMXDuHHC/+x2BSbNm4II8lzzzs/7vHXh8aKlXvF9MR0GetvirN+8pN485vfHMcce2y85rWvjV//9nfxJze4bixbujQi56MYEV8pDuelZclrZuOmolNJK7pe7/o3KI7icmlnbs7Gxz92ajz7qU+Nl7305XHO2efF2NTS4mz983jcE44sjuBlsX7NhmLjRHzlc5+LE553fBiTvfGkU+Lsc86rEK0tzvE73uWQOOa5z4n9rrAsZooRM8WpvWTpyuJ8nSnYlupLCshzG2N6ajymM2L9+pnILJGCMQf4RLE9c6woVf7fUNqmeIo3Fh4FhpgozmsO4ivuf+XaDn9yneuU8fhsbCye3d//5jfx0he9KI5/7vHxvOe9IP7jOz+I885fX5CLuOGNDozHPe7I+NMbXT/2KpBsKhDc9S53jcMfc0SUZg1QLy0OfS8evvzEE+O5z31uPOc5xxTH8GvDy6tR/jasWRNHlra/1z0PjdL0UVUu6dt6zpWs/n9HoCPQEdhhCJSn5A7jvZsw7mp2BDoCHYGOQEegI9AR6Ah0BDoCHYGOwO6AQHPUtlNKpqeng2P4Zje7WXz1q18tC4ab4tOf/nTYQf2YxzymHtdtodMLba3u7mBn13FHIdD5dgQ6Ah2BjkBH4OIiwOk4HmvXbYwlS5dFTpTl9JkNkcUduHHdmih+4OJcjXIdxeE3WbyRpfxs8RyWlFve+lZx/PHPivlSfrI4Dtedf151AL/sxFcUfutj+cq9Y3rJsnjms54Vjzn80XH1A65RnZTzs/MxNh5h7ILVypWrYtWqK8Qxxzw7nnfcM2Kq6DA7uzE4OH//P+fE+NSS4iSO2LRhQyydmoz52Znwt++q/aoT2MkqTrqRNrVkSSxfsaJE54pTeixu9xe3ife9/31x97+6W1SPdeH9zW98LX71q3NjSXG+zm8svObG4sRXvCZW7bMs1hdn6/JVK2LN2b+LLOOwqanpWLN2Q5x/7gUxXfg+9RlPj49+9NS4/UG3jtg4G8v3XlUwKY7kuU2xYtmy2LBxPjZsinjMYx8b73jXO+JGB14n1qyfjekid3J6WUSRNT8/FuyeKXViyUSsXXNedXQvXTJZUB0rumdMFNw2rtsQ6znmS0pthImJakLdHDyWkeXaqTd3O/Sv41/+5QvxoAc+sIwRz49lxXm8atU+saHYMjE5FXtfYWUUyOOOd759nFQc5H/3gPuVtoxYvzZibC5iqth19DOeEa981avjD696pVi7dn3MzUdxrq+M+bm5WLJkOmaLo/68c8+NvVftHce/4Pnx9KOfFlfeb3mxl3KdOgIdgY7AzkPAU3PnSe+SOyOAti4AABAASURBVAI7E4EuuyPQEegIdAQ6Ah2BjkBHoCPQEditEHCcNYXt8hWOj49Xx6/41a9+9fAd55e+9KX1MxKve93rwjeRr3Od68TKlSsjMxXr1BHoCOyJCHSbOwIdgY7AJUXA+GFqacTYZNzoxjeOgw++c9z2jgfFPe52SFznWgfE8smIiYwYK07BsSoji2OwXBRP5LIr7BePePSj4653u0vc4aDbxW3/4s/jL+9ySJy/dm384pe/jNXnnR8zmzbFXitWxrOe+cz4xOkfr0c+P/CB94/b/flt489vd/u4570OjWc869lx5vfPjCc96YhYvfq8mBofi8mJ8Tjnf86O/a9ytTjwhjeO29/+9nGnO98p7lb4ryrjnjUXFN7FUzlVHKvHvuCE+PCpH4qnFsfkTW9+07j+Df4kHv/EJ8THi7xTTz8t/vDafxw3uemNS/07xp1K/etd7zrxk5/8KOaKDTMzsxGzGfte9YD45re/Hc961lPiFre4Sdzzvn8bN73Jn8aJL3tZXOMaBxTH8soIrui52ZJ/i/j0pz4Vn/nMZ+NRD39k/OXBRa+73TVue9vbxbOfc0z8/Bf/Ha9+zWvCJuvzikN1eXH0ZqldwIj5jZvi5je9RfzNX9+l6HOnuM3tbhMH/sn1YrKAO17KzFave8E3xmJycjpueMMb1XJ3OvjguOtd7xI3udGNImO+5GZMjE/FZHFUR3GKL1+5LN785pPizO+dGcccc0zcruhypzsfHAcfckjc7wF/F//ypS/EJz75qbjpTW9anNrrYrY4q/cuPumiWvD4ZnE6P+ghh8WXv/K1guWp8ahHPSpudatbl7a9W8X+8OLEf+tb3xJf+rd/jac95cmx3xVWFD0iJieihtH/OgIdgY7ATkJgbCfJ7WI7Ah2BjsBOQ6AL7gh0BDoCHYGOQEfg8otAZkbmjqNRyGUOlz2q/mLzM4fLzxyeP0p+5o6tnzmc/9zcXFVxYmIimkN42uJeSXU9OVlWYkvccXtr1qwpsQi7gH1n2A6NmtD/6Qh0BDoCHYE9BoFuaEdg8QhkzKzbGCuLQ/eoJ/19fPQjH43PfOIT8dY3vzFuc6ubVGfhZEZxOkZ1mkZkZHG81iFLjsfKVatKnVPjA+97d3z2s5+OUz/8wXjVq18d17zWtWPlXnvH+PhkzMxuiqVLlsZ1r33tePDfPTBOeespccZnPxcf+cjH4i1vfVs8+alHxV777FU4R1xh1V4xO7u+0MbYZ999Y6Y4eo85/vnxyU99Jj71idPi1a94eT0ueu/iWI6i1YaNs7F29eq4wQ0PjBNOODY+d8bH4rNnnB4nvvwlcds73J66hebjsUc+Jk477dT4yIf+Kf71C6fHrW550xgbz5havjxialnE/ETsveoKcdyxz433vvef4m2nnBxf+tdPx0Mect9YtmysOE7XFj5RRI7F+nVrwrHMd/iLg+JlL35hfPiDHwy7gz/y8Y/HM445Nva/ylXignUbYmp6KlYuWxIb5zbxs8aGtRsil6yMI458Yrz73e+ND3/k1Pjoxz5aHOJ/FsWXOsB3fj7mis0xF5ETU3FQkfHJ0z8RHzv11Hjn298Wj3n0o4rDuLTZzExEQWyDncKT47F23dqC2Wxc6zrXiSc/6cnxwaLTJz95erzv/R8o7fGaYu+fxdoN6+K8NefHimVLY+lUxrrzZ4OcmXXri10TkZPTsXzlXnHwXx4Sr/mH1xSn8enx4Q9/OE4rdr3whBPi/937XnG96123oD5fZM0X6VF0if7XEegIdAR2KgJjO1V6F94R6Ah0BDoCHYHLDoEuqSPQEegIdAQ6Ah2B3RyBZcuWBQcvWurbdcWeDRs2lH8jXDcnsLS99tqr7hLmDLZzmOO4Fuz/dAQ6Ah2BjkBHoCNweUfgUrQvY3JpcYSOTcTY2Hhx8BV/YGyKZcWxOJXzsaR4gHNTETdf0gsFKqXGiiN4PsZjw6a54oC8ICbGI4pPNWY3bYqVK1fwLdaiG2dnS1pxNhYWxbsZG8u4ZlNJk5k5EctXrCiO3og169bF+g3ri2NxUz0OOgqHueIQnZpeEuecc06pnYUiikpxwbnnl3IR42NTMTW1NJYVR/T8ptlYu3YG25Ieg7/ifI2JsRKfi6Urio0lds55a8u/EWef8z8xu2EQj1llJiNTOB/7rFwZkxPF0VrUXr9+PvhIV+6l/nyce+45sWTpsjIuW14d5GsvmImJ8bE4/7xzK1//nLP6vJI/HdOTk7FmdkPRZ6xiM710RcT8eMTEkhifXhrjMRlTORlLC3hzs/MxlhFTxfE7VihK7tzGTbF0+YrIwnRqfCL2KuPEJYXnfHESbyqO9ZIc08W5vnbN2lhRMJgoWM1unCl8xsp4MmL9+tkwPtywcWNxRM/EkiJzcnKi2pDzESuWT8TG4pieLDKC7YWWryi2T03Ghpm5uGDt+hgvts3ObIwVBZMlxXk8s35djBdF4f27355TdaugU6ZTR6Aj0BHYCQiM7QSZXWRHoCPQEegIdAQ6Ah2ByxCBLqoj0BHoCHQELi8IZGZZsFsfmZb7yjphWfzkEN5UFlQ5fpHrpRc6iOfm5mK5HSwFgLVr15Z/+/8dgY5AR6Aj0BHoCHQELg4CxhyW0MeLLy+5XmPt+vMKg40xN7MuJnIusuT4P5xZPFfGJ6g4KTcVmpxaGr4ZO12ci5vmZovzcGNxIZcyhcOa9RsiM4vzcUm5ipidmS2O0animJyKyPGYmdlUys8VJ3EUx/HSWDo9FWvWnBvnX7C6OGHHqzNzUxkL7XOFfWNsnJ4R09Pjsc9eK8MVihiLKE7lLI7LZcsmq/PzQp91hDrFsbzx/PMiimUXrL2g1F1W4hH777dvTBR5RYnY4CO+JXVyakms37i+mDob464nooyzMiYno6SVhCJ17733FqkJExMZy4vMLLkr91oRnNwyV+2zV8wUvc8udiybmI6Z2Y2Siz5F1/kSnR+L+dm5WLdpfdFqLjYWJ+t44TE5VtLL2C42lUJZyhZ5M+s2RBRH+8zGDdUBnvPzxeIid+kA040F02VlLLh2zZrYuH59TBQcCrRR/LQxVdoki7jp0kaTY5MxOz8b01NTsYoN5MxGTC2djjWrV1cZUWTOFtnF/1u0ydJOk9UkY88oTvYNay4owUzhOFfaajL2/4N9ioZRKfpfR6Aj0BHYSQh4Wu4k0V1sR6Aj0BHoCHQEOgIdgY5AR2AHItBZdwQ6ApdLBDh4OXcd/+yIZ7t8x8fHY3p6upI0FOVvsqxKri8LfiUadhELO3UEOgIdgY5AR6Aj0BG4OAisKY7G+eLKm5uP8m/G0iXTxQk6H+N1C3DxFNo2WpyaxTMYUVbbN2yciY3FMTkXXJcloeRvmpuJ9evXxrIlSwuPqH/LCp+JMoapF+WfieKAzImJmJvdFBsLD7tUJ4tjmdNyY3GKrll3QXGqLom9VqyIueKwvGDtmuKInOIDjbVrN8a6CzYU52lhlMVnWZyV5f+w07ikBEewkPNTuGbd2uLE3hixZCqmVnD8zsd0icvbUGQN6s2HMdf0kgnJkTlRii+JtevWFIfpTPEPz4W/LPLOP7+9bDcWay64IGYcwzwfsbEkzxUndACnOHFnNszGho1zMV4q7bNiVayfXx/TE5PVAV48w0XPwrEomeOTMT4+URzmm2JyYrxQwbFk2eE7GOdljE1OxWShGBuLycIjI8Iu3HJZYoP/s/CaLQ5ajuDJ6ak4/9zza0YWdjMbN4U2Pff8c2kXYyVxQ3Fyp6ui37oLdy8vX7VPYTxZHegsHi91JyczpqbGgyzt5GXD6eXLYkmhteefHzMbN8ZYkbR27fryb///MkGgC+kIdAS2ioBn0VYzemJHoCPQEegIdAQ6Ah2BjkBHoCPQEdgdEeg6X34RGCz6RVlwGwvOYE5e1l5QFhvny+LrunXrap7FuNWrV8uq1yLyhZ06Ah2BjkBHoCPQEegIXBwEli0b7Cpdu3ZdcRrOFefeWGT5b44HsYRRnIYzZQxSoxkxPT0VEzyFRUiW0mhTcQqvWLYi5hzBHFEcqRtq8fXrNxT/bHFGbtpUUkvlkpqZ4QU3DsYyvImpsYiJcrFi6fIYy4nCY76IHCsO4ZXhSOiSFcuWTcXSFdORY1H/NhXH63hhNyYTTaoXxdk6H4qsWLosxian6/eOHbUcMV7kTMa6detj6cRYzNOnCB9bUmxXISPOK87N9cU5vWLpXjFR9Mhid0mO8ZK/cuWy4oyer7R8xaqYwHv9fEwtjZiYmir6Fp1L+cklEzGuQpT0QstzSUwUjTILp+JYLdFStmQU2ePlYjomYyLHS0IEmyaK03diqui9oTiwC6YxXuwqTvN5O3dLqbmiNxu0DcwnSv5EcSivLe2TY+Oxcu+VMVuc0DMb52PJkuKkn4tYtXLvmC2O4vnSnlOFPwduxFws3WfvEmwq5TdGFP0yM8YKFU0DEUlOFr7LVqyMwiQKALFs5criIJ6KYm4sX7ok+l9HoCOwYxHo3IcjMDY8u+d2BPZsBDaVgcNUGahs3Fg6+wLFhg0bYmxs8LNpaSV5m//PldHAMNpmxQszLFQNI/oNoy1lt7IWz9CFYrYZtPLbCofpJm9L+Vteb1PwhRl4DKMt+W15fSGbbQbbsqulD5O9K+Rt07ALM7bE4+JeNxwuaXhx5W1Z/kIzthlsWf6yvr6kuGxvvW0afmHGKHtH3aMXstlmMKr+KPmj8nc0f4atX78+mhz6ZGaZ0K6LTNM1JTp1BPZsBDIHv4X2O4FG5iBN/PJKnsNs4ywULiR5DQ/hwrxLM+6ZxGm5kOf2jM0Wlt+Rcbo0anLOL4t+4nRH4sj3doVoR2KGP+LcFW5JK1as8HyvjuHx8cFCoeMI6TQ5OVmLZ2ZoYxczMzOCELZx/UJbamb/51JHIHPwjNEuiIDMi9Jcd+oIdAT2TAQyB88Cz2TPev0QJDwrPKvFO3UEdhQC7rNh5O5EK5evLA7JqRiLqcjinJyaWlFUGo/IsZi0m9aSYUbwWYpORBTXapbyEzE1ubTUyZgcGy81I/ZaOl3yIpZduBs4S3pc+JdlLDM2lsGJOF7SEEdwxoDr2NiSQBnjMV6ElZJRmA9I4ZIwPT05KD02FjExVfLGY3wsYulkVvklGlFik0tXxdhkcWDOT9Tyey1dEuMlZ2lZD43i6I35wmysJJRg7+IsXTq1soiaKmUnYnpyvMQjsuSV/wv/6ULLI2KqVJ2MyWUlVd2SErhmjZQyERMlOhnFSVyoxifGQ5GYrhklnrGEfkXSWEny//hEKZklVgROck7X6yz6TxZ5g7yx8fFYxoaxjIlisOJRGC9bujIisv4/MT0Wk9MXxsejpM7H9PhkaZvJGM/J6sCOlF8c1xNjMUFWlOuIqjt9SrWYLJHxIifkab/J6ahYu44IWY0yMzKzpF7+/h/225G3O1jc+hy6LpzruN7TydoaDMbLb6thMzY2Fgsxk9/aWogHkO3DAAAQAElEQVSkddo1EBjbNdTYEVp0nh2BxSNg4nHuueeG0MNreno6zjvvvLpYxDlsEWkYeSAOo1EaerAOIw/fYbSlbGWlCdEw3vKUGUaZWQcwmVsPyRpGOothlLl1vpmD9GG85Q3jLW+YbfJgsCMpc2BH5tbDUbJH3T8wWAzBYDG0GNnqaqNhpMyOpMytt0vmIH0x2GxP3VHtP8r2UfWHYStvVP1R8kfl72j+ntlLly6tzyjHf3pWn3322fVn0xeRKgz9n47AHouAZ7BnkGdEA4Hzz3MiM1vSDgstbntGcloS4pkrNN7cFZ5PcKAffZBr+q1cubKOgeXRc+3atQHH9r1d5TJ3PH50GUX6ALSwnOtGXgCYnJys2UL3hItmi3in3Q2Brm9HoCOwuyOgf2SDI/6FSD8j9KwWduoI7CgEMrPOHTO3Hja5WSIZ/rOkzg0oLFTqleTYTBE1WnICDa4yoqQO/o2anhElpVCpn1lKbqaMTBTBiZgRgQb/lnJBNhqkxjb+5KKotfPCfyNwyPAnNhGRZVyUEyU9N3MeK/Iji4zi7KkVw59aY+VyvJAwShgL/sZKfPxCKmXL/7VAlki1TRgxllHlTJRMpFapFOUywkVG/RsrCeOFLrysaZfsHxzQhbVFUbkUkDNWBDfKqutYBEVR5IUlY3PsopS48E9KqbO5xCBZ6iB2+f03MyNz27Q7WN7mA3TNTEEl/VCbQ+ypYeuXzQERHIBjXshXIt5p10bAk2nX1rBr1xG4uAhciuUzMyx4ebidcsop8fa3vz3e+c53xrve9a5485vfXOOut0Vvectb4i2LoG3xbel0uLj01re+NRo1PtsKLy7vLcuPsn1bclv6lvy2vB7F/x3veEcMoy35bXnd9NhRYWuHbYWj5I6yf7H5W+Jxca8XK3+x9p988skxjEbpd3HtvbTLL9b+UfUXmz8Kv1H5o+SPqj8q//Wvf3388z//c7zhDW8IA1bOiStc4Qp1h1hfRLoUO8rOqiOwmyLgdBeq241rYs/5Z+LPsSl9R5IXCfEn14K3ybOxprRd4flEH0Qf1HQTl27ib7LvBZvMwQIJO9ob4srtTILrQp231IVju+Vz/tNdH+Fe2LJsv+4IdAR2AwS6ipcbBPSP7RmtT3Htee057YUp8cszjWrIy7Pt22Pbro7PKP1G5W8PBntymVH4jcrfk7HbE2wf1f7bk585mNcom3lR3PwnM4c6uTMv3/kwQfpo80CYmHPpq80N5XXatRHoTuBdu326djsZAR2lnb9f//rX46ijjooHPehB8djHPjYe9ahHxcMe9rB4yEMeMpSUGUYPf/jDYxg9+MEPjmE0jPfW8shq6eLsGUat7LbCRzziETGMtlWvpY/CbxhveY1PC7cMDzvssDhsCG1ZfsvrYdhfGnkPfehDYxiNkqENh9GW9uxu16Puj1H2DMNG3qj67rFhNKr+YvOH/TbljeI/6v4Zhe+o+qPkj8rf0fyPOOKIuNe97hVPfOITww5gjmBdyq9//WtBp45AR2APR8CkFQR245rEGu9ZYHYtfUcSh2Pjb4Gb/MxsSTs9zBzoYrcsnDjH2+Sers1RvaUdHOk7XfmiQGbWRZoSrWHm4DpzELKr9Ql01gaInep06gh0BDoCHYGdg4D1F/0OEtffeDZ7Rlt43lKrft0RuDQRyByMEzK3Hl6asrbGK3PrcjMH6Vurc2mmZQ7kZG49XKyszK3zzRykL5b/YutnDvTI3Hq4WP6X9/qZW8ctc5C+q9u/cF6j/9nV9b2s9WsvUGfmZtGZGfro3j/HbvHXncC7RTN1JXcWAjqBffbZJw4++OD44he/GL/85S/j97//fXzve9+LX/ziF/HTn/50KP3sZz+LYTSq/qj8YbzlLazfroVoYd624srtSNqW3Ja+WNk///nPYxiN4t/02F3DUfbt6vmjcF+g/9Df2bbK7Wj+25K7vemL1W9U/cXmb68d2yo3Sv626m1vevvtn3nmmeFNRYv++pL9998/vK0o3qkj0BHYMxHwPLCwbIJvJ6jF5r322mvz5z92NCoLHapk/e53vwu6tHRpO5OaHo7L5vTNzIqNnViZg4k/hznKzLAowIlO51ZXfGdSZlYH8NZ0YJd0n3wR/upXv6rHXEtno7ROHYGOQEegI3DZI6BfIbUtKjudw3O59S2Zg2d75uUzZPswyrx82p25fXYtwGar0czt45O59XJbZbogMXPr9TIH6QuK7pBo5kBO5o4JRymduTi5i+U/qv6o/Mzh+i+2fuZw/pmX7/ydjd8o+aPyM/P/FDE/a/2S+M4k89VhtKN1M3duAOmT+Usys56619J7uGsj0J3Au3b7dO12MgLeZuEssEh0wAEHBOcBp7AjRa961avG1a52taF0latcJYbRla985RhGV7/61WMYDeMtj46NXCPyhGgYb3nKDCN4DKNhdeWRMYyG8ZaHxzD6wz/8wxhGw+rKG6bbpZFHxjAaJUNbDqNhvHeHvFH2j7Kh3fvbCkfVd48No1H1F5u/WPtH1V9s/s62byB/+DPW89pz2oDV89wiksHxkiVLdnLv0sV3BDoCOxMBzj67ijKzvr3M0ekFvx/+8IfRJvqxA/88gzyLOE+J2W+//arD0qK3651NdLPIQA/jYJhIE5fmWeqZ6gUb15kZnOjirZ74rkZsaPpx/nu5k47G9WyyoMEuaZ06Ah2BjkBH4LJHwJjds9rz2EkNNNBfI3HP8E5z0THoGOy590Bv+972O+4e0M9wbuqDxDMzzBOj/GVmna9l7pyQHsMoc8fqRXaBob64bM6KXHtZa/Xq1aKddnEEuhN4F2+grt7ORcCCEA0ys35HMjNd1oUuHa/OYRh5SA4jD81hZAI0jIbVHZbXdGLDMBrGY3vympxthcOwkzdKxrb4tvRhtskbxX8Y9pdG3mLlj6rfcLik4Sj+o/IvqdxWzz0wjFq5SxqO0t9C8DAaVX+x+e7RYTTK7lH36DBs5Y2qP0r+qPwdzd/D2uIR54XvPBqcWkDKzMvEyUN+px2IQGfdEVgEAp4LngmcsByyJq63vvWtwyck/ud//mcRnLe/qucsJ6oXDcU5WD0329hz+zld+iUtwr/rXe+Kf/zHf4zXv/718epXvzre/OY3x9ve9rZ4z3veE+ecc04VCkOLJJ6t4nBlQ83cif+0/qWp4Fp/Sj/0rW99q37m5Stf+Uo94YeNJ554YrgPdgX9m9497Ah0BDoCeyIC+kTPav2Lz3L953/+Z3zzm98M8f/6r/+KyzN997vfjWF0ebZ9e2wbho287eExrIx7bRgNqyuPDouhYbLlkbEjiYxhtFjZw3jLG8V/MdiqO4o/HYbRqPp7ev4w7OQtGp8Rz39tvBhygtz3v//9+M53vhM/+clPos3JhOYR+qadSfrFYXRZ6Ga+qm82X4KJubS4DSZ74nhld7O5O4F3txbr+l6mCFjUItDiUebAAcyZIA2NcvIosxjKzKFvGtFrGDXZC8t4UDfysB5GC+ttLd74X9JwR+M3zDZ5W7NpYVrmcPwzF5e/UNbW4pnD+V9S3Le33tZ0ujhp2ytnW+UWe3+0+/yShtvSq6VfHCwuSVn36DBqemwrzBx+/4zCN3N4/W3J3d70zB3PX9tz5NPJqQDnn3++aN35VyP9n45AR2C3Q+DSUNhzYdmyZfWoeBPZVatWBWesiaznxqUhYxgPx1HTwW7Uo446qjqfTz755PqCivRhdS+LPBhwij72sY+Npz71qfGkJz0pHv/4x8ff//3fxzOf+cz48Y9/XN8ChyGHsYWdhz/84fHkJz95s4P4stBzWzK21udaGGGX8KEPfWjA/kY3ulFc8YpXjLvf/e5x2mmnxYMe9KCavi2+Pb0j0BHoCHQEdiwCFpid1uElqR/96Edx3HHHxQMe8IC43/3uF495zGPi7/7u7zp1DPo90O+Bfg/0e+BSvwf0Nfe///0DPfKRj4yjjz46nv/858fznve82hcJdyYdf/zxMYx2tG4vetGL4gUveEG88IUvrHTsscdWbD7wgQ9Up/mOHB103pcOAt0JfOng2LlcThGwiJSZ9bidZqKdZeKcM8KdSZnb50TJvKgcvRuN0j3zonqZ/zc+qv6unp/5f23KvChtR+ufeZGszP8b39HyR/HP/L86ZW5/2ij+Ozq/3eeXNBylX+b2Y5F58cuOkt/zRyOQmbVQZgYH8IoVK+q1Z3uN9H86Ans4Au23kJmbj7qK7fzjUFO08RDnUBUibyoL5XOuii+sY6FXmh2kQmXUwUMojaPO29fiCC/U+DQe8s4++2xBcPKJNB74t/Li8jhhhdLxI9uLMeJ2BmcOvnObOXiG4NXqNJm//e1vsdhMTU+8lJchJEMctRcJm6OXzC9+8Yvx9re/Pc4666z63V19lrL44cWeJpN+aCFP+coj8uQLkbQmU7zZD2PXiAyhemSKZ2Z86lOfqjodXRZApFmQ//3vfx+f+9zngvM0M+t3dOWhf/qnfwpHapPreSsNNd3pSYa0haSN27Wy6rtuoTpsmJ2dlfy/qMlR5rzzztucB1f1pWcOxvFwZcMtbnGL+MUvfhH3ve9948ADD6x1fF6AM/7f//3f68JPw0FmwxpmLS690+IR0D64tFC8U0egI7BnI6APbv2Sl4w8jz3PoeIUCtfDyLN6MUTWMFoM7+2pq68cRqN4wG4Yjaq/o/OHtZ28YbrLG4aNPDyGER7DaJT9w3jLG3bvXBp5ZAyjUfovNn+YbHnDsJWnzDBSZhhp42E0CuNhvOXtaHyG2S6PDsNolH54DKNhvOUNqytPmWE0Cv/F6j+K/7B7Q96o+mxscwv9zctf/vJ49rOfHS9+8Yurs3OYA1ael5aGkTLDaFhdeRyww2gYb3l4LIaOOeaY4AgWPve5z42XvvSlFZe3vOUtuug6j4WxC2P7zKzrC+ZPrqP/7XQEdkMn8E7HrCvQEegIdAQ6Ah2BjkBHoCPQEdhjEWgTPABk5ubdkxZsLQ6Y5LfJXmbWHbfKIumcfRxyJtt2k9qFy3HXnKNCxzJ78c6pLMqryxkozBw4Zy0Wq/urX/0qfNdVHvlk0IHjFn8OwBZXHk9lpYnLJ1/4u9/9rh7/hbcyFg3oY2fSf//3f4d0zlTf8W35Jrdsca0sXu0aT3GyvIhCP2XYpB5d6cAZSmdl8SEXRniRqZ46mVkn1OyQljnAAh986YZH5sD5SSZeUf4yB2W1U0sjA370o4fFj8zBN37333//2HfffUvNCPxheaUrXSm0i7aQJlM9JA1OK1eurC/esIfu9GYHe5W3sEIe/fEiU7qybODQhZt7QDobpDfb1BMnBx+2+CYxTJR3f9JHHJFL/ic/+cnQvre5zW3i4IMPDnzk432Xu9wlrnWta8V//Md/xL/+67/We0AePYQwE8fLdafLEoEuqyPQEdhTEPCMzcx6GtpNb3rT+gkCR3N6ycgxnU6eGEaLOQpUXbKGkTK7Mo06Mq3C2gAAEABJREFUbnVn6z6s7eQtVn88htEo/sPqXhZ5o9pnlA6j6o/KH8V/VP4ofBebv1j9R8kfZd9i5Y/iPyp/sfIXa/+o+qP0G5U/yv5hz2Z5i+XPPv0MPp///OfDDtc3velN8drXvjZe97rXxUknnTSUfDpnGI2qPyqfLsNoVP1hum1P3ite8YrN9r/yla+suNDHaVGrVq2q/ba5EjJmMT8TopYm3mnnITC280R3yR2Bi4lAL94R6Ah0BDoCHYGOQEegI7DTEeA0W6jEwomdOIcZWljGwq68zAx5mbk5e++9945Pf/rT4Xipo48+uh477Du0L3vZy6ozUXmOTU7IzAyOv3ZMpEm5t5IPP/zwcCyVXZ4cqpyRiBDfeuWQNBm1SGAS+5znPCcceewa/+Y4vO51rxsciBya6vo+lDeeve1M1tOf/vR4yUteUp2FnJd4soujUnkOT87Gf/iHf6hvSDtK2fFc7373u+PnP/95dYhnZnz2s5+NV5TJNF3ZdtZZZwV7X/WqV9Xv7+KJvzet3//+99d6FsGV8Rb4L3/5y6qncpyqvuHryDLkyGaYsM/uXTrSTVnyLGZY2OAE9Z3FU045pR4vRgcYK8tpykGMXHP4Zubm4/RhhDdc3vrWt1b9OMnx1g6vec1rajtzzHLuwtOCCnvUgQv96E0/uEX5U45D1+ICfci1K5lNJ5xwQn0D/Z3vfGd1Spfi9V54wxveUL/x+5SnPKW+kX7qqafW+4a96uOvrDfV7eB2r3A+I/elMhzK2pZMbdPqqLcw7j6S1qkj0BG4DBDoIvY4BDy39Tv6hF//+tebX0Ry7Xk9ijzPF0M7mv9idLs81F0svvrjYbRY/qPqLzZ/1A96VBuPkj+q/mLzd7b8xeo/qv6Otm9X57+j9RuF/6j8xeo3qr65oLmR3+k+++wTf/mXfxkPechDwidvHvGIR8QDH/jAoTTqcwWj6vsszTAaVX9U/ij9RuXDgYyHPexhFZeGDZz03fCDMfwyszqFW5tK67TzEehO4J3fBl2DjkBHYAQCPbsj0BHoCHQEOgIdgV0LAZM8DkVaWbBtk2bXJnxCaSaE4pkpqM67hU5kDtAPf/jD8ehHPzo44Tj0OOs4Tjk0jzzyyLrTmNMRP7wdoXyf+9ynOvw4jR1F/N73vjc4GKX/y7/8S5VloZDTztvJHIuO8zJx5SB1LJbQDlBOP/ZwBHJkqsNxaVfove997+CQ5GB8/etfH5yb5NzxjncMcunFCUugHax4+uYsJydnLQerOuzgeLaorRwbHTPmWl2OTvaTw9kMU/rAQblvfOMb1TnevsurPDzoyjHs272c05zn9OS45jhFnNxk0PXLX/5ydZjC3LVFDTpzwGsrOGQOdhHjj9TlFBbCFKnLgUxfOnJY//SnPw1y2Y0nfhz87LW71uIBRy48P/7xj8cznvGM2oawUhZ/znRHe8PKd3o5fLUZDDmPYe9e4WRX3neLkSO13/jGN9ZvVeH30Y9+tH5j2f1CdzuHf/jDH9Yd49qOc1p9Tmf3Izvvec97Sgq7AETUFTbdxJUVduoIdAQ6Ah2BSx8B4wrjAv2WsEmwwIwysy4sZ+6YkIxhlLlj5GZeOnz1W8Mo89KRk7lz+AxrG3mZw/Uaho28zOH1MxeXT8Ywylwc/8zF1R+mm7zMHcufjGGUOVz+sLrbk5c5nH/m8PxRMjKH13cPD6PM4fUzd2z+Yu3LXJx+w7CRl7k4/sb4+p427jcXNIfQD+mbxPdkggcs3AdwErqGibmhOWRLk97aRJo8aZ12LgLdCbxz8e/SOwIdgY5AR2DbCPScjkBHoCPQEdgFETCZM1Fuu0ZN8kwAOSRNCk0ElcnMzTtHMzP8mQTKN8HmSOQE/Zu/+Ztw9C/np+N67XL1fVY87BTlaFSXPHkcfF//+tfjale7WnUqcz7awXnsscfGt771rXo8VXPMkqfuhz70oepw5OC7053uFHSwKxTvu93tbvWIZfpf9apXrTtY6fe4xz0ufvKTn8Sf//mfBz05iDkovSnNsWnHKX28LU4GBzZHpbRWlgxOabhw/P7mN7+pxyk7dsvO4D/+4z8OdnHG0om+nJ8WG/CEq93IHJuOJxPn0Hzwgx9cd9/CiwOXPnYbc8bKZ6c2WoifHdSOd2abOIer0E5jsg844IBqO7kI/kLti8SliXOawo38L3zhC3VXsmOWf/azn4XjpR3phrc6HNqHHHJIxdKxYRyv8k8//fSAFSw4iOGvjqO9ldGWnNuc4NrYjm5twq6nPe1p9WhuPDh0OXjpZoHCvcCBz066wvQzn/lM3b0tnpnBOS3fywHKaB95do/TH470ob82EKKFcdedOgIdgY5AR+DSQ8AJDZ7lnvNIHBkv6Hcyc6gT+NLTZPfklLlr45M5Ur+hwGcOr5+5e+cPNb5kZg63rxRZ1P+Zw/lnDs8fJTxzeP3M4fk7mn/mzpU/yr5R+Zm7t/6j7FtsfuZwfMyFzAXMCcgyP3Atrm8SH0bKDaNhdeXp64aRMouhYbptb56Xs+gAG/Mk5Bpm5lDCLXllDnDfMr1fX/YIjF32IrvEjkBH4LJCYFgHIu+y0qPL2T0RcI8Mo93TqsuP1sPaRt7ubWnXviPQEdiVEcjM6nzNzLAoy5lmsbbpLC7Nom1mhgmjPJNETjQkX/o//uM/ygrOPkdMuVDv6le/enDsmWTaRfpv//ZvsoLTjqPwHve4R9gdi6cyds1yJF772tcOu0w5RcmRx6nne0WcoxymHKPS0f3ud7+4+93vHvhwvNJLSAYH7a1vfeuw6/RKV7pSdZAqZ3fvta51rSqHDsqaBHNSinMU0xMOZFznOtep35L667/+67jKVa5SHeNsRDCAoYUHZTMzOGctNjhu2fPcMZg/+MEP4oMf/GDgpRwnZubgaGzOV7ucOVrpgReHLps5M5WnF2cz5zi5MIKPHcF3uMMdgtNVObLYKM55ywbX9NQArjNzs9P8ile8YnCCy8ePXnZes1Ob0OeWt7xl3YH7qEc9Kh7wgAfUo5ozsx6zBlsLBhzcHMoWEOLCP/Zy0ntJAE96cwhrC87eP/zDPwwOX1iTq9pXvvIVQT1e3PHZsFAWfsLb3/721YGgELuE2pu96MpXvnJ1THPiw14+m4WtvHinjkBHoCPQEdgxCOirPW89e/UtmVkF6ZOkDyPP7cVQFTTkn8XwvizqDlG9Zl0WOgyTMazttidvGG95o3hUEIb8M6r+YvPpuBgaJX8xvNUdAk3NWqz8ymSb/4zOoOMwGs1heIkdbd9i+Q+zXd5i+Y+qPxy9qHNDeuwoWqz8UfaZx+h3yFE2M+t8Jy78y8w6h8jcejjK7syt18scpF8o5hIHmQM+mVsPR+m3PfnmYnCipPkbysz6cjXM8JAndC1ufpWZop12MgLdCbyTG6CL7wh0BDoCHYGOQEegI9ARuBCBHuwWCJjYOQrZDk7H8J588snxvve9LzhXkfhHPvKRsJDLIE5OYZsMcrRyyJlIOsqYI/EGN7hB3SErneOOY9GuVcc9+z7SH/zBH2ARnJl23L7tbW+rDmE7iE1A8eYU5BwmjxPY4rGJql3Dv/jFL4Lj1i5ejOhgos+h6BhgTleORHXEyedYtUuWY5Ac9dTJzOCYpD+H70LHJYekY45bGieoyS9Hs93I7Gt8OGjpx1714CqOr92tcKEPB60jkG9xi1vUHdMWwtXldL7mNa8Zn/zkJ+Pwww/HtlJm1kWK293udoEHZzI88GeXEEZPfOITQ32YkklP+sFSmcrswn8WptEJDnCXTefMrE5y9rIJf3lC+uN9q1vdqh7RzDlMnnTHbdv5a4c0py/esOaw5tB3XDdZ7qXMwSLDk5/85LrQ5FtUZOBD34aH9mMznemmjHZSjnO88aODPKS+8La3vW3FmD5wxkM6amXEO3UEOgIdgY7ApY+APkQ/pB/Rb3iGoyZJ2jDKHPR/mZcsbHK2FWZeMr6ZvV7mro/BsHtre/Iyd30bMy+5jqMwyLzkvDMv/3U7ftto4+1s+209l1t65nD+o/DHx7hfn2Nu5LqR+UzmcP6ZOzZ/lP6ZO1a+uTN8YGJOBCfX5nXXu971wqlN5l/68cxUrM7XlK0X/Z+djkB3Au/0JugKdAQ6Ah2BjkBHoCPQEegIdAR2HwTs2PTdV9+5fdaznhV2azqu2PVjHvOYcLSxb+7aJWtyyJnWrDOB5ISz+5LDT7rdrTe+8Y3rrmITSmUsACtz7LHHxlFHHRUHHHBA3a3KGayMCaf6jhPmDPyzP/uzsCOWc1hdDj6kjGOSLSpzLHIsm4zSgW7y7dAlyzXHJocjvVp5fOxUJefQQw8NO1vf8573VCc3pyp91SOfI9mxzze60Y3CsdMPe9jD4sc//nHd3WtSTG8hG5Qlh27kZ2Z13kqTxxG83377uQx12MVhKgEfu2PpyhZp3/zmN8NO2b/8y7+Mm9/85vH85z8/TMYtGuCDB0coJymdjzvuuGoDhzUd2A8P/DKzOmylZWY97jkz62SereqTaeewOnRTFlYc1Nqc49kubHjT4/Of/3zd8f3IRz4y3CeOdnYfKSdfWXzwx+e6171u0I0cbSFkA3ssxsCC89zOaXbBgyxYKudaHYSnNLipix+95cEjMytWjv6WD1d57ETi5Ao7dQQ6Ah2BjsCOQUD/oz/yDPYs1pfoF8R3jMTO9bJEIHMwzsncejhKF338MMrcOt/MQfoo/ovNzxzIydx6uKvzH4atvMXqv6Pr03EYjZKfufV2yxykj6o/TLa8UfUXm5850DNz6+Eo/plbr5c5SB9Vf3fPN08w1tfn6HvYY54jbNfiO4rcI4uhHaVX42sulZl1TpqZdZc0vJyc5SVsnyLyEm2bX8mL8mfOW4Kt/t8TL1sExi5bcV1aR6AjcHEQsJimE1hYR1q7Fm8LU9J0UAuvM7MewZiZsitlZl1g1MFJEOLjwdzqupaHpMlrceXFFxK5W07MFl63+MK6rWPAH692jVe7XqiH/IXXytCr8RY3WZS+JWbS1FVW6HohSduyjrSFZbYWb7rjuzC/2UCnli6t2U9P/JH8Vr+Vb6H8FlcOBsJG8pRp12zY8rrlbRnSRXnp7Gi8pTUemVmPx2xlMgf3TuYgZJO8hbxcs4du4shibOMpfWFcPqKDcCG1cnSjF77yW7q4eguvxZE8dYStnngrrwxdWpoQSRdeHGJfK0/XFh8VtrIL69NpoQ4WxpsdjR8bpCnXeGRm4JM5aBv57jN1lEPijfCQRl5LE7Y3HuVpV2kLSTqSRoZwWzzkba2MNLy3rKc8aulNjjREZyFaGHd9cSkzL26VXr4j0BFYgADHHEenHcB2y5500knxqle9KoSvfe1r4zWveU3Y4etIZ79pDj3VTaqR5zLHmyN6LfhypHJ6ipswmmi3Mp4FJp2ecc3Zp/+xo1e5O97xjnUHMl6coJ4xmVmPpSJTGaFnIqeh68zB+IheiGNQGc9cOr/l1A8AABAASURBVHAQOjZZ+NjHPjb233//uPOd7xzvfOc7gyPTrmI7S+FAP6S+b+SecMIJ9Xuz//Vf/xWOsLZT2g7km9zkJuGo4vbchoNnYWZWx6o4HpmD5xPcODjZLX3JkiWCOvGGTb0o/9Df92/t+iXjOc95Ttj5bCLOVtjBhI6ZGWzFt1St/7ORLBewb3GOXHXpq37rH9rzV546mVkdxC2dHG2rvHAhT7vEffeZo9794/p5z3seNsE+PMkXJ5edbFAAP+0jTzlp+EsTZ5c2zhzgpwzHMB54KqucewdPYcOczvLgojxb1JEG3xZv5aR3uuQIuJ/Uzhy0lWvYCjMHafI7dQQ6AnsmAp7DntP6D88FKLgWdtr9EdDHomaJNtYHuM7MulaV+X/DhXWU3RbhJ8+4Qeh+av24612Bmo7GIfRrOknfGsEHKd/KCpWVLnS9WMrMuv7TdMoctAP+aLH81cdnYXvQf+G1MpeUMgf6Zm49JAvvdi81O6VtScaJTa9WfssyW15nbl1u5iB9y/L9etdCwNyhaWQ+KG7eIbwsKHNwn2ResvCy0NHvt2HT5OmrG05e6m1xZTOzOouj/+0SCIztElpUJfo/HYGOwJYIeJh6cFoIQ/KlCQ1ExD2AWxkPW9fyDXCQMq4zs+72kObaopbFMh2dMhYjhfLaYMjAWTqSjrfy4gZFdCJbPRMzgyQ8DU5dO5ZPWXGhskJEvpAdQrwt1rHBtXy6tnzX5MiThujV0sQtZMonv8mikzTl6JGZdaeR+tK3RZm5razN6XSmI77kiAvJUohOMIRVs0u6fJQ5kJE5CKXJV0/oWpyueMNAOpKWmbVDhZvF6sysu3ai/JGrDhyQ8ki8ZNcjGzMzLJ6yYyFvcpVB6mQOjnh0jfCwKM0m+e4Jstp9Aw96KwuPhQuvC3njo4y6dBBH2k/YyuKfmYGvdLKbLPVaOXniyL1JN2nqqUOOPPyFmQO88FAOwY3O4kicnkg7CqWLw0682SdOVyEZwmEEc+XU14bKws3CuziyIJ05uD/8tqSxLTPrNyXZljnI5xzBDy/2+T3AwHVs8cdmZciDi/tHXTopql6zhZ3shYVQPTqqp6xrYSNOEfWVzxzoljnAWv3Mwf1EtjL0Y1OrvzCU3+TQueUtjLe0HnYEOgKXHQIcbje72c3i//2//xeOav7bv/3bOPTQQ8Oxyve5z33qd199Z/ZqV7ta7W88O9tzQdzvn7acv54LxguZWZ9rmYPnhuebY4Gj/HkOeB6WaCh/xBFHxGmnnVaPd7bb1jeDf/SjH9Vxjl3IZLVnmN207TlFnuc8fp53nj2tP8HbLmGh562yz3zmM+u3fDMz2Mjp7VuxnK4nnnhi1YU+eJGJ7nWve8Wvf/3r6iy+//3vX7E48MADg4Pa0cbf/va36wIbOZ5l8KCDPlUaHkLPZHoq47na7CELNsrQ88wzz6xHU+NPnm8s//u//3vt31//+tdXp7H6bMWL/b/97W9Vr+MhETo0ucpK04ewDSZkajN16ZGZlS8d6UJ/dZTDSzo+Qn2cuq45qL0g8JKXvCTe9KY3VXrFK14RHOcc7AcffHB1KOPHNnVhQK767gF60oG8zKxHgouzj87ku1aP/uplZrgP6Kr/ki/e+KsrTZ/jZQJ13OPSkLJCsoWdLi0EOp+OQEegI9AR2JMQ0M8akxmP6K/1q5lZ1zTkxYI/+dKUEdf3Z+Y2ncSZWWtnDkLjKvWNTYxDauZO/qfZQi+qsMkYQ7qxSGZu1T6YIeXVVdY4J3NQHj74LZbwhhXsMrOyM5YjG9WERfxDZ5Q54E1vlDm4XgTr7a5KvvtPhcyBXONOJM2YUwgDWIjDgJ7inToCHYGOwO6KwNjuqnjX+3KEQDdlmwgYbBhsGbgiAxaFDc4MUtpAJHPgYJGnDlLPQtYrX/nKsNtCnsWuzKy7gzle/uEf/iEc3XjqqafWxTF1lDMQFVoEyxzwbrINUMUNipTPzLpgpzy5FuAMTi2ytWP46Cs/czDIMrBSVlqThVeLW7Sz+GdwZuBFHlubbOlIfflCeMhXznXmQJZ8g2RED6H8Vl88M+tgW7xRZrboNkP8OMgsLCI2kKetyGEjDJssuLQ3ozglEebShfRH6rqGgZBNeIvLF8KEzeKcfxarxckUkkuXzKy20QEPOuOnDNJewoa5/HYtxON73/te2FF01llnbf7OAxuVpaMQ79Z+7i11pTcd5dMhM+skT7rrKH/tfmi6NzxKVl1kVla82W5htsmSRnchTITk0k8dvF279+mA1KWjOPuU045C5aSpo03FMwcYuuczs+4uE7cYra2UbXIzE5vq9KiRIf9ofzooQifhz372s/r75JT1G8JbOtu0lZ1nQsejvvrVrw4L+T//+c8VqXqp4zdvQZ2jAsb0bHLoCU8krqI89w/c2UumEC/56rNXmjLSGk7imVlfPoCputLwhI24dLLogo8010I83b+tvdwDdHOP4iGf7Uh51OqKd+oIdAR2DgKe/Z69mYNnHi38fjOzOnKj/Pmteg5I95v2DEB+254Vftd+45lZ+6mzSh/jCKlStTpJPSM5IDlbn/rUp4Z8dTh73/GOd8Sf/MmfxIc//OFwLPMNb3jD2rd4ln/ta1/b/NKQY6uNRfSJ+HIqe37pG1x79nj+/su//IvL6kTmkPacpYujiu2w/cAHPlB3OXN4q2/X8he+8IWqp+civdgiJIvujhW2M9rOV99I9v1dz1X2kOlZl5lVbuZg54UL/GCGF54wbHhJV8a1EDlWWd+Bv6OgOeHtPGajfoAtnsP0wlMdfOGiPVwLW7vgbayijGe2/ogOdMaDDdqTnuoidVq+unDVX7HRLurMrG3im80PfehDwzHQvpFMVw79JzzhCeEYMUd6u6/085kDbOhFD3LoT5b7LzPrDmrp0oRImcys95R0tknHg/52Z7s3yZFOx8wUrbuRjXmUpQO7a0b5h810KdH+f0egI7BYBHr9jkBHYI9EwNiC4fpqYeujxfWz+mchysw6plRGfx7lTziMSpG6foBP5mCckDno4/X38ncmsSUz65g1yl/DITPrmtow2+SVKvV/fNqYBI8Wr5mL+Me4B3ZYNLxam8mTvljCb6G+W14vlv+w+uQuHEu3sSwdjGPVFRci2LoXlcsc3EfSO3UEOgIdgd0RgbHdUemuc0dgT0HAYKPZagCCXBuYWIQ0EDNIMzCx4NbyWr2f/vSncfTRR8fTnva0sGhncTQz6wBT/KUvfWnYJfLoRz+6Hl3Y+BkcyccPGWRmXjTosXBmEEofdRYOpJR33RbPLELSV3oLDbDoSO/MjM985jPVuSjNQqXFN4uW5OBFH2WROF7sJrtdZ2adJGQO7Ivyp34Jqr2ZWfPJRrHgL/Mi2xYkj4xmZrzxjW8Mi5Z/9Vd/Fe9///vDYqmK9KIjneEnTRtc8YpXjNve9rZxgxvcID72sY+FxWaLmfBkv7KtLWGgnnQ4GojjyW5lLGZa4CZDOv7uC3XwE8oTIjppA+0mHZEnD2/y2rU2IPMTn/hE2NVkMZuNf/M3f1O/heg7fY6bVAfPhfJc4ymUT55rxF4hm6RbuHafukb0kN/uP2l0kaa8ELlPhPSVL2SfkFx56mrrdi1NPXw4Hl3DQKgMXMXdc/SwyO8awRcp02yVnpn1vlooF27Kxog/bUWOYhwa17/+9eNWt7pV/MVf/EUNYc7hACMyyXaUqfLPfe5z49hjjw3HjdppJ82Cu+8/PutZz4pjjjkmPvjBD27e5SVPGRhlZl2MZzP5MMBfPmK/PL9h96Y0Dg3yYep3pY50aUJ8YSqdXMfAisuTDnMylCcTXnjKR/KF+GtP10ha5sDJLI4yL9nvVd1OHYGOwKWDgGe73+pCbp4bSJpnoN+wZ4PftVA6kufZLM2zwLPmi1/8YtjR6ru1nhHyPCPx8GKL3aM//OEPVa/fBRbxHV+OYM8k/DyzPWM++clP1gVATs6mj76XLH20F3zw9gwiS33PLDw9p7wUoz8VpztnpX5ev6uMOnh51rkmm75eyuHM9L1g/D0DOUTF/+iP/qj2/XDLzM0v7aiPHz3h4po+5CrrGh/Xyng+S6MbW5XhjPa9ZI5wNnvm4kVH3971HJeOLx74CfWHyiE8M7P2Z/LgpV6UP3azjwO9XAaZTQ/tIw2xQzr5mYNjp1ubGK/IP+OMMxStznb9Gd7kHXTQQeE7xr67LE3b0FN/Kp45eO4bG8Cb/eSwUT6m6rGFrurSRTqcpOlbvVTgKG/1lJdPNzrgqZ6XCHx3+kpXulJdpG3peGsHdTp1BDoCHYGOwCVDoNfqCEBAv5yZ9WU6/azxRGbWfjcz64tc0uLCv8xBWf31MNKPZw7qq6q/F6KFcdc7k9hPfhvDGKu4HmabPJgIW33XyJjHOAWPxZAxEZwajng1WW3cJO2SUuO1tfrs2Fr6pZ1mLAcv911mBlubXtoBvk2m68wMmLS0HnYEOgIdgd0VgbHdVfGud0dgT0HAAAUZmBh8GNxZmLMwZiFMugGTPAtsrmGjjIVHZaRbZEXykHJ2t1z1qleN+973vvXYQAM7fAyExC224W2AZIBKD/kWAFsZfBCejTKzRvFA9aL8oxx+BlPIgiQHl+MR7Uq2MCu/FA32WWBu9dWVTgcY0Mk1PfCSnzmQiwfd1VemkTpIeZio2/KErpH49hA5jlzkiHM0JGemBU+6w8kgGh92SjPg/M///M9wbKUFZovRymunhYNN9jW8hXiwRVsK8ZZGVwvmmVkXblt6lD924sNW8l2X5DqhIisza1w63eghn174qkN/+drAArLF2W9961v1+EvO3Ctf+cp1QKw8OcpmZqgHf9cwYgNd6IfPhg0b6oTPcZn3u9/94iY3uUl1hpOfmYJ6vCOeCH981K+Z5R+Lv2SUaP2fLG1aL8o/7HCvkF0ug7NcqJ7dXeJ400tcG7ATH+Qel8556rdENlIG4Q23zIG+C3mxX1n1hxG74Hyb29wm7Iz61a9+VZ2z7OBMgM+73vWu+OM//uPqzFUecSrYnet+oBtb2SkN/VFxNlznOtcJu6/oSgfpQr8TPMjNzCpPeubADvGWLw4LIXxafMmSJXWCTs+WBkeY2KH3vOc9L4477rh6ugDd1KeH+07Y6uApD47s0MauyUcwdd10xt81PsJOHYGOwM5DwG/U7779bmnSfqt+437rqD0LlVdWKM3vWT/CKffiF79Y9XjrW98aTjbQV+It7ghmz8YHPvCB4VlJhmefMl6k+vGPf1x3b3oGerbf/OY3D/0MOfpYjkZyOYzJtZv4n/7pn2of5FmClz7ZWEQ+5ycnofGSZxM9P/e5z1W9OE0904RehFLXs1UZ8jKzvgimn/zyl79cn4H4yf/lL38ZHM2edY48Jlsewzkc2YtgkpnRHK6es9IR29VTB7YI1vpidunn5NOFzI9+9KPV2drKZ2Z1juujPMfxZAMeyiNlET3hZlxjjAMbmGgynWw6AAAQAElEQVQTYzVylFNf2F5GYidSD3952souZdewNl7Cmzxt5Pjqr3zlK/VlRS/IsTNz0CexEamLF92F9NcWmVmd0tIQnplZx0RwIFsY5e/GN75xHZ/gpR8lR/mSVcdDbMrM0O/bSc0JzG7l6CtUtvET79QR6Ah0BDoCHYGOwHYhUAsZX7T+VN/a+lShftiYpBYs/+ivzQeVk6eecsPIuEnfrbyxYWFTT6ySnjkYW0jbWcSmhbLbOMp4RR5bF9q3sKx45sAG5ZSHibqI3cpcGkQH4y/jpCbr0uDbeGyNp7SWv6NC9sCs2UeO8b7rJj9zgLE8400hgrewU0egI9AR2F0RGNtdFe96dwT2BAQMRAxgDeoW2stBZSHMINlARpmWr464MhYEm6NFeubge7gWMDmI3va2t9Vjfo899tjqdDMAUtcAx4CnLW665jyjRxsgka2sBcsmn0xp8gy0lZVHR7zpYCCPN14GvRaA5VvE5IgkEw/2KU+2OtLUESJ1DXTJIa/FLQoa2OFDvgVG9qpLF3kGtOrLR/gJEZn4CaUPIzItito1RAY8Ldyqrx6bMwdvDrKHXAva8iwykpE5WJS1qKo8LPDVbnQWVz4zq2Oc847Nyikvj414kSGNLmSpy05x+U0vdRpl5mZHoEkZezKzLojC3Q4o3xm0CKx9MzN8t4/+XiAgm04tr0226AJvmOKpHRG52ohu4tqcHO0FO7pK5+AVR5lZnY7ajo5sjPKnDpvwJScz61HK4mTCT1iKBmc5OeLuNXG8ESyRNHXdn80ODgQYwlxdIXzxZiM76IOPOB6wVg6vYQS7hz/84cFh4Luadrp95zvfCbvd/K4cc/p3f/d3ddH6ete7XvzkJz+p7cJxgD89/H7cK4iez372s+NLX/pS4OPbnPDRPnQX0k056eRLR7B1D0pnFwzkw29hOrlszBzcN8qqz3aYXOMa16g60s3vAh/5+JO/adOmujNfmnZDsPN8UYZ8OuLX6mYOZKnTSHu1eA87Ah2Byx4Bv1XPeNSke95lZnXA+Y0q4/csRC0/yp/nhX5D2v3vf//wMtjpp58e+kgnbHDUPuMZz4h//ud/jqtc5Spxt7vdrfZV+HqeOznBsb5HHXVUdR7rf+0kvelNb1pPP/Fs8uzCPzPjFre4RXje0vfpT3962CH7oQ99KJ785CfXdC/ieB5xBjuy2LOOHHpxpqr79re/PcjRL3omO3q5mFIdrexT3okZ7HLihyOs//7v/z6EnMZepLrTne4UhxxySK2jLh2dtuH5x6l973vfOxzvfPLJJ9fdwvSnM33E2/NbXWlCZf/0T/80nvKUp8SjHvWocPy0E2D0B3ZRczLrdz1T9W1k6UvxUl+oPcQRvvDzKREvFOmbpONh5/XNbnazYAvdtYf+muMdxo5S9nLXgx/84HByCKexe0Ca9uHQZ+8b3vCGcNS29nZ6BZ0e//jH15fMyIKh0AtRdNMn4EPX1ufKp2tmbsZTOemwohs7Wxqb9FHquNfwy0zF6y4QEf2x8uzOHORlDkLtoIy2FnbqCHQEOgIdgY5AR+DiIaBPV0MfbW6ob0X6ZnNMfbB0ZcwRldenu0biw8g4QTljOvXF8SQjc9CfS9tZRBfjD2MZOizUseXJX0gL7YWbesZNCB94SUfyFkPGOGQ3mXDDz7X2Eb/49L9rNP7szbyoTVz/75KX/lWzIXMgl13GnJlZ15u0B1yVo2eUP/eS+GWhXxG3R/+vPRZDezR43fiOwHYgMLYdZXqRjkBHYCchYACCDDosZBmMGHwYnFl000FSzcDPzguD3sysO1wMAjlW5Bkc4qGsMtLxsiBmQZAzTZ5Bj9BApw3E7bKxKMohhPClUytrYK6O8k0OGcpYvKMjfspJUxZxIpJt5yBHkzTXQrt56C3O3swMuyLt3BDapUMefhY12aEsIltocZLNKHPgHKQ/7OTDU9iInsrKF6KWt61QGfXwtfj57W9/O3xXEL70pxc5MMPDt5dhcs1rXtNl3ZEjkpn1OG7lDbRXr15dj7tkI0zVUU4+PIT0NGAlm7ONPGkwcm+0uurBST26ukZ0V0YeoqM2kucbgnDUxvi2dmELHuTAN3Nw3CN9OP2kc0aSjxe9W13thJd7gRNTOl7qZWbdAcSh6b6gQ8NQXDltbgGavWS7f+Uh+rOPvoht7KGPfDKEZEsjWzkh3pm5edBP9yh/5MCSHG0Cj5JcnRBNN/eiNPZrJ7hZ4KYP++UNo2984xvxkY98JLSfxW+OELzVx8+Ror4dKR9vzhB2sQP53cBUeXqzTRtZ8G/pcKGDMtoANtqdTYh9cFUGJg0r2JArnaOeXbBSFy7KuU/l0xV/O7+kc7JLx4Oe0lzDkP50kqaOOJ3wENJJWeWEXmRp+slTRnoLxTvtJgh0NS9XCPjtZg4WUPzOPRv8bttvU77frN+5sF17TinvOe6Zo44xiF2ynoOciBy7jsJ3EoKj7TmFOQ7x8WzlUPUpiyOOOCI48w477LBQxzP0Ax/4QHUo2/lrN2dm1v7UM9Fx+RyyXu5R7n73u1/45MHhhx8eXrjh3OXE9ezyvMrMcLIBp7Ejgo888sh405veVB3Knse3v/3tA9GHfRrYySpvfvOb67H+nMwcqOp4LnI42/XqJTzPY+U9X5uzlnPVmMjR2J7l8tlMTw5VjmdpMJRPR/mOOT7++OPD6S4+r0FP46gXvehF1al+j3vco362Ql3OWnV8eoBjXV+n7eQ1G+Rrxzvc4Q7B9uc85znxwhe+sNrOMX/00UeH/ofu2kNc329HNyz1YzDEzw5h94A07ai+fkc7eAERrhyz7373u0Obw0V/oI+wqxu27hf60UnIbidkeHnqgAMOkFT7cLjQXQKHM1yUdY3kcf7T2e5ufOkoLzPriSFscF/adS4dT+FCwmfhdY93BDoCHYGOQEegI7B9COiDlTQWMD4wnrFG4iU7606ZGU4Hec973lPHaF7E8/kNL0f79JbrYWTshb761a8GWdZmvGT3qU99avMpK+TvTGJ35mAMbRzmJBzjyi3to/dCW107Vc7L+cZ5bLAOYezEViRtMWSMQz9jQ7LpJWzj9sXwXliXnHZt3Edeu96RYRsXstHahnkIeT4l476xNuOeNBY0TlTG+DNz0F7KdroYCPSiHYGOwC6FQHcC71LN0ZXpCPxvBAw4kAGIAZ7BiN2SFvYOPPDAsPh19atfPSwMWiDkCDaQMaixsGVAaBBjoc61RTUSHFNoN4eFN8fjiUu3aCck6/vf/35d3MTXQppdnxYYDQSVsaBKN7wtWlpws+MFjx/84Af1u7EcoxZhr33ta4dFQ7rTiR4WRe3ksWDKyeP4WN+zI8diY2bWnRkW4Oy+cXwi5yme4nbS4EMPNtOJ3Q2jV7ziFUE2GXZ0WIhUz0KjshyowoVkkIfYJVyYt7W4drGgajB5wgknVAfhscceW4+AZCfdyYEnGy06wsA3AzOzOuvJQvibBFiAtKgMB7uf2Guh0wRGGXrh+9rXvjbYpE3Yb6GZnbe+9a3Dt2S1qZ2jBuzqZWbdoSmO8IGXOAxNxEwcLMg+7GEPC9/7lU5/mBqoW+RVXhtrdzy0AdnXu971QshOi/F2Urm3bnSjG1U9TeTwch/SSTpdTfLwtovJvawOJwDdYEjGe9/73rpzSnva5WVhGjmKG3bKus/pSz8OSxNJZS32u69gAo/MrMdPuz/Yw2460cF9DG/3GX20A53cq/g2p684ZwUdyLEb7KCDDgpy3Ad0oZNyw+iMM86ox1NZZKdfq+O+cs9kZnCM+53S8ayzzqqTWe3v2n2n7bWB62c+85n1W8Jspr8j1uXDkR5stSvM79G9ZREdb84V2JBpoV7Z9vvXTiZlJufsc19ZHNfe7kHOZ/Xs9uJQ8N1ME1Q8HPOtvnY2cc8c7Io3efVc4RQh333MIQFH94/7UH1x9wLd2KytkTy2Czt1BDoCOw8Bv0e/Tc9Pv0l9heeY505m1j5cGeRZTlNlPa/0IeqqI91zlyPYc9jilpfPjGk8a/X36nveWChSnoPQuEFZL4s4QcGRw2R5PtkNyzmprNBz0DOfI/YLX/hC7eMsNnIC2zUr3+7jJz3pSaEcG9TjmMXXc8vLOJzH+jp2qmNh0rORXLI8vzigPTMdfcwOJzN4Scw4yPMuMxWt+Hi+ZmZw3HIeezno05/+dNADVvoDzmsncOhzXMNMfyqOkWfwHe94x/j4xz8eFrE8j0866aS6e1q/yPF8n/vcR9FKxo74caR72SdzoA8b4KwQ2cYhHNTPfe5zw7jAbmk2cKTqG5VTR9/ieX1Q6QeN32DqmW8xTX+ojLb2zH/sYx9bdxHDXl8NFzrrP7StsuzRF8FQP7P//vsTVcdMysBeX6OP03eyUZvRmRyFjRv1KV6mkq6MNtX36DNh7J4Rl67M6tWrQ/saS7GFDtLxy0xBPW0kcxCvCf2fjkBHoCPQEegIdAS2GwF9rsL6beMoYyVjIC+JOWVEf80p+ohHPCK83OcFMeMPYw9proeRl/q8JGhM5+VyYxinjhjrWTsge2dSs5/t9HACCdud5GKsxTafQFkYije6613vWj+PYjxjfGesjA9qYyDxS0rGYXQ0RjP+hP2jH/3osH54SXluWY+Mlqa9rYFZH2rj2pa3I0JzEGNv47vMwXiOPuYgTv1xn3zzm9+sopUVMe7OzLpu47pTR6AjMBqBXmLXRKA7gXfNdula7UIIWBBrRC3xhaH4KDKgUU/YBmeuWz2DnhY3CGlxAzCLXQYeBkjSX/rSlwZnj4XGVatWhUU1+d52dGwhp4lyyqtvYbbJMtiRpx5HkQGQXX128NHLoqJ8i3OcixY9lbF4yJlqZ6fBuKMH8aUbmwxiP//5z4cBkwVci2cW0yzyKkOuHY0W5NiXmfUbbnb/kIcstirLHouJFvrU42RzNKJFTQ4jvOlqoVQd9sLCQqNQvcMPPzw4yvHjXOKE4vSyEGv3icmGRUu4ZA52CSlr9w1bLPy5lo/ot5CkIWlwFsLTwN237lp70l+egS0HnsVFDt22oK3d4Cdks0VfDkETFgvF7IWhQTdHnZBeeJKLb2bWox8tvJpMIW3DYWlhmkNeee1IljiiWxvYws7itomVhXUOYPcIPspmDhbzOX9ds31hOyqvPgwssMOXHtpHeY5vg+q3vOUtdRGXTe5NOMvPzHrksfIWpOmKv1Bbmgi599yDnMTku9ccq+mtXjzYou3gCAu2sJ2jU7770gK6lxjEYUEHcuTjZ7EfbhagtZEwM+uxoe5d3weEgbqcEe49Mh1J6nfEfnrQT/u4TzMHE4bMrE54911Ld4+6Z73QoQ49/G7wEEfS7eyyUG2ip652gY12g6XrzAwL++4P9wWniDamLz701QaOC1UPLpzB2sliuIm1dlRHefbAQrtyLJgEwoo87SbPhPUlL3lJ/V4xezn+tSEd2cWBDR82k4Ovie6hhx4an/3sZ6ujLaOclQAAEABJREFUhePHfe6Zg5+JJt0zB7h51nBocwZwpmgz/PFqBIsWJ4ue7bqFcETtuocdgT0RAb+BRpeG/Z43nhmZ+b/Y+f1LyMy6Q1O5zP9dhh7ShUg/iJcjlTkY9YFONfBcjfKXmfWzFZ7L5bI6UD2PPPc8a/Tx7VkolLfwWaqOa3KMM3w7HYnL86zybGvjEmXphehEF2U9r6Qh/WRmhrKZA/ukZ+bm55t65OBLr6Z/5qA8fdRB7MDTs5Qu0ujFGasegpF01OL0b+M3L0vRU33p6pMhdI2UhatTOfDRXkL85Atdw7C1Ef0zs/ZjmVmP/I7yJ59dnv3lsr4MxwY6TExM1L5dGYQnvfDSvvpUIbvl0TFzMN5wLZ9u8HUtrow4HekvjXxpqJVln3tCmj5BPWX1F/oY/Ymd5voT6fpN4y/5HOTNHjYh+gthKey0OATgqV1ae+EmLk28U0egI9AR2FEImCs03voIcfMLz5+F1/oDeaili28v4amseWOTaZ1CWrs2J3PdQnEkX/8kjswD6dfShEgeEkfiqMkWJ988TXxrhG8rvzCu7EK78ZEvvZUXly6El3x6tHri8lArp/92jbyMxfmmT/ayvk9i6K/xN6e3JmJuLK6fNp+1zoLElRNH5CsHS6F8MoTsN3dteikrD7W5srj8Rgt1lyYfsVFItrCRNmrlhMrhsZCkGXMIWz3jCv2fuTdd6Y7wQ9LY14gd0r1I/7jHPS58UsM6E374unfE2SxstFDf1hbtflRmYXk6ulaOLDq0sZqyjRbWb3H2bplPLyQdX/aKWzezvuEUHmuZ7g358hbqu/Aatq4RW+lIZuMvvfEQb+WVc61ck08G/I1J3GfWrOywNv5VTnpm1s+zkNHqNT7CRniJNzmu1ZHWdGjX0oaRtlbWPa+cuHBbhH8jZehOD6HrRsqIS4ddu5a2LcLH76WVbaHy+AgbLcxr94M8soQL81ua9IXt5ffrN3nYYYeFF4G9DJqZ1QGfOTgd0n1vzdHLHk984hPrZ4CsFxvHe6HEWrl1x9NOO62+9GsdmZxmh9B1w7VdS9NuQnYjZRbauTBfunzl1HHNRrYJpclTRlzdlu56a6RMKy/ftRDhJdzZlJlbVSEzN88TtyyQmVsm9eudhMBl4ATeSZZ1sR2BXQgBA4bMixYKdRCts/MwtyDW1DXYkIcsbBl4GQha/LOzwXfUOOrsaDX447zy1qSOknPLblyh8gY1Og718ZeGr+P1OM8cH6ijNeBqpMM2ADf4sDPDzlDHIRqY2TVicc9OEA5TdmRmXeSlK6exOjpjDjIDO45XDiROIE4vg0hxzj16v+pVrwqLgjpxZcmx85IcuxF16PI5kb/0pS+FtzrJ0cFbyPRWJHvFYckB+b73vS/sArXDRHlH63Aac6SaTJALGx10lD/8S1B38MLfwiPbpA0j7YqHgQNsyVSeo1caW11zbNp5xNnu7UIDTAuMMKeHNuEcY79ruzXFOeXOOOOMuOc971mPL+Ksw1c97aoejLwYAEc2stmRPXYiGWQIOdjw1Ub0UU8IL857Rz3SHb5whZ/FVWWGkckKvhbI8aa3e80OJPaceeaZoW3sUHIf2yGamfUYbJM9O4W8uGCgwylIf/XsHtUOnI+IrZz3yjj6071ldxLMOTbpiIdQW9sdZCHc9wbVt5PUywRs8p1C5ZAJDh4mU+3e9MKAncfK+30ZeHIOG0zSz72r3f0+3HN+CyYNfpsmst42hokJrHLkaAckLg1pRzZaqKZD09+kQzm/S+2kLD3hq90RPJTB070kjgdHrnvErimDZ88VvyP2uf9gp44jOf1OOK9h+YAHPCDUY7M2xc/9mZn1tw2PV7/61eFZAANOac5kurDbM4ND2X1jUf0GN7hBbWO7u2DoHvVSCb3d/9re8aTw8hyyQ94EEJ6uvf3NbtfKuUc83+zS1u52xbfflvsNNvDDH/ZwbZOm6H8dgY5AR6AjsMchkJl1IYLh+j0h0rfoL42bjGn14dKdVmKHkHGxFwukdVoMAr1uR6Aj0BHYNREwV6CZOby5lri5lheOzYvMdczDzC/kmS8v7EekDSNzk5Zvvqffwd/cUf8jzxxKaK4jbDpZfyDPdWYGPcxvrFWY3yC6qI/UlS8uzzWSZm6EH/nmpeLmR+aIytBTGfXoZ67e4mTggegAJ3zkw00+Hi1dHF7y6ZKZkuo8Ull81K+J5R/XJQhzTHNFL79Zg5CGp1M8rPE89KEPDS+DOznObl67X61jKYevl8OVQz6dYQ3Ly8bmj04KIcfLeNYAvAANf/XoKI/95vaNX2bWsUNm1hfXpaPMwbW2yRw4pNijffFQRhtlDsplZrUd5mQ1go80dRBdzKPxUcYalA0X5uYLaWGauBfo4O0+Mfc2H/eCm3aUhmdc+EeGqDwhfOkuDg/tKc09Ii59GC3krX4r2+LsYA+5dGRvZlY82EyOfPcf3TnzrFWwXZuoF+Wv6aKs9Y6mf+YAY2XZyhYytQ1ZpWp9UVRIHsJTKE0Z5dmBp/vbWo6XPL206V6Up63oIK48Ul8aHpmD+4AervGSTx9tob468tWR51o4jPCy1mJNycYGa3tsU0eecBSRTQ92q0u+MHOgs3zYZQ6wxFc+W+kLK9cIH+2YmQEn7bFQPvzwV0eIh3x1hAgPYWZubpuWJr1hh5ffo1OeTjnllLDubZ2ITnRW1lqu+93pSRy91kCN6a0/Ws+zDujFEs8O69LWkJxSaH2Z7pmD3zhe2kMaXekvrelCP6QM2bBUZmG+dPnKqQsvz1hHiptXsEe+PBirm5kuK0lTR1gTyj+tTEtz3eJNTinW/+8IXGIEuhP4EkPXK45EoBeI1gnquJDOQ5rQQMmAy8M8M+tuujYoNzhCOgUDyjZBMBDQ8XH2cATj4QgYnQMnjY7XQNpAiTyTDXV18q058BTnbJIn3jo+vDmLOJYNsA0+dMQcQpwunJE6VAMbHS0ZmYOOTAeqjIE6xxye7BEasBu4k83JpBwMTDbkK0cfNus46STP0cgwMhEw+KcvHZXjlDNI4+B09KA6sMVbOY5YuouTS2e7O5pTj0z4tXrk2DWsDCxhKm8YsUHnrgz7TTgcgWuwxmHJCUcf+WyRZxLCMWrgq320GXtMYixGcu5z3OJHb+3v+GjOQgMa6fg17A1G6G3yYyCCl0mOHZqcs3hw7rGPvvBVxwBJe5pIaHNtrU05/B2D3LAha1vkjVB5+MGaDEcwOS6YHnQ18PESgHLa2u5cA0h1OMfpY2DDPvepuHrsgyOHoZ2gnI5sUc+94SWC2972tuGoIgu59IW13aTa3LFFCN5kc+7CxD1CJ2XdA3hyRnIWa3PHRDvyWBmytKmjztXTPvTTZvTV9sqR6WhKcmAiTbyRdhEnq+XZYYs/DNz7ngPKSBPCij7iZMMDLq6Vkac93WPi8pCJrt+Y+8ZzQHn82cdev01vWsPab4lcbX/nO985OIczBwsO7CRXW3EqOxKeTgimnOnuM29WagM6eU5wOsOFTq6l04E8+nl5BD9vdsKFXe4V/Azk/SY4p+lGlnuUg/gd73hH+E0r4x6z09vLDuRoS7hqF7IQXIWdOgIdgY5AR2DPRSBzMEbVX0JBX2GM4Fhqi48WiPTNxmfGKsaWxhPKduoIdAQuAQK9SkdgF0fAMx+Zm7TnvfmIubF1Di/UewnbvEV6ZlYHVmznX+NpjmKepZp5FXni+OqTkGvzplbO3AhJl6+/cm2ObU7V9BE3T1Muc+DYUcY1Uk9/p7yy5kj4mB81/czTlCUHSReqozz96YyXuZqy8qQhZVs6Gexip3S6tXjmQD/18aUH3l5458wxXzUP5bSVj+dDHvKQsAHAC+bmgeao5vtC6wLWHczFnVannPUdn+rgNHLql3UXa08ci9Y2nMZmHcXnHjIHGzPYQld6aQP6i9NBSEehdQf3i7LaKXOwbufaXJU9sIcBnq7xcw0DPFyLqyMfH+2TOXCKkSndOgIbtiR2tzROL/ZYL1KPbPY3fcnTPnAUN/8nt4XS1XPNroVllVNnGLlP5LeycGv24dcwaCEcMgd2Zl40JrNWwfmLF7vxUBZ/+jV7YCxfOWWsocFKvvuMfHnsgLE4HkIE68yszv2W39KF7m/3k00RHIXWAZ2mJw9PssTpBOvMrM+DzMF9FOWvlaF/uQxrL9rXNflsoKu8UYSX9VxrUj5t42V6aeq1UHxb5H5lp7bIHOi40A76yEN4NJ7S4UZv5FqedmxtvWrVqnD/qAsL9eGHvzrsxEN6qwMD95pQembWndUL0+grDy/x1qYwz8z6OTS6yMOfjYgOsCbXGphngvuKjnTC06YkzwS7hD0vPHdaHh3prRzeQkRXvNnOVvpIa2Xdg9JbWSFdrWNZ07JmyJHPnsyspyexN8ofmXi1+g1n8skrRer9Jc7Gdq1eu5bWqSNwSRHoTuBLilyv1xHYDgR0Uor94he/qEcle7vUblA7JMUd3cIBxdllIGMAonzrBHQKrnU8Qg40OxTs2jQIkua4O52UuM6Cg9GOOfzU1wnqsFqnoWNUVsdjMKJDVU8ZHTtHoHx87e7TSeKPj/IcRvJ1dPLohhc+mRne5jPB0NGxR75JBoek8uwWIroY+OvUdJr4qiuku86THerixQadu/I6VZMBOHBUwYwctkgzkLPbUTr98cD30EMPDYt9+OmApWkn+ji+kLOZ40n6KMrMzUU4osjgqIKHATrZnHQmJ3T0Ridc6U9Xb3HC0TUsOOfop57BjJAAGAjhDx8DD/W1FxvUYTcdlGO/4yM56zi/pcMzM8M9x6nOqcqJduyxx9Zv4Gk3zmQDKY7ZJhO/bVFm1qNZ8Oa049xznA892QVT2Jus4WEHdmYGnFzDRJuyhUxprtu9xsGfmdX5Bwty3KewYrvvPsL3gx/8oKrB8c5eLzCYPGYOJmnuRXV8Q8d9AyvHjboH8LRTGGYmGI5mpoM2lEeedrGz2K5pbZWZ4aigzAw4H3TQQVU+56uIMojOQnwyL7pX/CY8E/BG9FEPkatNpSM84Kg93BP4CaXDVh3YSVPOtfrKuZ+1fWbWNynJMTCFhbp+S/LZBhs4ecb4PYhrB/pYLIcNvvhrX5No2Ctj9y5dtbk85TKzHpFKJmxhasFdnnazW1hZetMFXy+2CL2UACM2ku+tXPr5TRm4K+fNcfe9lwGUxUN70sF9hU+njkBHYNdFIDPrgkzm1sNRmmduvV7mIH1U/VH5mQM+mZcs3NH8M4frtaPl72j+mcPtyxye3/TLzLqYok+MC/8ys8YsOhuz6KOd+OFluswM/WIt0P/pCHQEOgIdge1GYHcp6Jm/UFdzFfMscyAnQngZ1bqEOYp0cxzllUPiw2ghf3XNg4TmV23uo0zmoC8yfzOPMYcRWlPRZyFy1M3M6khQNi78E1cGL4Q//cy18BJXF5lTqSYN/zZXMs/KHMyXlcvM6nBheytPf/zwyBzoLK/xEG964CTF+B4AABAASURBVJ2Z9dMQLS5fXEhnIeK4tOPP2ohdvNIQWeaq1jGsETSiExvpYZ6KWjlzQHnWB9iornkqvcwjOZi9pG4DgTZAysONTOXMacnW5mRIR2QoBx/XiDxyxOGtbuYAO2nsVD5zgJf1Bxjgv5C3suySRweyXeMn3BqxzeYBDktzarrYFGJujDdcyMbbmhE7M7N+piRz4IxlT9NJOWRNjjzxUeQ+zRzYRufGK3PAXxrCp4UwZ6f7KTPrHAAeZFoncD/RFQ4whaF05fGBNznuB9fKKa++8nixi/3ykTLWCVqcfGXwVIdO8pTh+HV6ndPLMrOewgdP5YT00S7soYt0/OWJ4yOOt7KujSczU/RiEf7aTv2m8/YycL+qQxf4CenHxsZDfou3EH7aVR75ng3i7MVDfXyUF7Jdvmv5cKcz++Gqvjz3ojYTKofEW5oy+KnT5LOBXG2rPN2aPNd+2/h7ycNGB6dEWqezTmRt3WmDdgc7UdI6pPVN63Q+rWeN2HohPux0P9Chhewkr7W1dHpkXtSOdG+2C+mPl80rNidZb/UswpeeQnWE+KuDr1AaeZmD54c2l0YmHMTZLmzX4p06ApcUgbFLWrHX6wh0BLYPAZ2RN4843nzTlANDnLPJsbcGHHe4wx3CEaeNY+agE1h4La6D4ZjlbDMIap2ETko+EteBtjgHkY6jdRotT8cjTQeok9Vh65Bbvt3AvrnK6WigybFMNie0gQ1nM4c2PjqwzKxvvXEGZg4GmjpDeXQhgyw7B9UxKJFOpk4RT52kMuqxw0BCnLOS047TSl11dOactTpIxzbhqyyHHQcgrOBqkAB3b9MZHGRmHXQqm5mbd2vTU5qOWV0DGfoNI+UQ22Cpvt2n6nDsc46J2ylKd857ZQ1y2GYHZasHf3kGDd56dY8Y2EiDvcEK/gYJ8LKT1GCGfRxy5MAEfu4NbW4gCyvOV/Lga8eqgZLvxyhjV7kJEb500C7afHvt1x70uVC+oB4FrD0zs74tiK92cr/ij3fm4B5Rn27aW2X2CNnGUUpHgzgDKVhlZjiuB552beMJM9h4a1s5bSgfT/VNjuCirVDjrxy76QQbx4BxzBss2uXK8YmfhWGOYuXhqU3YwCbUfjMmZXiTkZmiQ4lMZd0PQoXp7F6kl2u8yWSHchYlMrO+QUmPlq8sLOGgPYTyxNXHX5pjtTmtTRq9Mel3ZXJ83HHH1Um/N04zM9jn2YEvpz3byaMzPPHSrpkZFk2U0+buPXrQn6McftK0neOi1Xf0tPuQA92zDH/tZXLu3nOve440mfSACf7Ke5tTm9mx5agddjh62r2gDJnq0qlTR6Aj0BHoCOx5COgzm9WZWcd9+kFjAen6KX1GZrqsi+si+q42DnHdqSPQEegIdAQufwiYVzSrzGnEzW/Mpc1ZxKWZt7T+RP9hLiR9GOlH5JsnCc3trFPYBMBBwFnn0zfWfuyE1B9ZV7FjTTlzHP2VdHE8MgdrFtZnzH3MhXzmx1zYOoi5k3LsMu8zH6IrHj4vpSz++Fm/8eK0l6jVNf9Vj95sNC/3Ira51Yc+9KHgZDGH88klnwaiK9vM2cicn5+vRyeT6+hWTnQOPWXM+dTzSSif/MJbHVg4/UzcOod1D3NPetNFOtxb28DD3E57wJNtLVRWOfn0l2d+rj7iaPa5KQ4geHMcoswMmNCZAxQfThzrCU5R004+K8Ze8286wIgOyrJXetMXjuSod9ppp4UjYdmIvzUfdehFx8ZLXH3tJD9zsAaIt3Qk3si1+b32dp9a44KbunCHA9tcWzdo6wD0ZId2pJP7B1mv0ib0se6hvrrDSFk4tDJ0sS5l84Z76tRTTw1t7t5x72lrbWM9QB0hu2GvrfDKzDD3t0YlvdnAXuXVI8euWPiyQ+je5PTDA0Z0a79dNrumGzut5Wg7oTU6v0X3BL6w9FvwIrp73H0ID/K1mZAO2tj6hnuZrez0O/FJNfdOZgZ9yYG/34h7kH5sYjc+o4h8ZdwX7nP1YIiX9GGknHw8jGfpDhvX0ukiDW/3jt+pa/lk0d21OvBzv6mjraThD5NmDzszs75k4H5jvzxl8FaXXOT+WniNNx3IVUeonDLKksVmutFJXJ72Us4akd+AtSzrpjZAWAdygp1NDE4R0M7WYrWF55L73slynoUwwIccIf70XqgHG+BPHyH5yrJb+cyscwj3XcMIhviYZyivbpQ/vPCGK7vl4UEPOtBJm6kPG/JKtbru1+KuO3UEFoNAdwIvBr1etyOwHQhc85rXjIc97GHhKGffKHUkjd2Xvo2pQ5L2xCc+se5Oxc4DXkehI/Dwl6ZTNDjVYXCW6Dyk6ySU18HoDMV1vDpo+ToQnUu7lobw1wnpCF0jnY80HRj++OhsOa2FOjVOTE4yA3UdrkGjeuTqwDhzdLD40V26eq7pTX8y1GGT9MwMfOgpXRl1dKw6T4MJb4hyPjtW2q4NxwDTi3OaLiZs9FYPTx07fB35oZ4BgqOdHJvjKFmO+cysu0PYBg9yo/yRCS9ULof+T16zkz14GXj47oQBp4GkwaG2tMuWU5asxpu9BAjhZ0JoEON7Fsqxld7eYuP80sZw0q6clHSFD/7wwosOcGcPXegolEcO/hyA3hg1CTDZpI/BlTYnQ1l4CoeRevLJZ797g2z3pTaVh/CmB97uOfGmJ5ni7DJYxwsWdMUrc7Db1nHOHPyOZ2aDe9H9dsghh4T7ITPDwInzmBw8YeJepgP+5GovIZ3gxwb3LJmcuBzqdsZyjtoZhBwPTa6XCvBiA8cjXl7kIIPuZNAZTyEdMrPulsZfXUQux7s20s70UUd9+ZlZF6zZg7c0ZWHc2lKaeurA27VnBH6IbDpkZv2elLLkZma97+nvN2xXPF28jHLooYeG+0nbKdswci/Qjw3sjPJHL2naS9mIqL9j+fQuRaLppZ7fvYmTdLuAG85ehnEcJ2zdP+KHH354dfSTr572IQcf9pq8WUzQDtrYyyrsJU+b+H00ncjr1BHoCHQEOgJ7HgL6jGZ15mB3ir4U6R/1GfpL/YhQ/6GOeKvXw45AR6Aj0BG4fCFgnrDQInNO1+Y/5hb6AAv0+oSFZc17lBtF5lzqmeMq6yX0448/PnySx2ezfIrpsMMOq+tD5vk+VyTPaWSPe9zj6g5E/ZK65rT04FC0g813c53q5OQx6xpePrfu8OxnPzt8coeObR6mr+OYsu5kbkUHTmPfzb3Xve4VXqb3Mrg8+pp3cWYdffTRQYZ5obUUelk/Eae/F4c5UtSBWWZStX7ajD3WvU444YSw5uXFfMcys9dR29ZFFOYcNm9ln3m2eRvc5JnT0d2cL3PAm13KwhQ22sjcEKmjrnmyutpQWmbWl5qdYufTTtZTOGn183hwKLKF/bCx/nLEEUcEfOjrJXAEY5sJOBJhRBfy3TfWoIwnrKl4wd7njrSltrF28KhHPSp8wgimMLNmp14jdqpPpxayG7byGrlGrs3BrYHQgUOSzezlBIOja2tf8JDOSWnN0b3jVDr3n/ZkJ33ZzlGtrHm3cBhlZl0vUOaMM84Ix2yzE19t7d4Ranv3ppe2HV/tPlaHDC8luJ+EbOcAhpF2greTA7Wj9ua4dxw2G9o96f53X7IH3tZT3btsxwtO2gZGfl/4Wht0SqBd52RbV9S+6loP8/tyL7h/OaL9juisventfuV85lzUpmykh3YWlw4LL1Bo34Z/5uAexoNewlEEE2XcE9o9c/ByQOZFvORvjdwDrd5CPmyxFsMu96G61nhg7J6Trow6bM7Muh7Vflv0UN9vh+PcPaYsO4V4KANzzwW24u03g686fq/ISxF0wJsOdHGNt3z6S2NLy3eNNzl4k+u30Pgqq0wLlcXH+p77xEYIa0psc3S8lyLcL3RWJ/OieQJd6AEToTLuW3HyyWEXGeL0ka7dXcMDT/rBgJ3S1REqxy7X6pEHI/q0fHXxhYny9FZOfqeOwGIQ6E7gxaDX63YERiBgAqGDMvAwKDYQMgAT9+0xnZE0g0YdgY4mM0OH0DoOHYMOR5rOwNtuBirSdTA6CwtZyuiIdMjKcsboLHQaOkAdlw4MDx2RDgm5JlcdZe2+1Alxsp588snh+zgmHqecckr9Nou477ccc8wxwZmocyJXfSF7dcb4soFM/EFFXwM5A4PM3Oycysx6bJB85ZXFpzmkHAXrWA9HGDsS1huwvtfhGCGDMWnKGpzp3NW3+9rbX46g9aae3aQw8jYY5yxbYUhHeKjD7iZfvrRRxE74tk6ZbY5W1p6+Y6pt4WwgjFdmhjYiV9tJg6E3GU3SvHVo0mSw7LhrvEzsONENhk2AyDPoZw9eZLkH4IcfvLWHN1/Z5D5gqzxYcJxyOBuwG8SS5f5QBg+hsqNIe8NLyAb2kKee9sBHHp4GYAbl9KSbesoKYSFusC6eOTiWShtoT059g7WXv/zl9R5885vfHI5Ach9IM7hX1g5hbaktyHUP0cVvQb442XSFoUEVrOiQmUFHb+66t9z37h8vb/gdmECShwdHrHtNnAz86I43DOCdmbIrkSVCB2XF7YJ1X8CEQ14agpny7NDWmRkmJyYrJhaeKc02beZaPeTewZMObKKPMvipQy/3FrvY4v5kqyPgxclpvyVl1XGPab/MrBMBMvCUR44Q3uRpc/cpvekDX/ZkDnaEc+RL58An06QUtu57cv2WTfDshMeDDuzBgw1s9Rzw/DTBpLN66C53uUt9C93vkQyyhZ0uAwS6iI5AR6AjsIshkDlYzNF3NNX0WQtJ/6+f0Y/rn40/0MI6rW4POwIdgY5AR+DygYDnvb6gWZOZNWoeY+6kH0DmFChzkG8+ZN5TCw/5J3PwArAidpVyiJrv2PlrTqPPMb/loLWb0bzWMdScEuZU5jD6JvWRMua61jLwoKf5kfm/kAPPmoE5q9PT8FcPmbdZm7BuwPGKB2cm+5TzYrw88z1xjjBrJ+TQw7zOvHf//fcPOluHsibEJjs9YUIO3MQ5zzjwzNfo3ea47MbfXFvfy2GtDlucwKU9XJsni7PfXDhzgCXczQOthUiXrxyZrc9Wlx30pRM58szZrU2ZcyujDtutSXh53E5VtnD0mpuqi4eXk8mCm7kmjLVR5mCdQjlknQIe5rYc/uqYx5IB/4aZ+a4Tt6xLqEd/dtCHnsKWJn1bZB7ODljj7X4mk774Iu0rZBfdzP2tNbln6OUFcG1hTcy9ZV3PC9bWM9QbRnTMzGhrJrBRl17uEfcMbNkED45/a3ZwpLd7Vlvakc4ZSJb7g4PR/e9lb3W1gXa3BmTd1NqVtS2Ysg+fzAwyrG+wgQzyYaeu+8E94x63+916jhcB6JGZYd2T3uqQbyeyUH1tSA79tDscrVGwh45spAvnu/VNa6R09TtUXj28he5ta13ayvUoYr8yQnbAHEkbRX636pCVmeH0AM8fayyc/178sB4NU9jBnH7s9bxTT3tY2yGTDnZ0a+cnPekQwOpyAAAQAElEQVRJwaFqHeaoo46q63HaxL2LB9zci37X4jbFePnByxbWHTnsyefol+b+9BtkEzzdm/ggadrP7xd2TYa2YiOSljlYRyZXOfXoTz79xW0o4vzHn52evdaE3QfK4aOe0LVd9X4XdLUGx9lPd+u66rGZvKanU/G0vRME4IWXXeaeKe4Zz1z3PHny6OQlFGvqXh7w0ogXCWDkPmvPITK0pfLqwUjYqSOwGATGFlO51+0IdASGI2CgpTPx4Nah6Fh1RmrpWA1eDAQzM3RaOqXMrG9SKoM8/A1AMrOWMejATyfSOhkdpDI6Hp2NDtcgTrr6OiihTl09nRDerVMh1wBAGW9jyqOP3ZB2Xdp1arBoh6Q3Dznb7LBlC546VOXZyi5l6IgPwl++smw2MFBXnA7kGiTRFy986Gnwrr5rdez6pRPb7GLkhMZTHfYbiKmHj3R1fB/WTkGDDR2wfIN4Awe40Etc+yhPr1af7GEER21Mf22BB5sMBjluHVNsInT3u989OKnwopfyZGQOJpV00GYmJ47Q8RYiO/FiK6e/wSUcyaG3PLLVJUeYOeBngAB/E0oy7fo0eVMGHu4RA1w7Mk1OvdUr3QA5M+tOUXJixB872AN78uiE6KoqPbWdMtoSvuzW5rAyiMMD/n4bZMpX1/1ldypM3Nd2jjriRbp70sTFfemIchMO/N0PbMffkT74aG8Y0sGk1TVZ7lP3jTzlMzNgQgeyTEjd70LY2fHb8MeX3niKs12I8BJmDiatLZ45aBtyEczsMubEN0iEAbxQ40EXZPCMTPS0OXnKZ2b9vrI4OfgK3Zds82xhqzomhn5j8IGf37PJlZ247PWbZa/6ZMJTvNlMpmu6aWP2w1I+ebDQdgby4ogtSB2/K78BurjX6ayM+5xcTnH3g9+1dLwsWpBJlxe/+MXhd2UQ7qUFb/Oa0Hur2z3AdjLcb/Riv7qdOgIdgR2HQOfcEdjVEdCfNR0zs45vMrO+NKT/0m/oazKzvugkrn+O/tcR6Ah0BDoCl0sE9AvIfIGB5jSuMzPMd8yXhfKkm5OIK4fEh5Hy5l/mlRxCnAbmNua1nGXmQZxfnDDmsBwK5i/mTJlZP6tkrmV+ZY5oh2rb5ehULA5WvDnR7Ox1qhN9OIA5EMwt6W3+had+DX/zQmsG0u0CtRPS/I9z0rzc+ggnmvrmvRwUHBUcHEK7Ma0BZWb41BSnonklHPE0XzNXNwdT3rzV/M4L53ZLmnf69A/HG57qwIksIZ3pYU7HHv2za+nw02dbS2j52gIp18rrv+HvWvnMwaYD9sOCrpkDjPFB8swp2X3nO985OLzs5nTkr+OgzVOtR3D2cvTggbf2YYfdtByLbNAW1hs4Aa2rcJTCWjtbh+Jkh402oSPZ7BNmDnZ7Sl9I8hZeuzesczhhTpuywbqIndbuW9fKWI/Rtpyf1jtgr83cf/TltJQGW055jkHOsYWythZnv3m8+xA/eFtT8jK3dS/HKVsP8LK2U/u0EWezNS764dlwMq/XxvSzI5nDDLV1ize84Q3hd+JeV8+JYe55/LWZ3wZe8ty7diNz6vsNk8s295kQ5l6YyMzwjWhrCNrWWoj1CfcnPtrRuqh45uD+YZuX8bWddDvF2e73xF4OVusY7m2/E5sUtL92gJc67MxM0ZGUmfWIYXprfxTlr+FXotv83+/Pvc5eO9RtROHM5MTl9LUhxGYADk3PE6cPeAZh6J4mi1zk/vJc0E4248DBPc1JyilvzdIaK77qq+v+E/eMeMITnhBOHfBcIld9oXsBnn4bXu631qmOdsscjNFdI+2BMgdra+49usnTxn7z4tpZOXH200VcmjUwzyK/ETZpF/eL30JmRmtvPDyrOGSt5Vpz8tuwY53esKCzTToNM79fcTZ63rf25si1u93LCe4F91jTFXaev3aie3nEPeQ34jfjXuKw9mKD35ZnLFvIoR+bdjZ1+bs3At0JvHu3X9d+ByPggZuZdWGoiZLW4tsTZmbd2dvKtk6rhQY98nTYQtQ6CLIys34HQAfG6aUz0KnIM5jQWSrvbUBH2Bigmljgg3SUBrU6SdfqNNk6aXzxlIano4GUM4gzaMTbgEMHJLRDUhpZeBksSJevgzUQx1fniw++OkMdl7g85eSRa1DXOjTpymZmPUJXx6mcztdEQhzpuMk0UOf4NajBFx91YKozlkYPGNAVDvQwKCIHL/ZnDhzsrukPK7zgIa2FC+PSlMOPLgaQsCBHOQNzEyWDWAMw5fCki4kEOerBQNt7S08ZtinT+GhftpCH1MMfL+WlGQyzg32u2W1g781H/OzqVkd5IdKGBhsmjIceemjdlc0hxzHpzV26KYfoSCft1wgvGArhoFxm1smziY5rpG5m1nuYTeorn5n1ZQdl6chGtmkvdZQzkTQg99aswSEslMEX1gak7jtvCCpvwIafCYxJg0Ge8u4r/L39ib9rk0gY4qUOx6jJhGOCpJElpIvdshzB3gDED19tBmeyxeFl8uttwcysRz+xV3vQTYjIb+kmZrDwmzJpaDK1Ddnaz2TTBMNv3yBSOnl40sXvBz/p2kM7NUwMaJVhg6OYlDGgxZ/tBqN08pa2wabv9LIJH2W1bYuroyx9yZDvGpbkKSvNfShNPTrCpZV3vLn6vhnkN80OdaTRx3MtM8PESTpeBuh+S3YpG7ybTBiwm0STz3Zy6KdOZtZTBcQXUubinuMLefV4R2B3RSBz8DvIzM0mZA7ifk/td7w58zKMeAZ4/nhmLBRLL3ktzXO2xYeFbFF3WJmt5amj7tbyLk6a5x5e6mxp00J7lPHMVM5zk2w4uJbnGolL20Vom2rQk77NRra0uEr6I+FlQfo//UOTlZmbx/PyWrrxwNbiLa2Hlz4C7hNt4N7IHLSL+0afLu/Sl9g5dgQ6ArsLApm5WVXPAyShheKLIU4Mp7Fxgpgb+iyXOMcYvp5LdqhxTkg35+Cg4iQzd6ZHI+W3JHMS+ebT5jb6IfNrTgRzGn2OMtZS7NDzYq7noXLGAeY/+k7jHbsOObzIcDIahwFnsjkcshZi565QGc5B1+Kep+aWHJau8fYyNeeVnZmclXb8HnTQQcHp+ZWvfEWx+jkf8y47/szxzMXpzGlh17J5s4LWEOhGjrkcOeaexj/yb33rW4c5n12oZFmrYrf5trUYGJnfcp7BPHPQ7nDQH+CBXGdmKG88RZ44exaWk6Y8GcKWD8/MDHrBOTPrWCDzIqcrGb4jak0JRupYT7JDz+lj1gGMX6zpmHvTF/4cP/ia39/+9rcPbeylZy/g00NbwYyzB0Z4mJOb49MRn8ysL6axyxzXy+/WHqwBwM2aBh4cd3Zyc1KRZeyIn/vHDk3zanrgSyd6t3uaHV5G8P1l6y50d09yRtlkoY6244QSx5u+8IIr3WCfmdU5SU/3tnJeJKCXk+Y4o+GmrnuSk7bpZH3G/YKfl76tP2n7zAy6w5/D0jHP7jf3pJfA5cGSI9Pv0iek3Gva7LDDDgs6O3WRXfhbC4ULOe6BzAztGeVPO8LX2pn1F+sR2kY5vxV6L7ynSpXwG9Ee4mwVt0vUuonydpla0/HShBfWpTXe6sAQT+nkSNseUhap38qzucUXhpkX3dPsyMzgTPcCRltDtY4CW79rzyF6a1PPC7tybTRyX0gj0zPIb5dt1qkyM6x34nFQeWZwoNPBM9EOVu1FtrrWyuDq+aWMFz3cDxzGdHIqXLsv4OZFCuUyB78FcZSZgvrbF2H/wnaFK4zkwVeeuNB1y3NvuIfZLaSne1jcb9E9a02PbdZQ/S4957zEwOkr3e+Ezur4prT+wW+GDtYs/eZtTCAbju5Zv38bbchXjm5+054BXlago3Vav2m7q72U4ZkLe7jb9IAfgqvyeHTqCCwGgbFLXrnX7Ah0BC4LBHRCOhsPfp0055c3gwzOvX2oMzTJMIFRVodrN28b/Oh0pJu8KKcD0in9f/buBOjzo6oXfn8nkJvg+943r3WLygXRiRgqAoUJKIssTlgCBAoGlNXkMiFA2AqTK/siqARRICC7rCGgQIwmEKCEMiFoNIKylBC1KNDEKsu6F+6t3MUbktnu79O/Oc/88zDPM5PMPLP2k+n0dvr0Oaf71326T3f/TSaUesqbyR6cOkyOFiUUXBOPyV8ZBmHGmbe97W1d+XO7Fv8UMxNsMk/a6kUT/PLF0W8yNOFS/NVFSUMHWsFS4ChtfMqEPEqCidEkyXiFf+UZhiza+CZkJwDVaWKk4CRpTqtRPCw4GBAvuOCCbpgzsXoqGk3oRiPFkKOcWhRa7MElbzVHEaBkkxuHR+1j4kYThd2JMfIjYzjJCz/SwOFTHoUWPZR4ihb5UMYocHgHw6iMHgsnigbZakPKC6WZIRm/+oYy4PyuicUIGaNRee0gTAYUMicWtTO5kAHl8LrrrusKF8OydqGEK4NGC1DKr/r1LTzDyycTPOGNo8TLw7ey6hSXR+EiE33QYlTbo4NClaQ5zYlP5RgpGWgZLC069WcLS0oX2Wg/eCmxSRoaKZTiFiDk4/QomtXLEK9uC2yKl8UUuvHO6Ez+ZOCUou/GCT79QrspT+Z4Qo969T+HLyz+xC18+as5CyBtQ+nU7haebma79avdfecMv2hEv3rhIw+LH3JyMtxCAx3o56RrB/yBl+aE7l3vetdmweagBF9f0fba3Wle9MCtHMVYvfq3NkvSD2bIhxtecOQhTd9QD4W5FGD1+AbIRBvBgw9lKbY2VpwcdSoXnPa2eKJwaydlLF7VYUxyelS716IFnuGGBIYEDk0J+K7NH8YPHBhPjKPGF9++sUd6Mm/SGbPFa6wXXs0Zk5L0ecz8t5JDh7zClaRvDlb8tvrmh2T+PTo8qQe/6sIrvqUlaXQiYx6aOXJQb5J+c1VaklZ/cFT4YPOTdJrxaJ7HpzBetamwtDb+hgSGBIYEhgT2uwRGha0/Y8vA5taWdaI1lz0ONz/NUeZjhlJrQM4a2BqQMc6Nrd3JUHlrbes58z94eyoMSObvZF5TWTfZL2CgU6/1sLUSHSBJ32+xLrQGZVyztne43BrQGg1sm/686IQ+eyBw2P+wBwAn/YJOBad9CgemGczsh8i37uLDZf3GaGFPwrp4Qt2UM2fjhy4ij5EUvHW/uR2c+Z6OA5e49b+Xxqw9pdHdHNxHg32O0ums6cCCUW5/OLTipdoJL9bY9gkYpSu/aGEslUcWbtcyxipvHe354CSNcdGtSAfqqxy8ZIc3BnRrcXn27+wF6Qtw6iPwkZ/9B/tfDEz2MYThdRDdXoi1NaOkdlaGIdLhBPDq0k5wuinugIH6GKHg0BfUqd+BxT9Dnhux2sV+BKMoH25yAAOHMD6E4TjmmGOavotf+yjokAcOfr767ne/+zWyxaP+UjjAruTgl2dfy/4G3fGBD3xg85Qx3jj5cPL1MTTYExN3EIIck1lvTuZLCvLsc+rD9o/E8a3/aSs8awO040G+5KBNZAAAEABJREFU/R77kvYfwfh23GzFGzoLDl8MmwzVlcborlySrhe36Q+OyVvTf9rG2MPYaJzw/Rt/3Gq3z2Zfzz4ew72+jWf7QMYNhCmvDL6Nk/oDGRknHSyAhyHdvp1+Cd6+Ebkk8yUPe2+ef7cWMr7ZtwVvr8tYy/Cr/vXr1/eLIsY5Yy45omFvnL7NFQ5hTvv6vvFi3DKuctVv7Pe5oawcuTD2e7nBPpu9QfvQZOBbJzN7cC6Z6I/G4JKruL6uTzpsYI8LPvXby8S3fmHPzF6YesjTnpxv1jiPBvDakdzIxbctfbghgb2VwDAC760ER/khgTWUQDJvfpq4kjQGT8YQypSnUShcToVSEBlSKKiUewpNksYQ5bakCZjxxGLHE8EmkWTenEQ+eJMVhdLERelkkHEi1KKCUcYNPBM6xd3TGOqilJmg4KMsiDv5BacwnBQpcXj5FDpKk8WMPCfKKGOezWHw8hvJFlkUDkoUut3SNDEz7FK+POVBiYAPfQ9+8IP7rVJxuBioGQr9xgKlm2EP7U6okY9FCcURv8rw8eCJFxM9gyTakp3KIzgu2ZmGZ+XIwCJAPlniFY9OW2ofCh8FSTuqywJC/eqgnOGT4kimjGIMs25kUx4sTill+GBkJBfKC1xwWjw5OUYRwZdTlRaseNUvKP0WXeoC31rrxjy0curXn9zSZDzWtuRmcYgv7UVh1A74VYZRT1tRSCwytTNlGH2MxmgjA+XBUwzxSFZ4r3z9UnuRmRN1aGUcZNyFB2+URDgo9J7VdvLQEyzaiQydyKXIw21Bqd861WrBQ/nV7pyFLUWL0lc8w4su7WNRxcjOgOpABeOs+ihqbsWTKZzaT9sqSx54UC85lNJmkeLUIJjVHCVS//UdO3VIQbd40G6UTEoyJRM/4Kr9yNb3jxeKpXp919rY96d/oE2b4Ad/FmEWib478qC0O9WoTu3p5CEFXR14capYv1EW3mQei8Q5eNWPP/T43oXlqQsNFGbfM0eptpBEq7qNI5ReJ0ItPi1e4dD3ldf/9C83qxl/LVacIlUX3tCpvuGGBIYEDk0JmB9848m8GYoLY4D5wdhubDWu13jrtgAYY4DxR3hPHRwrOTjkGc/44sk8zwvfVmecgg8vcOA3STcwyzNWqtP4Cs5clMxGa3wrsysHlttV3sGUhgdthS904b8c3qUNNyQwJDAkMCQwJLC/JWDu5ZL0qq2XzMsi1l30EGsW8WSGETanFZz4Ss687xArI4q50IF2z8/Sa8yDypnHkzRrWGtw+pD0JEtPkzI4O8iujP0P+zHWaOizHkWrOIOXNax1JRzWrdbkwuoHu2XLFtFmrwFv9C151uAy7LVYW1oTWp8xNBcO9eHJ+pnxkt4ijQzxoTyfQ6s4wwrjj/kevDT6gDIMe9bO0hiuyUVYHhzCa+nQyCXpBijtas1rzwaNSfqrUtqaIwt59FD0MeTgy4UJB/alWV/bp8Mr3OgvH377FwyuSZp9EQYysMrCVbB8NKBHv9QvGIvIH1yS/vNw9kyssxmI7I+Rp/xaHzM0o41s9T2GUv1Af7FXoB716wP6jjrQ7DKAvRp41A1OurZZDJOJ+u3Z2FewlwSuHB4ZujytXeXUq+8VzEo+uuTpa1WWbB1M0O+S9JvTYMCSjb7mQANZq9NBfvno5vtW+PadyFaYwye5CSfpOroy8Ggb8vIku35Alm4725/yLUhTjgzBurhgT7LwM9YzIoMpWLjF19JpZ/su+oDv0H6PvRb9QLvh14EEfdremH6tDAOvbx6N6HahwmECMrL/bH/LGKQNpTkwYn/YhR7jib1QPPu+GS/JXH32fTZu3Nh/wkxb6d/25VxcYtwnC/VZ21V7S9sbp59U+SRLB4IdxEFrMqfZV9V2jLmefFY/GPtP9gGNz75DdPtO7DMydvs2fHPGZ/XIt+9rr7DGVN8cOeOVvMAxttvz1gb26O1p26+HDx0OVfi2tQsY9NkH1iZwkD08ww0J7I0E1u1N4VF2SGBIYG0lUBOYSTRJ/40Yxi+GOoY/yogFAuMIIyDDpwmZUc5kRCFjTDIRm7AsQpyAMomYbC0EGJjc7jVhmeRwZAJzg9XpJ0qQSc6E7vdRKRQMZGBN4uDdIGS8dFtYWZMY2uDkwJg0LYjUl6RRqky0FDYnp/BEkXBzdeOkKJQCRWm2iHIr0gRo4kQ/Q5l6KDAmc3RSYNBoAcNwyZAknSLo5B/aKTQmVbJlqEKbOJwUFXRXOXmrOTJWD77IlhJIKdReJnO8l9Jn0kYnuTFqeZrFb3CgT/2UBIZuRk9lKSObNm1qFGa43RSl0JVcKGUUX/Kg3OHZMzpoZzDWFoyI8KIBTrwog080wl3paJVHQbT4o+CCp3BT6NBO3tpAWfULUxwZFxkxPYlkEaFd4dIecFjg1Uk4yjd+5VNsGAEtEtzA1qcpRAyo8ChPobK4ZRymfOk3FC7Pzuj72htt6kSL+hjPHWBwolufAm+RpK+B02+TNG2Ff0qnxa/FBmMqeVvYOR0o3bNh5A9emydp2sLvoVgwq1f/YZDmkxn60bKaIz91WUz6fvBKFmjSNhZX6qSIkoX+xTiOX8q4E5Poo5Br8yRNvQzqlEynEvUH8lbXueee2xx0YPglB31QXQzg6mf4JWvfBR58K4zgYHwv+rC+hCdpDp4Yc7QFmaJPP2JMRpv6yVw/1yZo0H/xpT3UY2yxUNSO+pX+D5c6OMo3PML6n+9TG4gPNyQwJHDoSsD3XuOKsQEnvm++PL7xlF9jj3FQ2LgmfU9dMm/sJOmn8Y1/iy5J29d/xiljlrESf8LoV495n57G54SlL/JNNspxynJgknQe2kH+V22Hp+K7xnbz+EFO/iBvSGBIYEhgSOAwlYDDqfYjrMdtsPOtS2z6W8cw5jCsWZe7oWV9Z0/E4WKHtHcnliTN3kPBWadZ95rXpZnXSzcQt5YTFwZHF7J2sy61LgRvXeXAuH0eRgUHZhkVGRAYUuzzMP7SPaxf7XnQG9QJH/zmZXtDfGl89dBBzM8MENb/9iqs/T29i39rcC852SOwboUbrcoks/5El1G3+pI0BmlrUjpbrR3xYQ0rDRwc9iTwLCwtmfGJr7XDO7mgy3pVO6CNfqhuPIkL2z/DjzADrvUrZ50Oj3y+skn65QTyrzTp+pY45zA0uaibg5f8tIH205b23uxReL3LhQaGZrICf8wxxzRrfzcplSVHvrW4fDjwRv+6/PLLm0PW+qGD59bc9g45fcnhesY/OO2ZWJfDlaTfBIdHnEMz+o877ri+58BgRi72ShiufFf23Owx6psOL+AVTfZLik64VnLkxtmr1F/1M7yD13/kCXMVJjf7TeRMZvgoWqVxSZq9JGX0eb425ut7/CRdx0ZvMh8SoLNqG/IpeZMButr0l6Qbj5N0Q6f9DXnqQO8E0vdw4Rdea2ePzuUJ9SRp9mnwLa6/6hPC+iOjtosAvnnjjf1HsiJ7ezza3reh/x03tTmdHm/SOeORCzb6l/a3f5Wk39o2JrmgYu+PLMhYvnZRPxnrO/CIk0/RJn5bnbaBS3k+frSzetGvD4Kxp8aBkWZMNTfYf7XXjd+iBw7fHjz2poThJ0++/gG/vucbTOZvR336gDr49kvhNMe4dOJlB+WVJXPjMlp8k8YjcnPQwl4zOHTwhxsS2BsJDCPw3khvlB0SWGMJmKBUYcKhhNYkSdn3ZITJ2kTvCQ1KuYlCGZN6TUqUJxM8IxzDrjwTkonNpM7wxpl8pJuQ1QnOBEiJpIQyDlFCKbnqNMmZiExkJjb1M2LBgY5kVpzggtMkT9l0WowCQEGShy+Km4UXY5TThJQGioI8Chee3BREB8XURMjAieZk/p0PMBQYihq8Try5Dcuoh16LPPyqmxxN1jWBJ+lGaU91gK3FDTxJeLdwyZyGV4oAIzhakzQTN/wUAIXQyKcwoY8sKLLkARbd8skQrxR69ZM3w6Ny8inu6BMmG+0gTzuqg1zdoHZz1+1QJybhB18OnPrF0a5vwKG9uGQ+aJCkUUT0IenqwJM4pz9KU1YfsICgQKIJbeQKBr/4ErcQ4JRRt3wGQTSRncW2292M6sqgM5nlrC7GXCdaLYq0oedpLFTRRWHSnvgid3XgnbwcHhBXD5lWvSV/tDAooFt5vHi+R79Xn76Gbv0dTvyC03/1d4tc9DNeaktyt/ApfGBXcnhUloydHGUMJneLJfUzkDOUK0+WeEW3sDTftYUogy++Oem+RQr3hg0bRPvN76Jbm1PS4ScT/V0/k48WfZP8LdTg9yoAOvGWzKcmISVvtKjDAkB5coZD3kknndT+9m//tpEhRRZt2km+PuRJK9+zQwzaxUEPeOVpEzTAk8x9QP3oVd43jibww+2hBAbYkMBBJgHjmW/duOBb910j0bcuz/cubkw0tkgz9gkbB+TtiUuytDmTZJdFknQY4w63S6DbkGhsV8z4mKSZN4yF4nQseRze+JyxDQ3kAC6Zx11pHJhDxWlTvGk3bV10k0OFhz8kMCQwJDAkMCSwPyVgrefAsRu41t0MVQ5UMyKZt61brSEZN9wwBOfQub0KB2Z3R6v5jl5Tc7g1obWmed08bp6HAxxHDzJXKqNueoJ8619l+QyObtoxblknMtrx7RlwDkajvXQnNzqTWX+AGz5zL6OyvRv1wo0e+ggYeBzotv+Dd3sp9ojszTCSe/7YOhEsfMWHMAcX31rbLThGD2l0AOkcHslFmJOPDuHl+KSthSPjkpM2IQv7OUWbfHShk2zQwC8+rF+1B/0UHEcuyikDPsnSbVVp9hHgkEc+9CM0CEurstbf5GC9rs8I64v2duz96X9odoHDIXH7AMprE2t6e0l0ZP0DXfBLB+fwtzbWB/Qle2r6kL6jDdQFXv+DA33okq4OfKhbXL49Jwe77ZPYu/Nsur0LFxGs7+0BkFnxgUZygGs1h4Zk3kfUp5M0stNO9mKS9JudcCyuCezJoBeN9orkK0cO0oR9A3hFSxIgS+0kgjd8wiPOVxa8unyryuNLPpqUEVaP9lOe7PQn/USeskm6gbmt8Z99lTqEcuyxxzb7VWjDC/kV7Xgi60c84hENvciq/Rh9BbxvmAFZOXwpIx2ssvg3Tjgs4pKBcdV+IAOnvVcvCSqn3Y1dvhkXEuB36cQta/kcg2zRBv/euGRu20Uc6MWP9pOuTXy36maMRbNXEfVjPKMZTWhFswtXLkcwypInHCULba2f+P7IJEl/0YG89P8kzTdnbxodXsL0jTO6G1d9h9pM2P6ZOslSHegjO2Fl+cMNCeyNBIYReG+kN8oOCewnCRjwTS6qo7hRHMWlc9JNQpSbCpusGVTETUYUOmHKiwlJXDqXzIqWdPjgAlsGKJMlOHl8p5dMaCZSk3WS/jSNOBzqht8ECVeSvsFq0QEvPPJMaiZgOJWFS5o8CpU8xiq8CsNJecMD5Q4eZZOZfmH50imn4hZOcFJu+PLRQTYma1Q3jdAAABAASURBVHjglw6eU15dSZC7S5ek4RWtBYBGcfKCQzpZqA9e8WRWXPGKRjjwih70UR6SNEqvOAVEOfKRBw+6KQpVl3wOD/iBb7EsOA6ffLDqh1NYv+HgBSON3NAOJ3xgxTl0q0fbkiv4ZJYV+vBe8lNWGAz6k51tJU2+uvAPnzR0qIM8xau/kwXDo3xyU0a+dD65J7PSRX7iYPXVJI1BGL0M5m6mqgMeCim++WiURj54J0e48YQOPoUevHYFj07Ogswz2TYR1K3cag4u+NUFTtsoJ51cyINy6juUJ933AEYehwcLDt+ENtROcGonMgCjHPzahi+P7LSLfLSrD9/qkQYWn3Bpa+XwXDDi6kY7GGWS9Oez5KGJj1Zy1AZglFe/MFqFpamfPCuezP1Je6knmXGjFT51wj/ckMCQwOoSOFhzjTG+Z2OOb9x3jVbjrHHDmCDPmG9sTua50zihHNjVXJVfCUb+Yl4yjzmLaXsThh9PxjBjLZek60LGP7jxUnIwzhsLzVnKyOeSuUwS0X3myHY1d1srghPvfPxrS2N98Sx8W3GPckMCQwJDAkMCQwJ7KwHzkzWN9VGSbphJ0g/NtunPPGxunoJ9XWONJWyOrrD4Ss4axdxn3gfDF1+sDw3g4DTnJ+nGKGloK3jl6UBu4XppiXNw2o01P5XjAL2fjhJ2Y1e+sAPq5l3zcTIf8laXednaTRif6lGHF7AcsGa08ZKWJ4HdRPMaE4PwK17xiuaniRhBHP5N0ugwVV5d+ICT7Kz76HaL+hpYMlB3Mus0dAL8oiGZ04TX0qkPLWStHdSFfutmtHHypYPh45XPWW9b5yorn4zprovlhMHK46uTE9cflFOevJK57aWTGdmB4+AhI7BuW3qyV/uRo5e/vPjHsJuk2Z8je33U3ojyyjnA4DIFY371HQYv7anveI3N/oU25hjwtZs6lCeL8tGLdoZlfQG8/qJOhjS3jL3Wp3/6CSi35x36L1qUJY89cfgkd3SgBx2L5fQ3+OQJy1MPl2TpuyZT+eSPTviE2/RH5kn6728nc//DazKH1QkfHG36k6evTMElw6m9IGlwgU/SjdTq0XZghfnK89fS6YvaH11eD8AzutCIFzJFB9r0L/1Gu6JJX/IdOERCrkmaMcC4oTwYfPL1NfK3TmOAF5fO2c+xrvFynn7gMofDJQ7VMG46fGO8YgQlW/JBp7L7whU/6EMX2qUZSzlxBypcRCILdZKX/TF91vfg9QOXFrxmyTnggGbfnTEgSb8pDz+5wk826sQPXOSOP/gdHlEv58ly8oCfc9jGy4pexPQctJcRXUpRDr2MxPpwMvdL6btzI39IYCUJrFspY6QPCQwJHHgJmDRqYkrSn6/17IqJ2ERgskEl34QizCkjbgI2MZmIamI1MYEx0VGA1CFe+com6YoTA5RJjRJASWjTH3yT1xV/ZcAXDJzi8oXVyyXp+NqOv5o4TY6S4IYLbeg2YUrju70rjUMvhUUZp6fASxPnlMGPhUvRjB408+FThlJJNkkaPMpyaFZOeE9dkr5oWyynPfCtXnjgFVd3Mi8yheVxwmgT5ihvZCRcBlL0UizwWPImP2lw4w+8vgFGnjLSwBd+sCVDMlcejPJkV2HlOfEkDawwGLySG1zkDz+HX3lJmvQkXamW1qY/NOC15KFOskIDWuVPYF2pVh9Y7Y4nedLkg+crI99iiS9dXW4lW6C6EUtpc6PVYthNeLAWJnCCRQMZw6cOPvk5+Vc8kZc+o4ywhZ/vTxp45ShwlDc3einP+Je3mqOEq0s9lHVh8iB35ckXfRZPydxvfA/kAi8fD+rXZ6SVjODUh+CQzocf3eJkV+0AFr/wCRdd+AQLD5980SOMTviEpWl7YTD4FwfDSdc+0tQhXvQIc9JLnvCSM1rQiEfl4YZDffqhcsMNCQwJHJoS8M0n6U/m+cZ978ZB46xxw7ePM+ORNE/ge6rLOGHMk3drnTqMJcZBTrhwGFfKVdre+MYr5Y11xnP84A+v0tQl3XiHDuM8eE4++ox3aE7SjcdJZPfNpR5Y/X9rmosuPCxWIk3b4Idzct0NE3w6uOYQkzlKmy6WG+EhgSGBIYEhgSGB/SUBc2vVZR5LZl3EvGtOlmYdUnDit2bdQYdhGFEHXcdcyIkvOnWJe9lNfeZP8NLNoeqtNZinnxncXvWqVzWGWr6XlrzYZP3JyEdPeuUrX9n4ftaHLgEXXz3Wu264FV/SOHO3n1HypG/VyWjjFTk/F1SHnBlzHKKmh8ELVnkO3Xy4+NaylSauTnLBl7W4dWgyH9yWDmYRXnwtHfq5krmbq3SUqpPM0Fztzkgunz7jp8/odNbJaIeHUZQ8xOEQTtL3v+CAz/5UpTOawdWmP/nFuzAHjiw5+JN5L8behhe8knTcH//4x5t2Qyu9E2yb/kq++HP43U8zMfbqHwy/bnzrN/qQsLYV9hul+tqEol92QLcw+tQhjDbGaE+Uo4/+qh9efPHFzauBDiGoQ32Mfcoqh76Sj/hKLpl13eIBHNnjBQ3qh6d4le/mMwOmMD3TzW5h+iZYYX1PWHlxtMNZ9C3mwy1PXycDZfRp9RR8ki4jcTD6BGMduGTOs5eKZvXBxwmvtUMTeaPL2CKOPj6ekiytJWoPSJ41ijFH2CUAvn5KpuSFbu3Ch5c88YvHSpfH4Mng63awW+ye1teGbrm6gW7fyoEBfRO88uqCS3xvHb7RC2eyk1fPZOMffnuZeEvm/sa4a+w0lnpd0W8Eu6nsVUDlGMaNXYzm9Y1Wn1EPnMm8XydsvCUftIijp/jUNm4GG/v5nt/3IqB63DgmJ69Zag+uZA3PcEMCu5HAbrPX7RZiAAwJDAkcMAkY9E0YHKXBBIwYE4hJy8RiUpBmYjcRUVIoLsk8oVF+kvQNRGGwFjl8sDVhm8ykJemGO3W06U/d8HJTtJk4hfnKgzPxJXMdyTz5KYdmZao+ZWyCSuPUDRcHF3g++qXhTxx+Eygfn9KU54onsIxPZEaxVid8HHzSkyjST/rCwUlQFzzwi5uY1SO8mlOHepWDA2z5VW/Jp+oSR498NInDQ1FQXnva8IaHDJUjJ3naHI/qU55iWUbBZFZwpCurjLLK6TfKwIdecTyqu/hM0k87oyVJf9YaDuX1jWTGr4w09RR+aYt41JPM/QAsfvnq5nPKgpOnrLj+AW/FwSVzmxWstHLo0i/wiz9Kq/IUT+3pKZUrrrii+e1aN+j1Cwqek7RwKJek37oWt4hBB9lYvMOJPvKCFw3CFFRtoYwwvtAhzkeH8O4cfuFUnlIJXv3kLl0cjRVWl7Qk/RtFX5v+kvRnRqdg/0cu8tAsAU54hIvuihesvgRO+1OKtSl4+VUmSa83SYNbHeCSeWHapj+w2o/cwExJ/R+Zkp2IMnzl+eIFiwb8gq18NJArvOCTua8KDzckMCRwaErA9+3b91175t8caNz1fJxxiDMWGCc9Lfee97ynPzGvnDFzd1wbSxZhxI0z6uTgNw6qYxFuX4WNgYVLHTZTHOJL0vUxfIFJ5t8QsyEC3nhnM5GuZB4TV17eoeDQyv3yL/9ys1Hq8JX2csrdISk3A/B+KPBy6NI4KB8SGBIYEhgSWEkC1hTy6BPmWOEk/VaX+UvcWs4cTW+gK1izKycsfzUHhrHOTTPru2uuuaYfcKaHyOMn6SjM/Z7VNd8n6foBusC4WYkeetIf//EfNy800V3kSUO79Zt9A+tchpa3vOUt7dJLL+31qcD6i5HH+szayj4DvuCAG0/q89wpIxq8nvY9//zzm2d+7TOoQ/mCZ9DGh7k8iWr6+hBe9CXz2lp9JT956lIvfc9aV7347wim/yUzrim4pv/wURWgD88OqtHTpNO/+HQXNAozANlfoD/SZfDuWXG+vsHAy5CMP/DaJpn5wSO5k28yP22sb6gXrLYnH7j46qy6hcmNXMncXoWblGhQl30hBiu3ceHDG+e3f9EFvzzyRoO+gh7tyYgNN8MlQzDDroN76gaDB+U5cPAKc56t1a/Q63C9G5KerVaPfQTp4MgEjb4n9EvbnUvS0Ko+tCivfyoHb9GVzHDS9Um3SvFM1/bbvcqCRdMi/WSpDNmSmbB21Q7gyFU90qqv6sv6hX6CDzBwK6uctCRNG+sLcMOBDmFw6IFfeC2derStOowZxaM4uo0JaNbfpOERL+jFR8mHLH0f5Id3+eA55Y1t8MEjD17w6mRMZdT03ehLbrb6bWLjk9/F1X/cdNVPyTZJf1VSXfDvC1d8kDmZ4I1hFZ3S7nGPezRyAqcvM/p+4hOfaMLGAs9oO3DhwI0DDnhhsHVbN0kf88it2tc+HVlwcJJNW/jTn8hJv3ZIx3j9rne9q8H9yU9+sqnbb2o72CH8qU99qvmZPPkbN27s9aljAeUIDgncJgmsu02lRqGDXwKDwn0igWQ2fC0O4sms0O2TCvYAiUnL5MLnFDGB8DkTJ58zoSUzfQVLEZPHmZT4FD9+MsMKm+j55aoOOMtVnrhwkn7jU3jRyS+apasvmeuiMEgrB5ZL0ie3xXrb9Jekn3RsO/6S9AXSjmg3SleYgllhdZIB3JWGJmFpyU484iUb+YvKkvhKTh2VB4dw0a/uxXjVvav8RTzVnvApkwSa7pLZ2EbBcpKTssJRxCgUSfqJRGUVKBqE4eKEOTwWLeLlFmmpNLDCSbpxWBjuZKat+k7hU0+SvpgGuysHBo7KS2ZclZbcMr5IV8mo6sNvMsP7Vp2qczr1wgsvbE4v+x0jiqZFEIUOPDi++hf7TZJW/Morhy40iy8qqItheclMR4WT9P6a/LAPpnAKc0l4S30ejwVDSe+Z0/+SGW4KLsEKc9UeaBZPfrgtiveCLbjlsl3MXwwXbvQpWw6tlVe+vEU5VRmw8sQLNsmK/LTpD+zk9X9JlmTbE5b9TxtzkvnlxIcbEhgSmCXguxBK5u9JuNKEV3MW1AVrDrLAXYSXxy1PU06acch8ZhFuYUs/gMPYYMxP0g9tMSb6vb6HPvShfUxXRvlyygjzLbyFjSlVDxrgN37YnPD7V3QjaeqyIaCcMuLwqMPiHi75fDzCKU9ZaeJ8aXxOmrrUKx2f4p5UfPrTn94P7cDpxQon5e91r3v1eUd9YE8//fRmE8tmSY3J6IPbxkQSwf4KCfwi9AA+vOhHKyeNs6HG5+RzyiazjMEm8yZMMuOXX/XiSVn4peMtmXVkZaWDgddzg3QTvucllbOZQeZezbCRWjjkKc8vJ6/Cwz+8JeB7Kw6rHyRz/6v04d8KCQzQIYEhgd1KwLhjrjJnWfOZH+kc0sw/0ms84oOHVL45Osmq6w/w1mzmfAYF87/bkW4RKk/XMLeaRxkVPve5z3VdBw3qk88xAt/3vvdVdf99Seta9EmAB+1wgP3sZz/b3L70PDQjBWMUvYDRDz14AiusvHqE0SEujy9+8skn9/0dZaShX71JGr3EYb0k/UAwAx0YjrFncU0cypu2AAAQAElEQVSNRrQlMywYdbpJ50YynA5se+6UDlE0SAcnjoYkivabi0U3X3vAD04Zfgec/ocPedLBCuMDTJUDQ+biYC677LJuPCdXskODMm4BuxU9oW0M4m5D6zOeTdZGaGcgcmuabqhOuhudrsr4zVTGQfWQEYMp+aiHDowGYXRy6ExmvuFAh3TlPdPtFi9a5DGAMhbRD9EsTb+hRyrDsKt+NMnjw8/h30FLT0PrO24MX3vttf0FOPSjVZnCS2bKaTNp6GGQlg6O7PAPxr7Bxz72sf6SoX6CX/lJ+itA4nAk6Wt/cXjgRLeDFPovXGTrdmSb/sCBmYKdTjL3+7PaQd2e+K2f5iI3tIJVNxh1isOrHn0MnHx44ZAnLkyW8qUxyPld1yT98oR8e4hoYvB2AAN+6Qx91jXJ3I7qUS+nHrwKc2RdvrLCHPrkJeljBNzS0cLXb/gcOHi1r7WOsuTuBu5iueJLGeUZ2JVTXt/SJ/yuL9mDMUbJT2YahOGWR/ZeEXjd617X12cuW7h8oc/J9404xKv/+a1d/cvT9g4z6B/owwucZCWezPtW6iB3/TqZ1xtg0YxGYd8hfhdlqV7pxWe1+dVXX91cDtFW6kMHGLLRpm7Uy0OH1xYcvOH7NhixHVTW1r5TNKhH3XzOXhc6yFGc05bwCxsr8IwnND32sY9tZ5xxRoObs861RuRbB55yyintYQ97WHcOnOBX/crChw4+px4OX+Jr7dCyqzpWSt8V7Eg7cBJYd+CqHjUPCQwJrIUEBs4jQwJJmidUKLo2VikYJl4KAP9IkMIinxWmvDm17CkjJ2U5v4VjsUXhJBcyoqQJDzckMCQwJDAkcNskYLw19loMm4MsbBcxJTs3Pmx+WJwm8+IeXDLnVzjJ0saqcdpCGn4LZ5sIDIme+LcxYBGsXjjVWxutNgbUBad0GwoWyjYz4LS4t/koz+L/+9//fjfAWpjbNFCnPHVUmrg5A4945tdiX/3qAo8ep+XBgEe7sjZJLNyd+MaHzRXlTzvttOaQktuy4OCFx6sV+EA3fNLF1WO+lybMJeF1ueEbT4ULDeQEwEaFfJu06Ct8cIFXL97BkZmwNDTAIYw/ZYU56Rz6ql6bhzZL/Sac3yZUD7nf6U53ak7Te+bMJpFyZEdGyqNRnINbfLghgSGBIYEhgT2TwIDacwmYC8075jOlzIHmnvXr1zeHhf30hDnanCev4Mxl0pRZzcHN8MTgYf1JB7jqqqvaa1/72sbgxljEcHfJJZc0tyg9OQqfedecad5Vr/UsQ7K5nA7hxqdbdOgv+CTNweff/d3fbeqUvnHjxkZvUiaZdQT8mW/hB5PM6eLmfPUJm8svv/zyxtCLb3UzKPE99etwNTrJgqu1NZz0rKqHnPDBVy+ZgDG/W6OrU5hhlHzUpSyY5S6ZaZWepMEJH30FbnTAxQmDww8fT9LJrPQOup08eJIZn7wrr7yyka8yZAfGzc9zzz23MWoxiNp70UeS+UYvXQduuhRdzqFz9eEJfXAwDNKL3NaGg8HH/o08Dg/oTdIP90lbzaGbkcjBSHJAO2Prpz/96f66mTTtpW+RB1m75QuGrow/+eStzAUXXNAPJ0rzWhratAeabrjhhk6KOvQNZZM0hnx8wv/BD36wtwlAcOSBRv3IrUayAKs+ctJ/xJVVB1ivxJA/2tEr7d73vnfzc17awgs5vp/ql+pRHs1uUTpIATe8T37ykxs9Gg/aGk40was+MGgld05dcPG5Y445pt8GBeMwh8OadG9xt6atRRhWF3GJo8FhDHo2g6FvV/2+A2UdAvH9vOMd72hvfOMb+4ED6eoEhxbyRR/ai264wJEfvvnKSEMDeQrDoQwDeBmu9VsvEci33pEv7FuFg1wZ0KXhW/uTk1uyZEL2jMBebAKjvHLqQocybq0y8L7+9a9vnjXGp7rw4TUB/T1JcwAUvfBw5PKtb32r3wCGRz/xfeBHWP3qKP7VK4+MwMPFgVOXvpDMBwx8e+SJXrAOaTDgqw9Oh289R42OJA298Ogn5GetaWyDX33kpA5xuMgFvHUjfOqCCw3WmcLolZ6kH5i55z3v2RjFpevrxn1yVGe5ZB7ryOHMM89sXmXwVLsnqeHGDxrgF5amT6gHfdLkDTcksJoEhhF4NemMvCGBIYEhgYNIAkn6Rm+SThUFh5Iosn379r5woASIHwkumeVQvFKghClAlFthyhVFjWIkzsknO+HhhgSGBIYEhgRuvQQsYpUyntaC1BhsQWxRahPEYj2Zjb7mKrAWyxbOynJJlua1JP02ADiLWuO0Oc3Gjk0A5dxsaNOfRT0awKrHgnlK7v+U5UQs3uWhyTxgo8acIE9ZNylseIjLN2cIc8rwpeMRf+J4tGEAN4cusGBq8S/dBgd4ONFqM0m++mxw2EySd7e73Q1Yfz1DGZuM4NHNySQDshCGA8/qTdJvCJWsyBdu8icjTppy2gCNybzpKV6ykJ+E19SJLpseaIYD78rCDYgMnM5XL1rQl6S9//3vb+o+++yzu06SpL/yIs2p+0c+8pHt1a9+db8FQq7aqejDX4Xb+BsSGBIYEhgSGBJYAwmY+8w/5lBzG58+wNjHWPfe9763OaRlzjMvya85XtqekGTu9LukbnaZJ833H/rQh5pbXtypp57a1MdAw2BFZ0AT/PQAdZif3QR7whOe0OdMt9W8sOH3et1SY3A8++yzm6dXPSltLnbIzIEr9eONvgEPvOZtDm6uwuZ8xuoTTjihqduTqW6aur339a9/vTHmMUg84xnPaOZ9tCpPjoyEZMO4SIbK4wNOegRYcCVHczzaGPfoFox/DBxgwNN9klkXUUeyMyyuDrCcOLzqE8avthJWT4XBSFOm9geSWTeFTx4YNwVf/vKXt7POOqs/w/rsZz+7+SkLxj24tSdjFzqT9Nfo/PSFNlKeQZtR2IsnDL/a6JxzzmkvfvGLm6dx0eTWLzny1atvKItWvnaSvprTnnC5lc3YR/5k4JU4BiptgE83wtXPYMv49YIXvKAfRHBr2KEEdOGVXkyHY/zatGnT0qtv6oEXjerg1JukedpXfpKGT3Jg8HUrlLzOnQznYLzOpi/gT3+jO+NRW8BdOr363ZZnwN24cWM3ynkym+FXneThFudDHvKQ9opXvKI5TMj4iCfGbrdZ6fMMjr457apvqlP9+qF2g4ec4URTkn6bGC10a750Yd8TeN+Fbwyt119/fXvDG97Q1OtQBiMrvl04eNGLXtRv0IPTTxj9lHegBB10agZzByT56CuZglvs+2jkpINBCx58M3hDozxOHD/g6NTg3OYXlq8v/su//Eu/xS6uHgcStAMZekYbjfoJwyh5MYB6NUlfYrz1dDH9X11wqA9P5PG1r32tP9+tXgcktKX2ZThHpzLyjHPKyuN7Mcg3o13QikfpeNTnkvTbz8k8BsAhD/3GG76yvk3tVnjh4NSNfkZst3kdwi1430attZQFrz3Ui39tWGl8suEz8nP4x5+ySZYM+soZI8GWHLSjNRC8+ok8a1qHhBywQbe2ICc0oFsf8YKhtnHIATza4cE3npUpmcChnLrgH25IYDUJrFstc+QNCQwJDAkMCRycEkjST11SBDjKCOWBEpCkHQlKAJ6rdfAuTAHiyIQyLCydPChM0oSlHT5ucDIkMCQwJLB/JWDhawzmqmbzjwW6RakNKAvWyjPugk3SjYJt4S/JLQzBybwpY8PBgtlmmcWzDQSbDTYKLJRtQBnX3ap5/OMf338OIUmzcXTqtMFqQ88iWVVweX7Zwt+C2hzhqS0LaxtfngFDH1gbNTZmPfnnJk6Sbhh1Mt6JefOKzSZ1w6Oen//5n29ugaDLaXi0Me7aRIUXHWBtyJId+ZCVdPOXTTibRp6Pc6OHDN3acDPJ5symaWPOZgb6OJu0eFQWv0majWEbUuDhRwu5O8HvRgW6tJGNl5NOOqnhXRuBdysBfXCTL5pteiiPLpufSXoZm2NOpptPwYORZjOXbN1QcfOXfDhw6LG54lS7G1A2KqssGGFySSI43JDAkMCQwJDAkMCaSiBJP3hmvm3Tn3ndLVXzrrnZXD8l93/mWnNUj+zmf+Y8IOD9puTb3/72rpeYa+WZpxllzLmPetSjmvmU8cBcSN8xp9MVzPkMFYxjdAy6ivmTruGlK3oPwzJc6nO7jXHJT2iYw833cJqj1cWZ88HiZ5FHxjUGNDJQxq3f5z3vec3hLfoHw4dy6mDgM+fDx+BHfqVPqIvc4ChjiHLo4ZNJkuZ2JV1DGgNphQtOOpfcUidAN9zg1K+c+sDKQwsa1COd7pek653yGV2Ua9NfwUins7il5xltt2MZ+S688MLGEAMPIznDDOO1ODky8tBN3R52wI286V1uHDoIp40YCuk7SdpjHvOYftOYgW6qvhuOkvn3k+GUhjf+7lySduc737kxOusz2tJBA7oc/pWXxtCLZu2DXrdQ8abfuZWqP9J56XsOQNCL8YYO7YcuDm/kRlZw0ykZsZQjY7dj9RM6LL7JjmGPQZwBVRn6O+MjHNpPmvr0OXGy85SwgwduYOv/DJGXXXZZY5SkV9OV8ehghKd0L7roon5AQn+URufWJmTgsEEyyxef6kOTdl+kQTrZJOk3NvGJX3Dy4GFofu5zn9vp8G06GOH78GS1AxKMdXRcvPjmtQv5owMO+j7DJZnSlfVb/KGLvMFUfYyr8qRzDOvahvN6kHWIVwTEGXGFyYFhnBzp2xs2bGj0fGH5DNfWAvhP0l9AotvrH2ShjbUfeLSgC8/GJbQy9OvX+hiaGPP1EesKT3Xj1Vhh3eQ2MTy+NYdTfE/aDW0MynB8+MMf7ocjGJHVR976oXrJHz3J/O0ns08mcDC+kit5gWOgxr/DDcZGdDqQ6vUlfd1a6SMf+Ug/aIsX/VO/xId2Uf/xxx/fD3WQvReN0Kdfa3t8ajvfssMxSfrtZW3pAEuS/jQ4+ozF5IlG49qf//mfN/1a/1S3PmstCp/nzdFnjBFP0sAZT4zryYzXOtgLVmTjG0CPtjMvvPWtb21kDDfZJLOs8DTckMBKEli3UsZIHxIYEhgSGBI4+CSQZGmznMJEASqXpBNMMaIU9chh/j+8FovL5WEhSDbyk/SFPpjkyDCSt/F3+EtgcDgkcIAkYJGbzAthmwrIMB5bhApbkHIWreajJH0MTubxN5nnq2Snn6TPb236g9947VlGT6rZFLXgtmiXboNhAmuesWOctQFjcW0zlRHSppvfKbOQBoc2i3wbVsrasGDYdIvCgtzC2maAzQfPmdkgu+qqq5oNrboNYvPKSX+bDHjjzDF4tqlrU8imic0WeG2IqM+GkUW7OtVhw85pbuXRxjE2o8vmlaf45NlQQhtnAwDfYN06QN83v/nNZiPDTRU+o7EbKTbfwNm8qI0t8rAB5NlI8rTxtnHjxiZMNn5LkFMvGSeBonkSze0StwNsVriFhB6bKzYWbfLgySaHcSvYYQAAEABJREFUTSEbKDYH8WoOJhs+ZGRsI9Jmnk09acpqa2FOWH8RHm5IYEhgSGBIYEhgX0vAvASn+YZL0n+3lL5SczMDALgk3YBY8y8doe3mD6yy5jI33RiEGEoYJtzMtHnvhqMbx3QUNwbBmisZS+hUdAFzpjmZ7sLw81u/9VvNTckHPvCBXTdhTHRjmfHLTTeHsDy/ag4vOs2xYOgJDDQM0ZWHTnM2dszZDJf0F0YTOoyDbPDRg/x+JX3LbUy3R922ZJygA9Az6Dhkhj63QhmV1U0O8NOV+By+3BikHzGcMGLQr+BAOxh6CX+5gwc/bpniiZFcGvhk1luqjLbFL30Jb4zcbnWC19bkgD5xRmCGFbdM6Vv4fsADHtAYvc8///z227/9243RnZ6mLnUw2CiPT7cMyQ7/eKcnMRwzEor7bVHtDp+y2pXPqdvtYIcU6WXSVnNoVyd50/1e+tKX9hvmZCKdcUl5/DNs6ztuDWtDerH2JH96HVnS8RwspLPiR1kyYchycE97btq0qaFTnvrJwY1zeBn08Ule+iTZ6WvvfOc7+41q/dM3oO/rK3Cgnc8wTvdk7EWTZ8zhImP9hM/AzijH6Eqm1gX8DZOhUz9FH73XYYuiX1+C33eEL32WrBg1pXN45HO+Bc9rW0foV8l8U1wfqXw6MCM6Y7B1ByMrOvi+YeXkg1NGX07SX8dJ0p/c3rhxY7P2SNJfy9E/waIbPeim+2s7ctZP8PWrv/qr/faxPoKP5z//+U2fVuemTZv67XV6OXj16nPkYh3gG2ck9c0adxh+0SGMb/VoI/3I2IMWdGkHaxqGbcZbbcjwr943v/nN/YAI46rvQNtJQ79+Yi2iL1p3oN3awSEKhlpGc4dW8ai/oDlJcxgXrcYieeggGzTxSy7ixsskzdoDH+TC+I43MkG3wyroswZTXp9FP8OpfoDWJP3pb21i7QgOPb5lBl/fBlxwkg+jNV7BodPazxgvjl/fve/KuMaYrD9ZbzGiaxcHjNDooA4eGfFf9rKXNS8QcL4lfZWh3DfimzImwZ+kz0V4Nt5LN654IULfQU8bf0MCeyCBYQTeAyENkCGBIYEhgYNJAkn6RnmSvqlOiaAktx1/yay47ogeth7FNZlPbVLkFmVAJtIoiZwwQUhPZvmJDzckMCQwJHAoSuBA02yhboFuk8bC1yYCmixELX5tZlrw8qXJM0YbjznxRSevnHQwFrQ2DdxW2DBt9iTpTx/Dx7kRY/PIYtrNAJtwjLRuwtissPnxute9rj9fyPBoA9YmXC3gbdbYgLU5YgNHvRb4TnvbCLah4dS9uE0Ym4A2QsA7tW1ziQwYPxlu3VywQYpehmIbMjavGH3RCz9DtpPi5GY+kuZWAN8moLpsxtigsDkGh00CTyiTpw1XGx1kxTgNHm1uP9gQkG4j8zvf+U5/Ts8mXpL+DJzfIlTWpgi+barZhLaxrD1toqnDxkOSRj42lZ3qZ2C2Aaw9lLPxal71m1bgybpuCjH0ko10fQNvNmGSNHzZlCRXMiYDczkYbZ6kb3K08TckMCQwJDAkMCSwBhIw70BrDuNz5iz6CkOBeZBPB5HHKGB+Eq75SnglBz9jlznTHO3Qk81/czo9ghHAJj6jnLnTk7kMCehheGEcpVNxaGH8MHfSDczvdByOLsIIB6e5/aSTTuo30tBVtOOJrlD6Efq5RX7oDeJoZKCBm+HQXI9+OgODHuMTWPUwvMhjKEEfnOZ7ehMjy6ZNm5rDbUmQ0/ct6EvqkcDYx0hFtm7T0Z9KT0rmMuCSnWFxMJ7TprfQ7xgEk3T8SfqtUHIDi1btyDhKVyR3h9S0D+OefDSjiw7EqM04pb3oPuRAV2E4YtTSR8AqD7821mbCZMcArD0YupSju8FDP2MEO/HEE5dumsKhbZRlbMeLdmQolbaaI2v0M9ShiZFNv8Aj4xUjLBnAn6T3Ce1K70MbnZE+7IYm3ZnRkuEbL/oN3Ekans4999zGCK6/op8BDl7tQJ/VJ+iR+gr8+NVf4HfIkIGQIUs9dFQHDPAmnTFLmHEXDjc46ZF0UcbBosO3sWFaAzDCuf3K0bHxwdHrGfC0pf4Ep36mTX0/dGtwDHr4LBhy1AfA08kZEunv6ASHV/Kgq6JFf3Yw0u1Xv7HsBqpbtnhGOzo2btzYjb3qhldd+qB+o++Rte/boQc0ggGrPwijCSwZo11cP7Pm4GtX7QQv+tClHCcMpzUFWrUdnV2/VsbBUTTqA36TVnlGS9+y8cF3rN6iRRn9kdwY9cnKt4FX8vTEOPrcrIXXU/TijMDWYg5daGc3fBlByc1364CtvqXfOkhgTYBnhk+3nvGBNnIjAzxZT0gHZx2GVnXph9oHDAdOm1lzqNuhD/RoWwdojVfGHrjAkZs1i/EVjHwy1jeNr75JsnE710sM+ARjDEzSjN1+pxoeckvSn/lHF2c9bM2HZ3h9r74Z36qDBNZo2sJYqu95gUFbW5Nu2rSpHz4hH7yhl1y0vTWtPquNGOnJgmzUgZbhhgRWk8C61TJH3pDAkMCQwJDAgZMAZWtPagfHmfz5e1LmcIJJ0tmhIJUjCwoRBYwTppx1wOl/lKbJG/+GBIYEhgSGBG6DBCzALbItRhWvsVdYngV2zUd8cBavycqHlMBxxm/jtsUzn1MWXhsC6oCP8ZXPAGuDwgaQxTA4i3SbCzYyLbJtDFg0O+2tjDpsDNQmgc00PHgKsjYxbQhYsFuQ2xixkWozxUYKGmw8oBdNbtp6RtAmoA0nmwVoUQ9YcJz6GIXxppw8aeSlDpuBFvE2iNAJj80oZcBcccUVzYaYzTibE+gzt+HPRhpYdNiEUz9c6iUr5WxqkJUy+FXeLRkn1fEpjSy0rU029NnAIzftII5GG3U2Q2w2JvMcbDPE3IpOdRZ/aFOPsvhR3hPe4sMNCQwJDAkMCQwJ7E8JmOc4a8OqN5l/Zkk6o4y5zDwm31xW81+lSV/JwcG4a2Of4YMxxrOg5kFzsnx1mPNt7HsOFC3lkvTfFjVP0wPA0zfMzfQdBhSGAYYChhdxeg69IUm/eVh0ottNYgYDxieGlWQ+QG2upjclcxw/4gwiXl+Bn67BoERPQSs8ZCONToVPdShLT0Oj8tLhl4Z++eA46epx4w3+f/3Xf22eE5YOHmy5ZNYvih8yQQd68AOPPE4ZbUWuwpVG70AvV2lwgIEPfeomYzjJGH56DznDR5fjlNcmyoKRpy3RDT++lWEkgkcaXVN99D78C3NwqBdO5ehsDFLSV3Po1VfQg2Zh7aoubSJfHh8e9ILRLl5wcRuZHsYYRudVDh686J9oU1YYj+SgPxTtjHrwKgdOnfqK/q094YRLXBmyAUM/1RerPJ7hQSta1KEuvMhDM11UGTj0PUY9js7qACgf7iT9kCj9H036hTD8ZKpfwk3W+JPO4RE8Hx6Ovq28dDB4UYYctSEYBl0yJAPfH/rRjRe41M1oqz44lIVDX/edKo8mectdkuYGtkMkjM30dgcSypfmgCjDOSePs+4hN/TBqW8z/jOqM1Q72MnwSGYOHTBsfuELX2gM/OQLHp3K4h2vZGH8ou8z/jLEaydrIeObFw4YLz1Xj3dl+Q7bOgziIARjLxnpe8ZDT8hzbhQ7KAC3QyZ830yS5vuxxmFsVj9ZaQc0egnBYQsOT+ggG3ySiwMJDkPIY1T1DLn1jEO52ky76Jfao/hN0k4++eTGOEsujOdueTvwam2FD689OUjy1Kc+tVknOvQA3nern+LdOOzAiDWS28PaXxvgU536hnodCPLsOdr9BJBDDOvXr28M59LgJg9GenjJ1DeqX/qOyUYbqE/bGYPAkBH44Q5LCewzptbtM0wD0ZDAkMCQwJDAfpUAxUKFSZZuBLfpjxLATcHD+h8FFZ8UQgsFjoLFSbNILRmBqzChgOEPNyQwJDAkMCRw6yVgEW2B7akrtyycbmc0FZbmNoXT5m54GIttzNkUSdLEF2s0Ni93xmyLfhtkxmv5FrkWz8rDZyNI2Clsp9M9gWfTQhmLZIt1Gy1g4LJBwxhqUyNJvzkizVwCn3psCNhYwo8NLHNJkuZZLxsJNrjwoR5llbEoN//YCFCuaE/mWyl4lZbMBnALeXxwxZNwMj8PBx4+i3sLeryrD4yNHrR6Ag+f6NMWxx13XDtuck7fS7PRhG/0gVMWLhtAwuQhT/j4449vNjvAOa2uHN49zyff7WbPtNXpe7c/yNeGkw1CsMo4OU+26knSf6OZPNXFx4NNOL5y0vGqLB89/OFWksBIHxIYEhgSGBLYWwmYa8yThcc8LGyelmeONweLc/I44cVy0lZzNvDNq2642ej3bCd9w5zH91QqQw+jhXmTsdDtYHO8w1NoEDZ/0jfMsfQBaWiRzjDGB29ehhssPsBwaGQoQEsy62Dqg0ueMuqSLy4PfXCAEScTaWDACisnnxNWL/mgR730B+WkgVcWfvB8upablfC7LespbPqUvJVcMv+eqfwyvCQzT+qQnoTXfwMU3yJoqnrF1Ylm+pg42dGlhDn6FB0FjDgeyuEJf9I5NEtzA1MZ7YM2/NOP8M34o63Ac+jhg0nS0KYfiktfzYFBF3rIHC71qwcO6WgqHPQyeeLoBgNePJmfQodHHG4+WVb7o00d0uFmKBd2cJAcOXJkEC26pIFRrmih+0lTXrugRZxOqV79Snm06M9JGvnBDQf5kaNyXNXhhRxheiW5oxdedcOHZnH8KF9xONQrXd3J3A7KgFcfHNqTPPjSio8k/ZY1GpVXLkk/wEHe6EG375a8PR3s1i16PSnte0erPHSpk68uLwJYUzEKMiK6/e5bkebwBN8tXU6eOMMiXuDAG1rRRN6MjG7eO8R6zTXXdMMvY6p1C3mAUT9a1A8PvqRpC4Z9tLjJ6+d33HR3MJbxH5/qUQ48nsQZo938ZjD1apDDLm5Zb9iwoTEkqxu8g6nk4SlkRlp45DG+qgMO7YAnDn5PW/utafyDISNrT2luJquHEVY9+MBj4UCvuLq1qf4nDK/vnhzh+au/+qtmXekWOxk7cEO26POkOnla65KNfgSHdtd/PS1uDWzdxKBrzaZO/RQPaOI7OGzdZm3nIC1jNn60PxmoC13ww0uu+pRbwurVTpx20wfBomO4IYHVJLButcyRdxBKYJB0REnARINhEwplSZijvPFNBHyO0sPnwFeeycAkw5e3KyfPJMNVvrQK7648OPDgOHFOWHq5isvbE7creGkli+Kx5FQ+3JVXCv0ib+QDphycaKy48CK8fE6+9MV6xKsu+eCUF+aXE9+VU1YZeXDxS7msuDRwlBfhamv5yqqDD0aYksGhU1yZRSddvPIo1xWudPgWnfxyYDj18cuhB4y4shUWV6d8Yenl4Kj0ylNWWBk+J20RThgOfMrnxPkceMoQOHFtri5hTrjgybXCJXvlwS06ZeBZTFseRvNyGHFlF2GLLvXuqox0SneVWcSxnDbfA7SkNL8AABAASURBVFew2lO46hBWHk7hKi9NnFvMq3zpHDxcwUjjKo38lFnMlyZeDrwwOGFOeT5X6dIW6Vrs6+BKjnywfOmcsDRhdSXpRh7xZA4nEV1K75HxvyGBIYEugWTPvw9jjueY/+7v/q59+9vfbm528t1Cle6ZMM8P+4YtUI0JKknSDy3Vd55k6flf428tjI3t9R1b8Fqo1+I5mem0WPdMsqePGZ9tcni2zMlxz8XZkFN36Uxogddi2lghDx98dbUdf8YjuoONWb8x7LQ6g6jfUnPK3FiDFuBgPSENLwMnw7TFuDxje4XlV5r68Y8G+TXW15xFVupI5o1NsOSivBsUcDGue9rMKXSn7Z3Ed7LfaXX54Gw+VFm02HCFR70cfNJtiNhcUM4mRNHhxL9bwG4w2VQhB6f4bWh4vkz5kh1fO/HVIY9sS058G1J44+NZ3eDUh19h+fzhhgSGBBYkMIJDAkMC+1QCyaxHQGoe5tMz+OXMZ+bFii+GK21XvnL0GYYI86751nOojBp+qsJc7flmegsjsHkvSZPnBh19xDzK59DHdzCs6kNL0ctnfJRnPuVzYMy9wuZnuocw+uAT54sn6UZT8YLhg4FHGJw4GGFOunxh6Rx6pMnjknQ9T3qb/uSVPsZQ40URBmC328hiAln6Bx8nIdnZZtLoEtKF8Q2vsDROHN/C6k5yi/WfNPyAY5hzY5ReAkc5fHEVh4tThs8l4TVGrx6Y/qf9kjldHdUOU1b/p+4emP4Hf5Kmnado15GT3ILWZI5XvXCC5QqXNDiS2ZgJtugmH2F1kYmwsny08jlpHHrBJnO9VUcS2d2RVw9M/6NDTt5SH0pmGuCBl0MbHxwa0Ce8iEe6tOrPwoVbGD50VVlpjNx8Di94FUazcDLTnKQbbeVxcHCL4WT+DqQlO+HVKY0rPpRNZj7xBUaasLbg08GtVYwB1irSGBjdSgVD95WnHNzFHzj5VZe+nsx1gVUXeA4cX1qSfgAzmWHJAC55ZCqczPIwnogvd/BLK59MK5zMeIuuwgm/tqty4sJVP/orv3z5XMGqR5wM+By+OGlJ+jeBX+0qHV18Lgmvwd8D0//Un6R/U8Lg4V101kDiyVxeWJ8Dm6ShXRqnbulFq7Q2/UkXRlfJRn2VLm0C64c9lAebzLIUdoCCn8xpi7AVlk9W+ow1tznF7WFzjHFTejLzoMxaOXTgofBXuOqXz1V++btKq7zh718JrNu/1Y3ahgSGBG6NBEx44E0gNaFRFEww0k0EFhnCJiN5wuALJkmf+JKdk4JNS45iwk/SlXP42o6/ZH4WSbQGd/AGeGXUxefAJOn1gAVjMhJO0ifsZM5P5smtyrVV/pK5LJCChxN/0vAoHd0WE+Rl07Hy0GFiRzcYkw94OMCIc+JJJHWXpMsDbJv+5HNTsKfDJQwvHx18Dhyc6hbfnQNbMIWv8MOLBrIUpkyAXcxXPkmXPZg2/VnAaB/ySGZ5SwM7ZfcTivwk/bdpKDpJ+u0s5ZI09eKlXJKldsQbfOgAp4w08SRQd1gBeepFi3xpSXp+kr5YUAcYuPhJgC3RKQJGefmcMH6F1c0lcznwyRwGI052cAhz0vEgLC+Z4UtJA4se9HPglKm+J87JUzc6xPEJTly78ZWRJr8c+uUl6XyCqTx+kkaxdjpR35YPhz6CNjDoh8PYwFnASteexoWCwwc4eVylwymOh8qXx+FJOflo5ZK5XyzCJukLKmWSNMYWrmSapLc1PEl6P23THxxwTsHe15II9u8LXeqXgC904FucDJTlK8+Xzgkn6X06mfFJH25IYEhg30vAqXFPfFmEusHhSTJPcfntWD4DqhPvnggzPviOfbv1LfvOjT0OrQj7fp16TtIXyTUGGFPBmduNqXD59sXhYqj8kz/5k8ZY6XeX3LZxA9hmq+fUbLoYE9VDT7JJxziapI9NxhgGSbjQmKQxYPsNOCfr/c4aeCfU/X6a3+QDixZ0oRtedInDgTb0ox3PwsrIQ7vxUYuA56NBGB3iNozMRcqC55sH5MFl7HejwAYyGTuZ/7KXvaw/Y+aEP1zowTfcnoFGr7A5BU4OXunoUgYvyqlDXHt4Vlpb2qT7i7/4i8YoTr5Orm/cuLH//h54uMB45g4e5dUnHb1o55J0XUO6OLlwSUT7fNgD439DAkMCQwJDAm2I4NCTgDmR4YBx09zs5hsuPE1KX3GzzEE1B6wYP23iMxi7WaYc2MPZ0RHoTQ7buYHrpzsYM+iPXh3ZH7zTe+iF9LQkjd7mZmvpZ/uDhlHH4SkB+jodOElfZ9CB6dxuvLodan3B6Ef/NlbI803ok6UbH56SGVztCwl4lcoNYi8++fkhazXjmD5kPbUv6hg4Dm8JrDu82RvcDQkc2hKgNJQywLBSioIN01IuKp/ikKQzbCMRrLxy4E0M0pN0Yww8NvzAVH7BwCe/7fhL0k+WmWCUWXTKwqsMcDCUaLjwwK88+Ul6/W03f8nMD/rKKUJZ4qsXHeIWE9JsOlLk0YMOCn7xQS7oAG/hkaQrZ8px8tCqLNziHB44NFQeeHjhkq4cJ4wmdYPZnYMD/CLcYtl169Z1I5v6OXB4RAdX9eNZ/XBRBNDPUTCT9I3VZN58haOcJ2oqnKSC3RgHPwcPvioTfepN0ttRnW36Kzh+1atcMuMlS3l8vPCnYkttkKTja9Ofeiev4QlvBcvn5HFJOq1oasv+GEIlwaXtheHiJ+kGaPShSRoHN9qF8YVPvng5+AqPNDDJzKN4MsvZN5DM6fDimVMnODjwJ7wrZxHhlKa+rQw69Re+8UA7Kw+38k7Col3cJoIy0tEPNplpUV7dfPTI5+CSpkzxJM5J48Al6YZW8OpQZ8mX4YKTLh9+jsyUL5ekGwLAFE4wVZf2LGOFfPTAqbxvWp14EOfUL79gyUD6cEMCQwJrIwHfoKexbF76vTW/4+R30NyGZWj1TJV8tfs2+Un6GO87rXGBoVIcPt+8cc9YYAzgc2DNe8Yx4ypYY4LxUPmHPOQh7U//9E/7IRQ3ZN0ske/3ljzZBR5cm/4smi2YjRHGKpt+xli41UU3YFi2QYt+T5j95V/+ZXO72JPJNnGqXnRPKDtPSbqOJA2uoh8/wuhO0ucrfIKR1qY/+WTk4A/cblIb47kkXQdA4wTa8AHeE2RuOhsPjYXXXXddP1BjQ9mBIIZ4Rll4yY7TTvCQB1xJmoNyaCYP/EsnO2lo8ZSaJ9Y8/2ac/aM/+qPmiW03vhnF3UAGy6FH2xvX4eGS9Dk+mY376oE/SZ+D1cFJK3j+cEMCQwJDAkMCQwKHogTM0eZTc7inWx2kcqBqw4YN/eAUw6f531xKt2D4NKf7zdQFfg/bID0Lc/QPepinU8nIgTb6mby1dHSUJP1J2pe85CXNIUZGeIY5Ospa1j1wH/4SoMuXTmssoIfrV/ZmPJ/swAMp0Jv1f2H54JKIDjcksKIErE29GOFQrmeqre+Sud8Y21YsODKGBHZIYN0Of3hDAkMCB6EEbBIm86BusUChcPvDc30UByTb0LNBatCvNMoHpSOZy4KTJ41LdqbLS9I3JuFP0jc0wTPIwG2D0aahOAXFwka87fhL5s096ZSYHcl9QxQPNvjgq3Q+PPw9cWCTW9Js4/Pqq69unpt0y8VCy2ar+k2G+ITbhinZ4MOzlX7bzm0hCw+wcIPj0IhWZcmCk1Y8JPOmpTTwyvOTdF6VTWY6yULenjp0qA98kr6Zi6/PfvazzW9S2Mx2Cwf9+gDYoiNJb7+Kt+kPzWC4Kdr/oYmMRMgE/TZstau0RVhp5MBVujR0gk1mI16FwSXpN7jAawN50vnKaQN56EzSN4blcfL5XJK+OSyNTAsXepXnhOFDUxLFusMXPpP5+RYb/H7j0DOlbkiRpd8k8Rsf6ACvHj4EcFffli4tmfFXHE9oEocjmfOVQ89iGWEOnDbhxNVH8cefOFycMN7g+ZEf+RHRbnAVuPbaa5s+7yQ5o4TT5MYC/JIFGPSrS7h84UUHBh18vCQz/eIc2CS9fcST9P4ovZx0OMjzG9/4RvM9ooMM0A8Ob2C4ZH5ZAF8cWHUvpzGJot0xgJchHy5tCbfNEr+z5YT9Zz7zmQ5rzCMDuMEsx9uBxv+GBIYE9pkESifx3XE2N3ynvj3frrQkfU7wXRrvVC7Mr3FBmNGTb77mwBoP4TJOiMuH09ipbnUZH4zl5n/5xuWTTjqpveMd72g2FMXBwK8cGPjgFYaPoVSYgRNNjMnmjIc97GGNQfmUU07pm7by1GncNX4l6enGPDqSNHg4Yc8xqwsN8qWDtflJPmgQrjnZuMU4DM4GsXJkyrAqzYEt9LqBbfxl9CUrYx88jO/g8Ol3B+FXHweX8ozD+EAXGosu5cTRoA44xN1SIl/wdCbl3a7+67/+6+b0uTb6wz/8w65/wOFAAHqN1eqHjyM3+XhFK6dN5Ukvh9YKD39IYEhgSGBIYEjgUJSAOdS8aQ5HvwNYDqf5GQW6Bv3A7wR/4QtfaG4FnnDCCf31p2ReWyfpa7Bk1z6ce+OSXeNN5vTd4U5muGTX/u7K0ydqvqcf0DcYyL3g8qAHPWhV3pNd15nsTN9d/epM5n2C0047rT/DzVhPp6LXJDtxJT8c3h3+vc/fOwzJD9Oc7Hna3tXedtt+7RD/S1aXJfb0b/q0sDULnVjfsl6hCwvrh/KNF+J0e/Fk9/jBreSS1csnh3b+SnzvaXpyaPN/pzvdqb3hDW9oXmUyx1T/saYT31M5DLgjVwLDCHzktv3g/BCQgEG9HHL/+Z//uT33uc9tfkfGk3sUDOmUZxt7n/vc55rfU7GwkEahsMlm01U4mTdk4aSEmCzgAAMPBcWiRZijjMBrA5ECk6Q/lwNemrLglKPIgJcHvzzKDzrUzxeXByaJoqs65QCgXR3C5fBvweA3NWz22lRkEFcPGBu/aBBW3u2fhz/84e1Rj3pU+/znP983b5NZHsosOnQqy6/ycAhz6AfP59CJL/DSOelgV3PKwQtWmOz5ysBlI/fMM8/sz1x6UtNJWfQ7Laz9knQ+1Ffy16aUS2lw8eEThl+7MS57jsZvEskjKz6HFj5YdSivLHo4cTQn6YcFhNv0xwdHDhw84tKn7G5E1D+EOe0pDxy86FZflZW+WL7gwXLy4eFzcIGXBpbP+RYe85jHNDe4/J7jqaee2h74wAf2U7+Fx0Y/WfhdJvzp84WTD690tCnDCcPPVd1J+sJHGhqqHHj9SRlp4MlXnJMPvzxO+SS8pl/beHfaT1/Aw9Of/vSmL3uWlPPUGPnZeIdX+6sP7dLVAT9DLRlDjD4+WsDKT+Y6lYNDGhiwSfq3Lx08GBsZfoPTLTzflLqNE+DVq18VP/CUk89VHP9oTNLlp1648UOZVR8ZuOmMfjfR3EJzM037ogUudVcf21W9YA4ZNwgdEjjIJeC7RKK5x7eXzJuXvl/pxlHfbzJ/19I43yvnu6/v1fPHNt+YsmFCAAAQAElEQVTg9F0nO8sYS4w7yihvHDNeCHuO+gUveEF761vf2sqAql4bjOZMhkZ6gfFAeU49xj11G6PUabxhTIUTzcrRLaSpXzl8mSs8f608GuDAu3lVveDgkM5YCwaf8pWXjjZw8OIbfcoorz5h+g0Y9NVBLbBJ2uMf//g+FjvU5hAQeDiLfzqg+eGTn/xkH0+rbj6cHDqM18qika8d1S9PmLNp7bfLyMgYjBbjMtrvcpe79N/dQpfyZGJ+EiZDPt7JvsJwelr7m9/8ZnOKHS2csmAW5wXx4YYEhgSGBIYEhgQONQnU/JrMepF5Dg/mOvoGnYaeYU41R1rb8MEUrPDh7MhokVcyIJ/9wXPJuuorPUjddCD+cEMCt1UCdOQk/RU+OEoXTubffS69Xx79Wv+rfrd582bJww0JrCoBB5hrzaTvGMus81YtNDKHBHZIYN0Of3hDAkMCB6EEbJiVM9DbbHTrzo1AyrNNQ4qDDbck7fd///f777X90z/9Uze6JVm6oWEDktKbpN9atfgwWcCZpNUffAUrjXJiI1IaGpRRt7xkZzn5JiB5aIYXfeImp/LhSOZy4FdztTgAoz4+J91tExuW8LkdqQ4w4hZXZIKOostJWwsvm6XKoa/g0bbo0C2fA0NuFidko375Ba8+Tl3S0SFPWNndOfg45ZL5tiR86r7HPe7RPv7xj7cPfOADXZGE06nhd77znQ1/SfozkerDJzq1D+VSGjziaNCOfHidQH7Xu97VT5FJsynOhwMdwhye4JGmHFzSkrn94NcWyiVzvwKnDJ6SnUZ2OJQFq33Ek/RNanzhhwOjLLxoQDe5CyujTvg55cAn8yIbjDgY9XAW2E5en3feed1oDYbB8vWvf32vG09uVDlR57ck1SUNjnJJ+s1k9ZVLZtqTNMo9euUpI8xHb9FJLvhCEz9Jv+Fb+egWTma8yuOdrNy4Ov/88xvD55vf/OZ+y80NrU2bNjVPf3pizMEACiH82l99cMBZuPV7NJKBBQqHxoJN0scN9MGhvD6FnyR9w186eDDwuV1GZvqQuhkI4De+wM2J89HBT2YeyU0cTXwuSW8nuPFDBupjAC74V77ylc1TrWTwpCc9qT8rbYxqO/6K7h3R4Q0JHFISOFSITdJJTWa/xgm+McH3CsAYYmzgGzeMA75RY5NvXp40YYZGt/uNIw7AgDE+8MGYI5QVhtstXfO/Z4m99qCM9Ouvv77frnED2JjlqWrjCNrgghMtT3va07qOBMa8KI1Rk67wnve8p9EzzAfq/dSnPtXOOeec5saO8Q5s0WEsxTM9AT94MXahRVm+PPDK4U+YPsJ4Kw+MMuTk1hD5efXhu9/9bkObg2zK+M1A9Rt7PV/4D//wD/0ZbGnmMM8zM0AzyOITPvQkczupB398vMFJLuoz36AnSf8pBunwOyQFvzLGZbel3/e+93VjNBniST13u9vdum7iwCKZLOInF23wne98p5lzzz777K6/qEMe3GjhkyV/uCGBIYEhgSGBIYFDTQLmNTQn8/rR3CctSb/xS+cwzznUZn62ZjIHK2Pe5h/OzpoN3/Q5cqGXkUEy6x5rzTtdSx1knaSvO9v0RxfRLlNw/BsSuM0SoPvqW4VAH+fE6cp8fY1vbND3heX5LoSHO/IkcGs4TtIvAiljHNV3rMU4acMNCawmgXWrZY68IYEhgQMrAQM6CiikFGYDO+MIwxYFNpk39YTB2XSjZICjfNhYhINyLU6xoHRYaMBZZcApI24TjgMLjnJiE9MEo2ySbjxTpzTl1MEpz6GhNhnli0uHk5OmvLTVHDj5y/0kjTzUgbc/+7M/a57HRa94waNPGh48pUwGFlzoUVZewapHnAyLF3HpcFLQyCWZJ11wypIdXoTBCssT3p0jCzTyk3Tw2sRO0jwZ6eaq31lEU5J+K9iTi+pRAC/qq3xpwuSTzEY9aQVn41jZJEvPdKIdPD7Ro29UXFntbnNYOXEODAcv+qVx0sAns5zg48hdvjq0g3CSbkBVV5XDizxwHEWa3MlZe0iDD1zhTNIPNiSzDJUnA7B+W8jNX2GLbvg2bNiwxDu8+LfBbfNfPtz4hUOe+oTVz+EZvpIH/pO5bvgYMtAgn8ObOL71RfjgUZd0+Zw6krldxMH7fSTPH3se1LOcjL1PfvKTm+eyGCk8y5mk+f3HF73oRd1YbRNfG8BNtmjCB76kcXCjW1geOoXxVnJFJxi+dDBwoF0Z8Jz28T0JMxDw9WO8CqOFPJUV5/AHb4XRKMyhmc8po7z60ExmJ598cnvqU5/a7n73uzdjoXRjFPnBi1Zpyg83JDAksDYSMAb61nxzxgTfs/HCt2dMEFYz31jAT9KNrsqAr2/Wd824Kc1BF0bQj370o824AsY4wAhqbHDwxZigTq8jwO3VjPve976NsTdJW79+fXMT1vjvJxXM38YYNJsHjB3o9PMKfOMWY6u6/Jax11YYkJU335obHDh5y1ve0l74whcuPX/fpj80os98bR5B25TcNxXJwdhXcb8njFfzsDy3do3tDmVt3bq1G1DJyZOIaGX8RY+nvzxViGfjsBcQ5F122WXt/ve/f/M7duRw7rnn9sNF5gnPYoNXP7kqJ86RAVlqP7ShmW5JTuC1Dzo99ZykvelNb+oH0ZJ0/e9xj3tcNzyr+4wzzuhpcHiSWtt5rcHPbsCdzGXwK27OUr8nGMXxWXni8KBXeLghgSGBIYEhgSGBQ00C5nHrFnNp0W5eo2NIl2beMxcKc+ZfvjUc/3B21mx0J/IhF04Yz3QC/lo69dM1qs5qE3Vrl7Wse+A+/CXgO6djWxvoW/Tp6lfV7+jiJYlk3vsB71uo9OEPCexKAtZp0q1f9TNh/cZ4lkR0uENLAvud2mEE3u8iHxUOCey5BCwiKBIUBwprMhvNKBPySpH4m7/5m3b55Zf3TTlwX/rSl5rNQTdk3I6hVKjVROE24Re/+MXmSUPOjQ7PCt5www1AuqOYMATZILXxigYbpDZTbQq6jeq3QG2qogEtNiApz+pSxzXXXNMuvfTS5oaO+txeroWNiQp8r2yV/yXzRFYblRSpJH3DURpebdLCd+GFF/ZNShudNjMtLqAGY2NUOoOqRRZ5gkFDMitenkj++te/3vCG7sumzdWvfOUrza1qclMHfG4GeRKSbNDgxoubphdffHHfdMarzWO0gt8TBw85kh38Rbs0E7x0E7s4mvHA10aM31/72te68Q+NX/7yl7vc+W5UMX5rT/xqL/CMieShXr9vqO8UHHqlw6XtShb41U/cYAKDLu1Olkn6U5xf/epXmzqV0Ve+9a1vdSMv2cqzUU8ucKtDf/Cc5VVXXdX7r+fM9Ssb3OrAHx/v6vaEJOOizW+3QLVPwYLTT+EVJh/8opOPf3KQrj0ZD+F3gEBflUbu4njwZCU6k9mY7fYSWbltr62Fv//976uqyx5f2kfb2/xGh3ZDtxtkn/jEJxoZM2CARZd6GXj1Nd+sssqp17ekL6lLe7t1ZXNdOrmrC34b/a973et639d33NpijACHB2MDuWoTt8o8tUoOyWw4h0Pb6EPaFk/K6BPo0U8wCZd+bsxAt3FBejmyVycffrI1tuCPPPFiDFCHMvgHrz21OcOAsHEIPepHs/GLvMhFOXF84EkZ8aJRvv5IfgUvbbghgSGBfS8B35lv0zdnXFWDcYkzDhinpPkWOeM4X5qyfGnGN7CvetWrmlv+DLt+j1e6cTtJYyh1eOcpT3lK83vgVS8YY4pniz2BDOaxj31s4/xWkvGcEVVdYNXHveQlL2lu0f7SL/1Sh/V0NF3BmMTgKt8z04ydP/mTP9kP3ZinfuEXfqHd8573bNKLZ5u4bge7eXu/+92vv5hABuTCl6/+JO1nf/Zne1mHePxMgZ/38Lw/usnMWIY+NJvjHHhhOHbwR93kVDIxt7hNe+9737v/3AEePBWNZ+lwGWfdNsa7Ojxxncw6FH7RZe4Dpzy54wXtxnCGdXO53wHGM8Ptxo0bG/+9731vMxdoC3jQZmOCXM0ddCftzSXpxn9zt7lmsQ58t+mPrCavv0YBl/CR4wanQwJDAkMCQwKHiwTMi8k81+LJfMyvuW1x3jPnlwNjDcc/3B1dhjzwjld6R8lNfK2dNlCnetTLH25IYF9IQL/Wt7hk3mcsHdfaQTq9W132YUpPli5tuCGB1SRgXVl9xlrOWKbP6VPSVys78oYESGAYgUnhYHCDhoNSAqUUJlmib1dpS5krBJQxKDOOcAVWYQqANHAGck7cosGgLl15irI4A4wbJ0ka44yNxF/8xV/sBkwbd29/+9vbE57whPboRz+6G+WUh4+R89nPfnZ71KMe1dzesAFqg/ERj3hEUwYMQxIFxQajTT+GN2FP/tmstBkJr/AFF1zQnwNkPFOW+73f+732rGc9q9lsdHNGHTZnzzrrrMZ4CgZ/5ZLZyMZghA9PGaI3mY1U4JPZ+G2DVp40fNq8fOhDH9pspjJSMj6Tk3yTojCjGKOnTdXXvOY1sppN4x6Y/ocOxjnPA9vEJUeb0ORHTp6RZsScQJsNTm2FJ5usDIHFI/7cTrRBavOYwSxJN1hrZ/UU7ct9G+IMmjbAH/CAB/SnovCmrcEqi3d+MiuT6NEHbNq6TQT+He94R9/QRhOZa1u0MJCDZ4AkK7+j6LlMaei1cWxzPUl/ApIBedOmTY0spHNglPXbi/qcsujm65fkp1/YLPZkpr4Dx7vf/e722te+ttNlMzlJ3+SlDDP0oRO9njxWB37Ae7LZAtE3AL+20y7qtslsE1od2oZcwFCewaNJmn4sbANcfdLkiwszJmrjD37wg/32lO8KTvR4Hprstbm2dEtNn3jmM5/ZfAtodbiAoVIdDM3ayFPdDBJwkXPhk8YwwZjre2HwgJNM5fkGtb9vTZ1Jej/VZj/2Yz/WtBPlTl1J+oa6wyC+AzfT5DFS4LNNf8L6rj6gv5Z8fb8M2RNI/4dHNOOZQZ5s0YJX4wUghnZ9m0OzNtO2jLfy9UNtVXT73tRtjDn99NP7WGS8YMRwo8zBCe3gW2IY9puTp556ar85R6ZkxulLZMPIjU9tjHYyk4cObeM7942hhcNT9U1xThonPNyQwJDAvpGAOWoRkzGQW0z3LXLGZz74yjeGifPdIv3N3/zNdtFFF/VDQeZU3yxYztjg5xF+4id+oh+8SaJoM54bw8zHl1xyydIBN2ONQzIdaMf/0MChw5zikI1DOg6V3Ote92rq49yspd8Y381bDkQx3CpLT5B+/PHHd6xJur7j9qvnmCWSATzo5nPo/LVf+7WmTvW5qWx+/PCHP9yNuHAbx6ssg7IDNOhziOjlL395HyPhot/gjb4Fl7kUneDuf//7d7ia/9DD6OqAm7G00uFJ0uUnbMxXF91G3CYDn07i+X248c1Xl/kAbmOveQf9ypx88snNT1nQS6SD4ZI0r1fQt8wNjNPmDTKSj28+GfCHOzIk6sYqBQAAEABJREFUoI/pA/pKMuuH0o4M7ltrg9EjWgLWbiUAerEwnZZ/JLvFMSBJX0uTRxLemjttYF1XFVkzShO3FuFLQ6exS5yrvGrL8s27yosnO3kw35k7y8FXDr5Fpzz8cEgXNv8WfNFTPhhh/q76mfTlDq4qI09cvXzx5U4eeP5yGPHKW15uMW4tWPHFsDR48SkMH3/RyecW8xbDi7DLw9pEGnhzEFqFpZUTX46/8vbG127KV99ZbB/1LeYJo22xPxYMv/oDuOXyk7Y3Dv+LbhGXuqpt8IEW+eULc+LlxBfdIm7hguMXHFlxFVdXhQ+Uv0gfGaAdLdKLVu2iX4knWXq6F/3g6bx86x9rEuWNB/zhhgR2J4HqM+D0Mz63mC6+Fi5JXy8Xbv1eWJ/mJ1mas8XLJang8A+wBIYR+AA3wKj+8JcA5cDgaFA2uXO4ZogUFuZTFih5BnJOGb58TpziAI6yyOAi/S53uUt72cte1my4+T02ZRhyGG/dxLSRKo1x1xODNuCe85znNIY+hkfPzVLklOfckFSPW3l8N/9s9rkNY6ORYYiRiDGO0fF73/teN1qiy/ONNlbVy9gF1k0RG5lu7TFGoRkvaDJZUI4oQIy4ytgUlUYW4MAn6UavNv1RmDjKMBxuAjOSodfGoo1WeeSdpJGD26/ocrpWnucdJ1T9SUc4fud3fqe51YJHRiaycRvRjSObnTZfydsGJ3jyZ5RiWPuZn/mZxuBGToyt2oBxkVHdTVf1WWiQTzI/Y403PCTpN2gf8pCHNAZOG7o2afUZm7xoXM25NUlGjIpuPZ133nnNxjUDr5ulbo7iHz36m2el9Q3GXXIjd5u+NpE/9KEP9QkbvTZqtZnbV9oNPu2DB8ZRm8l4UDdZMAx7wpNM0EFmDIQMlzb1P/CBD7Qf/dEf7U82481il5wZ/8gB3w4BXHfddf2J34985CO9PfCVpD+R6YllzgEDG/JodsvUzSptAidZ6VN8tPJXczb1tb121F+0E/nph55WxlvVqT/Y4HeoQL/+uZ/7ucbg4NAC+drQxoubTr4bG+pk9v73v7+Rhec+tdcb3/jGxoBMZmTDYMqwgU6+W1z4QX8dmkAfucFL5r7XJL3/MsCq90tf+lJ/Ep0hBQzjvw17G/rqd6tMH2OAZWRnXPad+V60Gz61B560P/m6BUYmjAr6EXjt7KawQxUM4uhGlzzfB5lpW3VLM8Yw9PqufUP6gpvP8Op/jPiMz8pqd98R2hnQfRfkzUjCCKGNHTAg1yRNGd8JPPK0IXrIgz/ckMCQwJEjgSR9DjMOJNlrxpN0fMmu/b2uYB8gMFcY++iQnLC0fYC6G5KTmXc4za3lxM0z6jGHSK/4+vXrm3nHAR2HhugK5hvzn3nAYSC6irLDHbkSME/TN/Ud3ywdh47OT+YNJjDDbe+bbUMOh5ccrFl9/cbtGjvpxdKS8IY7gBIwJllbGKOsccx50sxn5llp2jBJs35yCM2cZ33kJQxlrYesU7ABD18bG+PgE+d82/BywtKSH+4D6lc3HNZtwuq2jrLOgjNJ3y9J0hwqtia1/2OtZE+iTX/Ko0F9U/QW/5L08m3HX5IlXaBNf+ir/jpFe5560ZbspBlMko5LXpv+pKmT7NA1JfXy1rHCHH3C+hd9dAa6Az7lKcuHh8/BzSU760ZjOTC7cnCAkZek63rwiFe6cJJOY5JWf4v5lXZr/eIlmfHiGw50oUM+v+pK5gN7YOSRUe0FaM9Kr7D4Wjp06uPVNuZxadb9yTx/6/PoxEc5NBVPwis58PoAfMZIrmDVVeED5aMPv+ongyT9MoF0tMpzyFEfFgdXbZPMbS5tuCGBIYEhgQMhgXUHotJR55DAkSIBSgBljcMzoxZDiLDfoKMIUXAoDZQDig2lCYy0ZKeikKTfoCyliGIFlnLhlp1NNZtv6mLs82Qh4yjjFBiGE4uEjRs3NrdRPCHIMaox+sDlyVY3GNHBGEwpZaBzE5Tx5j73uU9zy8OT0H5n1cKCUQk/6mCcs+iB3yYgI6obIQx1fmMPT57VpTChXznwFFl8MTp6ipFiKY/8+MpZZAhzeCRLdHpy0A2hn/7pn26Mc56zrXIWSX7Dj5wZ/CzOhPGIX4siizhpaGIIdsPQTSOycVtTuzCIJrOCBx5+8AzAjKqnnHJKc6OUsY4hTxmGQTd90A2eLCmDeEP39ddf3zdK3SZiNN+wYUOzkGOohxt/eF3NHXfccc1iitFavQyKDH0Mrvj19C+ZMqxZoMLLiKvNpaPLTU03KvULdTkk4KaP9vGs8d3vfvduwHVTk6EWb57K1G/JTfupW/trcwbG+9///s0tJsZzN0/1dW2BdzSQoZui6nD7lfGewZEBk7FVuzhwoO/BSxbaBA6HChgR3TpmJNQXtCXaiyZhOPirOd8Hg6Pbx/jSVnhg3NSmFHib2A48/Pqv/3q/4c547htgCPc9MNoysvpmHYhArz6uLfRN/YIs4GT8xTODrL5K5r4R6QzMaFBGf0/mAwzod+iCr98k6QvSNv1ZOOMdvO/M7TXfLTr0cd8EoynZuuXmG9ae5OjAh7bQB7Qh3GhCh0MiZKJvgtMPwBgfjDMMwA45qE+/xjMfLvzBr3/pf4zl5KyNHURAG9m5XQzujne8Y799bqPk/PPPbwy+jONulutX+g9exJXX593E09bqJLMkfQGfZJLK+DckMCRwpEkgSR8DjIWcsXxvZZDMOJNd+3uLf1+Vx6sxmBPeV3gX8STpm7nmiarDeN+mv4on6T//YL433pvzzBluaZsrGH8Z+cwxSaaS49+RLIH6TkuH0TfM8fox3TJJ/6aT4SdDBsnhJQPrC9+/MTWJYDf2W9Mkc7wnjv8dUAlYZ5jjrDkQImzdnaQ55GodZ53z1Kc+tVk3eZ3Meswc6EUrxk5l4THmWc/e/va3h6o7Y50AvByYZN7vMcfqD+rjhKVx1n/GS2tU+zHmW+s0eynWYQ5Vo836b9OmTX2vwBirLmtw6z/1iXPwo5MTlraaA1P0FA/ghdGHD/Fy4KWrU5+39pNXe0jkIp+T5sUn8rSGtW5UvnCCEd9V/XAWnDB6yomXA5Ps/M6SLM03YJThr5Uzz8GdhNfrFtCG6kYfl8w3SKXJx7f21Z/sqYibQ+2jkW2S/mod2LV0+hD56y/VdtqVQ2syv+aHJnSgU7rwnjhtDF55vnq4qnNPcKw1jG8NberhF632+rQRnu3Byke7fOHyhYcbEhgSGBI4EBIYRuADIfVR5xEjAZM+Ja2UPYs+ihvlhtGIgiCPAkUolDj5DCIUHWnlKIMUhyRdWRQHBwflAxxFkAJmcSBdffDL82Sset3GdUMUbXAwaklTjtGGQVHdFFH4GJIYdSkyFhAMN8JuDVpEeAKRIpSkMdAoK41BU33qtwFIoXfDkgEJDOMN/MqQEWOtG6dukaK3ZCKMTj4nnMxKsXqVZTj27K04WslF3W5SMvwyQFtwMFqjXR45U9LEGa/dRmT4JQd8kilaGdPRyahI/gysyjpRy6DGkRXaLMjcMrYgI3/1w1M045WR1e1Tv79ng5Th2G/keZJYu5EXPrQdnKs5NMjXl9zKVre4fqRe7UP2aCcTdErHj/ZXD9gkijUydyMYLKNnkv7spvIAGPMsNBnaLWyluYHKcKkdlOGTL9nixyJUmgWDW+vKfOMb3+gHGhg3GUClJTMN+GeoJmPPe6MZPqed0Q5fyVc6OYOFQxzPwvoYfzUHBm/KwV1lSy58BtsTTzyxMZRrf0ZWOPVfRkphMvBd6GPJvBHulrI8joyV1dZkcdJJJzWyJGf0g2F4RQ+5SdNG5Kw/ykcbHEkaGUkDX7wLw628/kteviWbEXgDr5wnqbUFeotvvOhD+NS+6NVn0cCQrw+5oc7oLR3dyvhm0apedcojHwcBGMH1d3XIVz+f08/0PzxZ3MvTn/Rft9SrjO+aUd7hAIZg35cy4H2H/OKNr5y0ZO5LwsMNCQwJHJoSSNJ1nWTX/nKuklvCLc9fHk9uCZ/cMr4c/tbGk1viS/Zt3JjHLadLGrc8fXk8WZ2eRRyL4cJjPhI2B/CTGZ+wuZ/x1+soDqSZlzztb670WkqN42CHOzIlYL6m39DB6ASkQOegR+hT8ofb1nXlIYfDTw76uXGRvm185aw56PK+heEOrAS0hXUKKpJ5z0HYmtQLWtZSDvk6sGytVutx7Wl95UUk6ylGWofC4bL2qrV9fdPJznkTfv1AH+AnWTp8Zaw05yZp/tBnHWYNZQ3u9rGx1NwKVpghGG32Y9TPOAWvfQ84Fp0y1oicMBrQCH4RLkk/iAwGPfpxMtPUpr8kPb8t/MEjCpbPOVxs38PhX3ThRT4H3n6NvRF7JvLUJ09ZYW5X9cvnknT9UZhLwvsht5w/AMlOI7x8Tnq5ZNe4Kn91f85FOz6TdAO9OU+O9GR+NU6+upP0ftB2/GlbfUme9rYPYG0tW5p84bV09gG8snf11Vf3Z46rbdSJbr424oR9F2gTrnzhlZz+6lKAl/b0FXzqm+TDX6nc/kxHSzL3Fd+Lun2XXk7zQqNLDtK1LfqTua3JAuxwQwJDAkMCB0oC6w5UxaPeIYEjQQKUMgsGNxr9jqjfvHWTzslGNyHd+vQbvRYK3/3udxt4cqEoJbdUMpPcQqGlcCVZemKXEYfSJJ2yQfGifFiMWGhaKFh8uJ3KGOWWK3oYSH/lV36lK6FOX1KuKDaFww1CNMEBv829UmAoO4w94pQ6zylT1t2ExOOrX/3qpj7KqtOxDLVwUYjgAyuONnGKLBrJrIxK8suRizD61C3u1gnfQkseox3Db5L20pe+tN9itVCTx5EHGamPvJWV9uM//uPNwshzuGTDKOcWJNrJBBzDmk0qdDJCbdiwoT//ohx60EJu5CluY4tsGLjIxGlcbc1Ipv3dqGZcc4NbPehThzLCu3PaWH3qB0su+GLYJ2P8uWmKDgtUfCTzM7rCeOLDQ+ZJGoVb2K1QfDDCkQWFFt2eh07SLHCTNAtPuNXLAKjPwYcWNPndQosF8tJHLEjd5kUfwztDoqd/1eGGMd8tUTTrW9+YDMb4wye5OMwAb5K+0Kw+RN74TdL7srrabv7wjl5tqnwtnPQPuNAHv/5pQ1ubaUMnvH07nlL3Pehzni22kCU7ZfRfuDm4+G7o+07dasaP74ms0KoMmbh1rL4qk+QWiz+wHHxkTE7aUZh84FHWokm/0o5usluMuFXrFrXy6m3Tn3L4nYL9t471P/iS9FsJZEQ+aAeDRvVwDk0UrP6LJoZaxn4GYLJw8MPBDGOO9lUOLD7RSea+ebg9la0dyIYvzSsCDNn6EDmjF882CNQNhlsMix+0bhA2JDAkMCSwDySQpGMx9hnTOWGJyZwnfFsdXIs4C4/0CvPFjf3CxmdjN2d8t1HulpR5yU9FmMvBGb/5wx25EtC36B50QnoG3cI8rz/RAeQNt67ruUMOh58c9H/jpXFS+3gbEP0AABAASURBVBpD9XvfAt35yB0ZDg7Oqy3MZdrKWs/TxPZzrNu9rlXzmX0Sa1e3ga2z7HdY11jveUHLz3JZe1nv4M6egzbnjHfSyqmLS3Y9hyfpY4L+Ap91dzIfPrY2kq5fWV+i3ZoLL2Cty9r0V3XywatvSl76Jw0O9CXzWhAM+CWgZQH5xnBlwalbGjB4rDn56LJOJEcHxxmC7R+gEaz8JP2FKPDSrUHBwAuGg3sxrl51lgPDJbnF3pm0RQfHclzyi39hDhx/Xzr1Juntidc2/dlfwou5MJlljyf8Gxe08QTW96uS9D0ocpcGH1klEV1T5/CDvm5PxrPj5KNufGhrPymlz7tYghB8ycOb+O6cPQJ7B/bMvB6GN33DPsvuyu6v/GSnnPGvXnRyXuDz81meiBfv+ROAfsVNwfFvSGBIYEjggElgGIEPmOhHxUeKBBg8GLLcjmUQcWPTs6wXXXRRo/x6/pSS4KYbRYGyR0miLJWiQHng5HMUPjAUInK0iKQwWqRIY0QCo7w8p0Hhozyqy3O/fvvUb3Ciye1Pm3RgbM5ZuFC84XATWFy+xan65KmPoueUpnqV9Syzp1zhoCAyklHg3Pxwe5Oh2+IHLg4uztOxSZrFCiWy6oFTfjIrWngW5/AJDr4kzSLsN37jNxpenR5lwPNMr99m9WxzMi8q0A6P+uFn9LKQ86Q2QzDDp5uo2sgtFrdR1ZWkG5TJRFxZNxWrfu2DLgqqG41kY/HHAMw4TCZujoozcnpGGl2e3FWOPPkWdOSprcRXc2hQLzoYytAlrr3wKe7GKRxJ+q1eMrYAQ7f0csrpL/qfMIOb/nnxxRc3ffVNb3pT9yn0DLqesCZHZeA44YQT+lOQ5KqPok39eNFOYMiEgVo59Th0YCGoLzIqM7TqkxRnbcKAqW/YJGRsVt6tUIuhJL0+YX1Gnerg1It/4dWcMuhHM5qSuZ8VvYzV+NCmvhn9gWLPeF/9gxyV1Y54tUhL0oThRgsa0IhWi3D9QRn8KJ+kL1LRbLyoxRI5g6u+oe+hp+iGF63S8eBbV4d8t5Ld1nfT2gEUBxr0R98FWIb7JFB0Y6+63fS1caE+eNSFfoc7tBsYNPPVhSd1g9Ne+MUbpBZvboD5bWV1k5v2Vbf+xVCsn+oH+jp5+f7gVh7f8sgATfqtm/XqEleP+sTBly8MP3+4IYGDSQKDliGBfS2BJH3uSG7p74t6khknXEmWNiqTNH/GaH6N6cJJOj3GY/nmIunGcnOFucV8Ts+RPtyRKwG6BB3AT3vQTd7//vc3PyXi4KDXRxxiG259W79+/XCHoQy8ImXdRu+1fnA41AFkujeD3ZE7MhwcnJu/ktnIlqQT5Qaw9Yz1rwQvejFQWSc7aGsvxRrWWt8a0XoPnPWSn0FgLKs4nzNHcsKcdY11kDk0meu1pkFPOfBwWoOZW8Fa89Xa0bgqzdwMl3kXnHL6F19dSfohY7Bt4S+Z662kJH1eR0elWZPBWWlwGNPRn6RfUJAGvuoTli+dDO2FiFv/ySvaxB0c9jNALhOYD+RXXdbJ1qbL8eK1HPg9cWjhkuwSPEnnPcku829rYvGivPr52hdP9lnMi57ytnfmp68cLCijq/0Yt03pVORHFsLw4B+utXb6lv0s+py60a1utDjA7xKGSy72Ae2joRNN+kyFxVdy9ja8DmifyP6ZMtIOprGx2pDc9X0y4HtB0E+oyf/Yxz7WfKfy+Mn8bazE90g/PCUwuBoSONgkMIzAB1uLDHoOKwlQdizu3vOe9zTGHkpAOcougxHliRLFYEJhoERRIhhGShjSy0kTTtKfhRVWj3S4lbXw4KsDPooTYwqDLmMW5fGKK65oDLiMwoxtFicULjdqLRgYR+GEm/IFtzgDc8UrTTrFDy91289CyA0QNwilM4Qzjlq4MEApg3blhNEozyIG7RYY0hcd+IpTpijMFgtODApbQJMb/hic3MZ84hOf2MgDDRYclDULJHgsJCiUGzZsaAx7SRql21O+6sKrG5/wFJ1kSibo4yjCYNEPp7osbtQHNxhtQJ6Maeomh3e96139+WX0Kkem+kPF4ZW+msMztwhDhupDE1d0wQ1OPpnhSbwcWskU/ZzDCozo+oYnHN1k5rsJ/O53v7tZ7Gp/fMHxj//4j93ITKbqJWd1e6aKHMFqW7IrWvxGIKPkt7/97eZZIXU5Xc3YZ1Ht93ZtjDBAMgZXWbKBH5/C8PLRgQd5wrtz1aboTdKfNCp5+l59u+j2RLHnvGxUMmY64eoJJEZiNPqGtC3eyVYfUQ69aPN9M1yil0FZW6MNnfo6n0zAax8GTt+IzVBw5M4v2pQRh4uMxX2/+jc5OFBi4cjAjke3/dEg3RPR6FOHPHQqA5/vCD5haZ5iEiZT/QWN4ujXT/GGJ3Qls/ykO91tkapvOFzhVjJ54o/xVxl1G2cs7pL0Jw/JGy7fDjmoqxwZOUwiHx71VN5yX3suTxvxIYEhgSGBAySBNa82Sd+o3JcVJTPOJD+E1hhrHuDLFDZuJ+l6gHiSbjim84hzxm/zuTmojb8jXgL6j7WBPkLnoAvSF2wu2/wd7p/bkMHhKQNrHwej6eZ0Wvo34wmd/IgfGA4CAZjPkGEtkqQxzDHouA1sP8XeggPLfrfWusZa1fxmfWO99JSnPKW99a1vbQyYDjFb4zqgbh0FBm4uSZ8n244/fQGMNRIajJFJurHWHMpZD7XpDwx49VoPWmcl82tfyupL8q2XwCbpL87BIX9CsfQPLCcBfvAVl5ak6xjoETde4yOJaHfg4eXUC5aTzgdUvjTlrUXBo1G95O2wtxfC/ByRiwTKyeNzDh2Dw4c4nOqDR5yDX7pwOXGyAstVOl86njlhDry8RScN7sW02xJO0tu07fiDE/2c/QWHC7xq55Ux44T1uH07B+a9yuZn3LyeZQ1t/0Z5tJPpDpRr6ulr1QfM33Q6exGcPQPjmbHNvgO6yBNB5MffndM+9lPgw5v6lEnmgxnCB9ot9skk/UA9eh1ytL+VzK/rXXvttV0vtmeifUsWB5r+Uf+QwJDAmkvgoK1g3UFL2SBsSOAwkABljCLDEEhZwpLJP5mVBQqBW5nSKf0UWsoOZYrRSDpXSlMyK9vgKBrykvQTl8IUL+kMOZQuPoXDgoQyxrAk7OYow6fnXBk93Uh1GrlujSpDqYQT/ZTtUnYY4+CWh1Z8gccXhQ28fL//9pWvfKVZ1LpV+lM/9VPd0MNAhAZKIz448HjmwwuXOvHNSeMqLJ9M1cvhRxoan/WsZzUGYAYwizKnJ5WVp7w6nJhVH3o9V80YTt6Mm+Kej4Zf21DAyU1ZePy2jjyytWEFb5J+i7lg4JPO6E4ZVA5ORkPKuxPgjOUPfvCD++1ayr0FEJmjg/FM31FuNQdWnXgiB20vjDY+2Va6tipc0vQVMpbOJWnakgGYss1Q7TQjI34Z8/UTz/M6jape9ZAxOrS7NrU4w7v2QIOFs7rUaWMPX/ChVXk863tOxLvN7TAE/5GPfGQ75ZRT+kEH5RiZGQ3hLZfM35G2RA8fXnypr/hdyQcHF7rxAEeV0zf0WXw5xcrIizYnvy36fTv4qLQkDS/g4cEbWtRt01s6Ods8QGeSfjrUGIAGsMJg9CtlTjjhhL6ocFsfnqItmW9Bayuydfud/HxzNhvcZLexilYbD27na5ckzWJSv1AO/0n6d5mkaUvp6uIYoclcn2dkxp++r13Jy/eRpBm7bEDoP2TpqTT0WLC6Pe37lK5f2EBRPkk3uvs+yIt8yAVtnPrJRP+xWSYfTr4+RGbkwYGFgz/ckMCQwJErAeNAucNdCuYKvC7nU5q85em3JQ5XuSoPN5ek//SC9CRLG9nylGnTn3HaHGJsT9JhjNnminZE/A0mV5KAvkGPqIOWdE2HxjZu3Nhe8IIXNJv/wz1zyOGZh6cM/LyM/v2kJz2p+akk+rV1Dn3beLnSdzPS948EzFEO9qrNusfhcGt1cfsgbv5ay4vL5xvPrF+s/6xVHKq3JyEPPj9/ZP4TL2ddJAzePo2D09ZbDICMR9Z01uTmVXDm1sIhjVMf/NaQYOCqdHHp8q29xOFAZ4Wt5axzHfK2f+EAuDqtB43T4Mol8z5Uxfn6q7UdHA5xwyMsDa3WcslcDl58qh899j7ErSPRDZ48pTlAjgbrx1r3KYM39cpjZCQvh8g5MvMdgcEnuHLS8KMOa1a0qBNO9Ytrc3s+6JImv8qXD+/2KbLopugu/i1C3DI8x9I2b97W2hS53VFHTXswR097Hrdr3/vef23btq9rx//Hu7RnbDq7veG3fru9+YI3t1e/+lXt0Y8+vd31hLs2+wRu2drvQit54q1Nf/ibvFv5byKibZ3KcBNNUwhdbbt24+TvSJ/y1mV727Z1a/vBTVva7Y6+QzvmDndoN2+5uW3d8oN20t1+sp31n57Rznj6me0JT3xS+6kTT2rrjjqqbZ/+O2rdVHj7tul/HJxTsMHfpv9vb+u2b+3uqAm/dtmyrbXbH/v/tKPv8P+2KdjWrVs3Gc/Bi5UrPG2VPzAFzxdfBXw3WZs3b+m0tImqm2/+wQS9faLrqDaxOMlgazvttIe3O97xP0w68uZ25ZVfbFu39ax2082b27qjJripxPg3JDAkMCRwoCSw7kBVfMTUOxg94iVAcT3mmGOW5EBRE6EU852C5FsA8ik4lHVhritBW7Y0ymuVSdLALVf4yripDvkUVWUYi9r0R6l221caxfZ73/velNoapdepVc+xOXWuvLJHH310Aw8IvDRKsXT04E0cPrS87W1va5s2beq0yZcGl80dpxaVc7oRPmX44KQn6QqUxYS62vQnL0l/9tciAJzFAZyUdfVbBBTcVKR5/rZ4dxsRLnSgnQ8WHJgkzWlF8dNPP7095jGP6YYpcW1w3XXXNbcS1IdeZeGAyyLBglAeGqQlFNPWPPGtPKMaIxd88rWDJ7M/+tGPNkZqJ4RtdjHeefKIgQ4sAyQ/ybRA2DwpkVu6wz8a8CS/HIUfDXiSz6lf32HIlc/wDkYeOGlkia8k3dioDz7xiU9seHSCmY9u5dSlXs+a6yvKy7vf/e7XjbVJmtvf2iVJ76/6jhvWFijqshkMjzLosFgkY3nogD/JpDBf2WwGurUKHl0W3fqAeJLeV+Dw5NCZZ57ZGBvb9Kf/TF7PT+b2QCteim90azdw8shKvr4sLA2eE088sfOhj6BVfWghV4tqi0i/AUUmypOTsvDChR9h/Omr6lRGmjFBHC3K4h+cfsVoKo0RWJ9xetzJYPIDr374hNFRmwzampzQg1f9ysEO8OrSf9ywhjtJb/Mk08Lz37UkTf3JLDO86rtkzvkOpKEb/ZxFKNz4xK80Gxhk5Pa0m7vyyBLteCAjONBH1sorJy5fHYWLLH0Tf//3fw+kMbgLKENe+IcPXJI+7rTpDy55U3D8GxIYErgVEqjvpvxbUfSgAE3Sx7IknR58cCLGPeMkimNUAAAQAElEQVSL8L50xk344Ocbj/gVFy4ahPeVM84lM59wGhf5Sfq8JVxO/cbhRZoqbzXf2K9ssrMecfOJcuYhPoee8pP08bjgzFNt+kvSb0RMwf4vmfEubxc6QwcY/ztsJVD9ha7p1swDHvCA5gUa+rGNbc+pHtLuAx9og/4hg5X6wNvf/va+DrRusn6h99J1L7nkkq6TH7Yf/h4ylsxzw3Jw8w+3PH1fxOEtZz51eNZcZF1rXVV1nHXWWX3dW3Frmgrzk/TD+XBZy5588snNPoiD1G5u0hFqLha2N2Mc9Hyu9bWf8PEcsvBznvOc5saxtRDc1jzmVeXNq+pAq7h0ceujRVjzuHqsuawxk/Q9BfOup6vtQziMYD0rzN807eX4qSZGVn0TPjoEn0tmHF6g8tNRz3ve8xq68WvtCd95553XXw0DDwc6rUHhZuSWji5rWAci1CdNnYzsZHDGGWf0A9alZ+HN3ME47hsiH/tL9gHOPvvsJuynkDzbbT8LPmVLbvhnjAfvQDtjNZrQQN54Vy9e7Nc4lAEH2vlJ2rqjjmo33nRT27qdWbOx+y25Nv2R6403/p8pNBkaJ4Pn9m1bpvDW7rZvvXnyt02mw9b+2w3/s33hC19qN/7btrbl5oLZ0o491p7hZBD+d8e1p51xdnvO885pz3v+89t/fvF57QPv+2B79zvf2x78oAdNet7W5tD1V7/6N9M+2U3Tvse6Cff2aS1/Y/e3bds67SHd3OGKyi1bNk9r/8kiOVH8P/7H/+zJE1jbvOWmqczm9m83/vfJn2idSN88kTqx23yJ27Zvbj+46X9PeVPGVPaoiYPNN9/c/v3/f3y7advtG+q3r9vebn/01vb//fuj22++9rXtQ++7sJ177ovbTVvTzcvb/V892yfoyd/yg4nOqQKGUf23TQbgFnmT7Dbf2DbffFO7w3H/of3rf/+3tuWo1uvYtm2ifYLb/IP/1dr2mye3pW2bjM9bJuPqTTdunuKtbd3S2sRmD2/ZjN42/W1r//Z/Jn7b5rZ1203t2m/9bfvG1782pW9v2xSY2kkB/XFKbOi5eeLv5snYC8OiY9C9/e1uB2xyWybDPQltV7w73+GP3+U/tg0bfr79l//6X9pfffkrk2H/f01Sa+3oY4+d/O2Tm4qOf0MCh7AEEv1+ZsCYLLRt+j4rLD7cwSsBs8XBS92gbEjgEJbAviDdYMpwY4EhzKACr2dTGZMoGuKVfizlYlJKnb5M0pV8eQZkiwgKzQtf+MLmlKfNOwYjiw8nkj1xK339+vVNGYueJJMyeqwq+oImyaRkHtX8WQyAE7bAQIsTpJdMC1g3atUp3wLKIsFCQ/2MQ8pYqHDosDjAJ4MgBb/4pYSBkceIpJxFDN/tUD65qEuYu8997tNv1+LH74sxSFHq0Ef5Vz5J51Hcs0PyPXeMJwZY6XhyytLCCx3K85N0Waj305/+dPv85z/fZUT2ZGYhAQ/j3SMe8Qgk9afALUJEwDEOk4PFvxOsFoV+L8jvvtgMIxOwyuCdMZCvTrwK33jjjZNiPynDEyDayBn8FG1g0IB3hjz5yqhbHoMwOTiAQI4OAVQ5G3GetrIRZ2GnbMkerZumhaHfRSp4t53vfOc7d1rc8r7ooou6Yd1NVG3hVK7T0W7A6g9kqP+qR9+z0EOLdpafpDk97dllhxTcikaDfHWSKx7wanH2iU98ooG1oIRH31EHXMroc/qUMsrDJax9yUwZ8Pogpy8k6ZswylmYo9PCOJkVnmT23aK3MWChCZd2gz9JX7SKq1Md2gM92kFcHxNOMi0gjm5Jmnw0gNXWbhy7zQvP0572tOZQQzL3P3jBPe5xj2uepHZr10EGOJ1Ox7eFtDiHZ+3mqXR9XL4+BA+ayQvvnDwykW+MUP/ll1/eLLrBy8fvOeec0/u+tpCOfgZsPFx88cW9T0grftEKP3j8wZPMspTm2yEX/c23pL7XvOY1TT8liyRLBgSbM3BrI0798ElL0uUpbbghgSGBI1MCxsdkHldJwDhnHDROGIek7Y0zZipvzuEn4fUxyjikvp4w/c94p07pU7SP9fy9cXAaa81lwsb5wmdMlGccV2eSPqct0lSwK/nkZO4mMzDq4MNRvIvfVgevOUY7CZNP4VXvbcU7yg0JDAkMCRxICYy6D30JWPfgwnrkhhtuaNab5lSvNFmPydudS9Ksx/7gD/6g+Ukh60nreeXMd3zrSwZJRsvLLrusWTtbU7qd6xUkLyp53enhD394cxjZut6cqeyiM88vxs3TlSaczPqJtRM4/DGwMnTan3F71h6M188cfP7MZz7T0MTIim+OrgMnXcAa0EHv0047rfkprksvvbTTZ90mHQ/W5/aXGLfRbZ7/4he/2Bz4BUdnIYcvf/nLzaFv9cOfpDn8fOWVV3Z52KNQN5rh8JNbnot+xSte0dzQ/r/s3QegnUWVOPBz7msJNYoorg0VFRti7wqCioqKWxA7rq5iR8AVV/8I9ooIlnVVQEUEERdcG1iIYkEFdFVQWVFEsYNIS3vlP7+5mXATk/uCj5AEvpucN/PNnDnnzJn5pp2Z+Ww+tinZ/BZfhw2sQ7mBzU100lr/kG+yu6WOXp0cPuigg8K10+asZLMOJu/i5cl6BJrGVMZE1iXQmTcxEb0i53RZc5sqho/pAbNeCa5zY3hTxcC4rBgzy4Q4potlcmnxy/NnPvc/8YxnPite/KKXxY9+dG6Mjo8V9JmYLkbi0bGRiJmMy69cEjMxUsytEZPFcIrnP/zDNnGve907lN1MMVxuscVmcdxxnyjrCGMVGH4322zTMsacrvTGxkbjggt+GZ/5zMlF76eXenhqXHHF5cXIORlbbrlFXHUVvAhGzcnppUXu8WoQniyG1MI8/nrpsli48Btx5pnfjbPO+l5Yz1u2ZGlssflmhX7EosWTsbTgLirQ6xW5i5E1RmZiky22iJjOIkfExPxeTBfskrtiBJ0ovvJUdDY6MR4XXvibOOcnPwmnx79+2ldj8q9/iSh53bQYwmeKbq+6/MqY2HRzohRjchSdl+SF2ti8Qicj/nLxn6M3MlrfT+X5la+cHl/84lfikksuK3mMmCz6l2JRMThvuskmhc50yfOV8clPHh9PfOIT4oD99yt5+nVEoTVDpmLcVT4jxdCvzOlvamqm6Oyqmpcov8WLGcyLp/4veSnyFKHrU/0zU/7mTDz84Q8p84GMX/3qwsLjd0Gn6oZo/ApW97/TQKeBTgPrRQO99cK1Y9ppoNPANdbAdBmcjI2NRa/XC7uF7VQ0cTBRMLi1eGa3KcIG7YwmTnV+qhhlly5dGgw2TmBadNt5552DweilL31p7LTTTsHgZ2IgXHq8DNhNNAyG0DYYE0eGqampyMz6bRmDa7hk8B1SvN74xjeGXaAMgm9729vqCT6DdNf+vvKVrywDsKtqWnzQn5iYCDs4XffKoMgQhJcBGN78AK405MJHnPxzxZGL0dOg3cREnqRDn8sgKa0JHZnJjue97nWvMrg9K1zvayLAuIvOPe95z6AzdOQ/MwNfMoi345WO7Sb13WdXejGcWsBkIDQBwbsBGciIFv7yevvb3z7sRP3P//zPcDL4rLPOCvLBJZ9drXYPyx+gZxNQrrpgoHrllVeWwe5U1ak00uKJF91wGZoXL14sKhhSnRClO9ccM+SqM5kZrqh+2cteVunZMKBOmCA5JU0/yt/ELDPrdcaMyCaQdEgmO3/li/4Z4e2CV+6MevRC/4SgL3IsXLgwXLtsMictXJNt+aZXxmP1QBpgIsqVTxNjExKGysc85jG1bODSSWbWd0Wehb3hDW+o8XRPDiexuegxSrdT9GRieCUfvSlTGyOUCX2rvwzCFgZsEDAx965ZGIjy837hj25mBv6ZWSZn4/WdUX8AmcjCX5LVMkefnkwy1TF07IxGXz5f97rX1SubvftO/W655Zb11LT820XtXUaDsZcx1m5nRlRXQu+11151Qi8tHvCUF97KhCxkohNlzC/e5gj6MTHefffd66YH7YUNC5kZt73tbcvEZrLq2qKAdN4pE3z11veL5EE9N2n1nqNLt/jI/+abb06MulPeBgltlcUH7ZkNLfRgMQEuvZDdwomFgcsuu6zyrwTKn8wykytu97/TQKeBG7YGtEVNA9ombZw+VBsyGNdwrqmr/WpptGegtVGZWdb8psuiUV3uqZvn8Mzst0+Zfbel/3tc7aBxhL6IHw1tOeAXp+2UZyAMkJGs/MOg5U+fBp9rPIFWixuWfrY4dPQFFoLJRD/k1WfOlraL7zTQaaDTQKeBTgPrSgOZWTeLZ2YwJJpz6KN8rsg8dW346tf0x+bY5mTmasYh6ADzSgbSL37xi8XIdEWYa9ksax3CJnFzTesC8+bNK0atS4rR6onxta99rc710SFD5t+OJTKzzskajn7VGIE8mRnmmGjbxGxsZD3DnBtfG37322+/cBOWPp+R1VqTcZP0jaZ1GnNS82D5uPvd7x4Myr6bfOSRR4Y1EPNqYwaf2TLnNi+2lvCkJz0p6EOcsYX1KPNLawzCrGkYB+BJT9LF8t8FF1wQBx98cJCdLObB0toMzXhr3cDckyHb2gpcRmN0kaBL81zjD2sgNpGbE/t0mHwzLtMF2tZNGKx9e1fejVWU4ZVXXBFN6zPFENvrZfSuDgk/J27paGR0LMbnzQ95mpqajh//+Jx45rOeGS984QvilM99NrIXsWDBlpJEoFWMj1PFcDlejKATxUg6rxg7y/JfWb9YUnDKeLIw3nTzeWGTvXp1+eVX1Kuh1TN5xIdrfvzlL3+5XjWvTj3xiU+q633Wx6zNmGMzTm6ySS+y0Fy6bGmoI72Sk5lifL3kkr/Ge9/34bCOtfMjdo4HPvBhYZ3FupB1KnkrAgVcZcQPJgudMimPA17ykvopgyOPPCYuv3xKVEw5clxoz5S1KGV7/PGfjBe8+CWxyyMfHQ960IPjEbvuVnkce/TRYR1o0003iWIVj4liIC922CJZlLF0r9KKYiT/zYUXxU9/9vNqEH/ELrvEAx/8oNj1kY+IPfZ4fNz1bneOZz372XHawoX1CubxiXkxEyNx+RWLYtNNtyjv0Pwi5mQceuhhYY3l0He+M6xTqvPyo07QB2bKd7PNNql6uvLKRbHJJsUALWIYlLK0DqZ+omvdtizF1hTT1Whcvd2fTgOdBjoNrBcNLG9J1wvvjmmngU4Ds2jA4MpgzuDOgMnAdbfddguDCqdu7ZRsJKaKYdZA2Gk6JzkNYAzMnXQ1oLFoZ5epAdyDHvSgsGOOgdhAWZhThow0eOFr8I6XXax4GzDjlZl1oGgSxGBo8C4+yg8dhjkGQSdkTTLQZcgjl92X8mNxEh8DLLKZoDCiMbZuv/32wRUHxBXSdaApj/zy4iSpyQQZ4FhM5KIHx6QBL678AIYoJ23RhyNPJiquMfINWrs9995773DFkGuG5cUOV4Yz6TNTsrq4i5+Js/uWCgAAEABJREFUESO3q3K5BnrPLoNOQNfkJ8P4+HjVGRoTxeCNiAkOHYhjBGP4MtnwreAFCxaEATZ8Zcnoi5fJDaOz7/WiYVIiP/RtYqMc8ENbHBwTLfVCeaEnjF+eXNnkmd7ImplBPpNSO5bpWJkx5JJNWZv0MRyri3SgnqBhJy8DqY0FdGai4Vu2ygh9OicXncM3YXRVNKMg3k5CmzwyuJqIeVbP4ZukOlW9xx57BJ4mOYzPDKNoPfGJTwx55KdTadQRz3jTGb3KF37w6VXdUBd959jGBTzkH33pvD+3uc1t6k5j+mfcVDcYJG9xi1sEY7mTzCaceMmf9wUdcgpTZ+k9M8tEb0HsuuuuIe+bbrppmVBkNDnJsXepeybH3hdySEdOu5EZyW1KIDMjrAmScqdfGw/oXR3Akw7ISA7XKjLY2uVN1oPL5JnBmHFbXdFO0LmrltVD9Ua4iRA63ie6MeHEU5ugrkuzcOHCOqnEh27oTH0jn8mik8jkdj26+uBkPTzyeN/xyswyQbw8LEJYfCCXCaZ2gy7p3bPTwN4VIJ13DB0LJMpbvvHnArrjdnB91kCXt04Da9ZAZr+/1r+09lZ7pm1dc6prFtP6XG2Ptlz71Cjgm9mXoYVpq7Rf+oUW9ve62umWFl1+eQP8Dcgl340nGcnb4tfkNvoNnw7Rkq9ro30lE96ZWTdJ8aONB38HnQY6DXQa6DTQaWB9aUD/jndbazGvM//WhwsfBtK2vhOeeay5pXmiZ32wTbIMl+a6DMDmVp/4xCeqsdfczvzNpnRzPzydsDVPZpBufXBm1rkkmsJA82dmXTvxnJl17YLfRm7zRjTN5xltzddt3jefY/T0bL4Hn5GabPpmfbTxhvmajf5oWFNw8lY6czhrFuat5tvmpeaT8ir/5nQ2BjO60o+5n88AwLcOYi4s3PiAjjzzk8OcFF86oV+bkMlgLct8GE3zTesH5vXWJ+TVnFRaujHnJb+8kN18+4ADDoj3vve99batQw45JGwCd3ueciG/jdXGQ20MRabpYtCcnp6MkWoAJt1M0fV03UA/XeLILP1fL/1rnP/z8+N7Z54dLyoGz0c9erf41Imfrkb/f3mqzdlviTve6VYxVYyn9VriYqqcKkbgpYuuissu/2vdiDDSi5hXjJhR4hYvWhyLr1pSjcrGesWmWtcR6IO+2jzeyXOnnD/72c/X+vGkJz0x6N4amxvWrOWYZ//hD38t8VE/hdarZtaomwRe+9rXxn777xdnfPeM2PEeO8ZDHnL/UM50b/5tjUuu8e31ejEx6ilqHVtWjLzWjI771HFBjlbn6b0shkWOjMbRHz0m9j/g3+MLn/1cTBQj+YMe+rB4+MMeEj8+99zwebT3HHF4XH7ZZRGjIzFT9FlsqjE+gsdMTC9aFIuuXBLf/d7347n/tk98/Njj4g9//GPssMPdQz53vNcOcfElf4yPH/PROOi1B8Vhh787rrxqcdHeSOG1WUSOxote9OICL4pHPGKnYDA/oMhi/eWwww6rp9Dp0XrL0qXLYnp6puh7UTEaTxcD8vzyHLP+1DfrJA5c2DTw4x//OEaq/H0dzUqgQ5hFA110p4FOA3PRQG8uibu0nQY6DaxbDRjQGahOFMOhQSdDiEGbHaInn3xy/X6WcANrA1WDO4M+uzkNjA3iGXwNRtAw2D344IPD4N/uRwNvExDGGUaaqWJIhgfahITh0TNZxE9PT5cBYwZjDjkYCIXjYdDL6GOSYuBnMmN35tFHHx0G5Qw2BlW0hqZ0DG3CpGO4QhOPyy+/vAy0psugaaS6Bo/SkMOAk1wG6Qx7ntE0wOeX3mSt6S4zq8x2Pprs2PUH36Iml4HaJIJOTBbIz6CJH1wGRHTRR1caEzrGX4Zu+ZTGblcTJRMhMmRmHcDDl1c64s/Mamw10UFHmPzhga/yNHkQZiCOnrIyMTFwV8YmVdKbuABGOunlWV0QR1cMjvAZ+cSTA7+nPOUpodxPO+20UJf4DdTlkcGWYVx5yJNBP90wgDL02wmLPzrKiStvdMFwrixNXg2AXV9lN628GAyjDV+Zk1m+0HZdFj3S/+tf//pq7JVGHtR7kzTl5zuzysUOXwZqBnMGULLLszjp6J+MyhgPp4y9Dwya6ixDMH2QhUyM4uqTCaPJqomsyamJn0m/SavT2uJNMr1j5HzYwx6GRNAbfPpx6tjEWhj+aAATUmVJ9+Ik5JKT3MpWPhmYxQH1TXnSq3da/TUhVy7KnWvSLj18emBgfcADHlDbBzuByUq3NjrA04aY3NOXiQ79KVtGf2FAuwKXaxcxGt5N77XJPh1IS5/kIDNc+Wxtg3YGHnz6gy/vNgkoN3zkn47UEfLbLQ5XvqRV59U39cB7sXTp0sBHO6bOmvTTj7QAPW5mcjroNNBp4PqogbXIk/a99QXaBW2TZJlZF7z45wJoNh7otL5Vn65/a2H4itMnGSNp97Rn4ucKaOt7ydFoybM+RVupP2jhwuB65ucOA/kTT9ZBfLzwFTdXcBJHu44OHuTDr/EW3kGngU4DnQY6DXQauK41kNmfR+ibzF/Md82v9OGzyaKf1I/p8+HaOG2uY05nPOC2JPMq8TZ9+44tI535jX5bXyidW58OPPDAOif2bM7uymb+QcALtDDjDTJ45heHFwPgiSeeWMdA2223XbjRzDqRPMHTtzOK2WBuXci6jTmWOZmNvYNzNWnMz8zT3JomvTUIfbg0NjbvsMMO1TAqrc3b5DHnplN5NF6SZ7KJM3YS5rnF0504hxasJ9Gf8rBh3NqGZ7qFA9xKZx3CxmV4Npxbr4FH/3hn9svWHH7vvfcO62fSAmW8zz77xI477lhv8yKPk5zi6KbXyxgpyUeL2yumRadVZ4rhthdR1qx6BUbqjXdO/v7ghz+Mt7zt7fFvhd4HP3xUTM5EPOaxjwv5eMtb3lyNkCVZjBRjZ6/AzPSyYtQdDdcdb7rpJjFVDM1LJ6djybLFBW0m5s2fiHmbTlQcBw+23HLzusFcWRSE+p+s1pKsvzzqUbvWtQBrVNYmrLFYZ6AXc2zrIkuWzMTmm21e0/7xz38M6wau554peXvKk58S1rWsPTDUm3erIyee+N8Vn58+PcAnR2aGejMSI6Ec1Ykaz2JdPGd+73ux78v3j4t++/u4x/3uH+953/vjE8d/Mj7woQ/FO955aNxk65sWI/En4xe/uCDKIlpZA5yKeSMRGX7T0Sv0v//9H8aLXrJfnPuT/4vt73y3OOroj8Txnzw+3vzWNxWj8MfiY8d8JO6+493jzO99J454z3vjy19ZWM/fjoyOx9JlMzExb5PwXimH/hrZg+qnzKzRPPnJTw7rMW5CGymW25FS2JtuOr+Ua68Y769ixybIUJBn74O1oOz1wlXlLUF7L9tz53Ya6DRwDTTQoV4rGuhdK1Q6Ip0GOg2sEw0YXFkgMxA2MAZOxzlNyDCz8847V2OiQUoTwMBr2223rUZauAbdBr3SGqgZ+Il/4AMfGP/0T/8UBv8G2GiYiKBjgLJgwYJ6YhFuC4MjzsBGPOMcED5RDNXwTJIYmw380TeINonJzDrpYNyEJ18Gh2QzATBwNBjfeuuty0BrJMiJD9zMjMzkrcY2kxlybb/99kEO+qEri5+Q5DMzwzMQL4wB0YAML2FwyYse+fF3gpHRj05MxOTNaUyTB3nnArLLu3wwbtIjw5vJQ5NFWrzwgW9QaGG28c7Mmp8Wb9IE6INxHD792H0pjE6cZsZfOPnoQJ7Ii468yBM/kC/GVvFkEE8Gcm2zzTa1jBmKlRne4oF0TpGrY9IzhsNXJtLjjz65uJtuumkZqE/XAT8/GeTTZNPEDT+ywlUm0qFBJvTtwLTzWbmKA5lZy50+ydfKQV1G06SSYVg9JxPaQD6ajjyrc/KCL35kAfDIKb90rc4qe/qQxsSPjJlZJlxj9WpwJ8dbvVYe6MNDmwzKSn3nFwfQVxfws6Pb7mXhcDKz6oy8DKkMxWhJQyY4ZISvnjFOM+YqD3zoGC4dwcGDK5/yzCDrJDSe6i88eSc7nuoQPO+ptN4T9PClZ7KQXR1zEtzk2jtCP+iRUZ69t9J5Rh/Q00477VSvGCcnXuqQBQByZGa94gwPMitz9dS7tMcee4SrroRLy1WvGi5dKAvvmzhAzszkXfFe1YfuT6eBTgM3SA1oB7VTQJujXaMI/Rt3LpDZb2u0ea1fRE/7pi3DT5sknksG8dowbSv/XABdNOWF29pzedZvaYO16cLx0bbC5RevvR4GcPVtDZ/caAG0hQ+DYbTFadeNobTryoVMeKIvfk20u/BOA50GOg10Gug0sC41oA9q/Zz+SX+Fn76duzYgjX7TvAq+Z67xgE/d2CSfmWHtwJqOMYN4fPXp/Ppz6zVOtnq2TmMzMvk8Z/bHIfwtjN+YJPPqNQbPaLlB69vf/nZdO8LDhujBeZRxhTEMGjYYO2Fr7gbcymTu+LOf/axenUsvZDUnRDuzL4s5q3A3adn4ayOwzebWL9BBGxifAGHyJcw4AA+ytWey8zNAO5Utn26dcm2zuSgdizd+wJt+zXvNtz27/tptWPDkDX3ySmPOb21BnPJRVlx6MH9FSz6VF7/01n2iZnUmGICnJpdGb6QsqdewqCdLL7rot+GwwuN2370YJY+N83/xy3h4WbM74VMnxqc/fVI84fFPiFvf8pbhuucli6cjSvIoRtclSxeXNbBeLFu8qKwNjJR1lan6TLVLJ5eUue1U/PUvl8bChQvjT3/6c+F1eexU5tn0LQ/yawM/AzgjPz9DufxaY7BG6CSvNRf5skGcsZMuXFNM1yeddFL8+je/jttte7vYf//9Q/3b7vbbxR3vcMdwKAIwPs+fN6/e4mLMJv2SZUsiciQyM9SzqSD7SN0EUDQV8yfmx+WXXBLHHvuJuOKqRXHr220Xr37NQfHoxzw6bnqzm8a2t71dPG3vvYPMd9l+24I/GiXDUZQQGRFLFi+NcCS4rDf+5wc+FEuWTMeCG28dxx1/QjzykY+KO93pjnHzm98s7rDd7eKxj9stXvSiF8SNbrJV/O73f4gTPvXp+NPFl1dD8NjYSFnTGS9lNlJvHvQ5NN+AtkHeeghDvwMYdORWvIsu+l0sLrxLtsK10EuXThVphv/vjYwG/apbvWIEdnBh0aJ+ul6/sIcT6GI7DXQa6DSwDjVQu5x1SH9dkO5odhq4wWjAINQCmYGtiQeQeYM9g9S2kGgQ3SYPBqkGsfDgMJYYsEqLlnD0DE74DXYMqPkZ2rjScQ3sFi9eXAcyDSczy8BrSRmTTZfB6zxoYYDT0pDDYNNAPjPDM/mklx8JDDLJgjZZhHGlI6dn8nk2qM3MMhge7Q8kZ2aqPHDwBOg2EC5dc9EF5JEfvOlIGP2ZDGT25ZQOfzxNNsgtb/IgjB8NeOgxfKEjnLwG3/iSSRlJA8QJxxeu9Jn9yRn+6NudC4fR3vOCBQs81omahVhp5Qdk4ZsAABAASURBVJHM0oskHx3iRx5hmVlPSvIDem+AhrRcPMgC0JUv+OoOmfmBcpJHfpCZK3YkyxdaBuxOqjpVbiBtp7Krb5ystUPYBNP12uRUF8lAbvSEocOPFnmEue6qyZGZkdnnC8ckjAHUjlaDd2UlDA30lbE8ybcwemp6o280lJUwz5kJLegeLhnUA4vm9EIeMqMpDWQu+fAwCRXHj7ayB5n9d4UfTbSkkTYz6+QpM8tkZKxuWJCeXuBm9mWSlozi5K3xVn7iPOONr7LzLG/w+eWH/AAO3FaenptMcPFVjzL7stEBXaKhncBfvPIipzRw0OTP7MsMl77Qhi8OL8DPeI8mmXx3ipuZ9b1ueYAHxLV3wTN+8k4uz2ShU/5BaPGDYZ2/00CngRuOBrQL2tof/OAHccYZZ9SMazNb21gD5vhHW6StQ1Nbpx/XX+OrjRTf5PCMHfzWBnv+e0H7in5Lj7521bMFS30oP9nIwO8zIPpnaT1fE3AVpTZcm3tN0g3D1b63PNAZ3ZFNXzQsXRd3g9RAl+lOA50GOg1cJxpocwiuOZ5+z/hB36rfWhsh9Mf6e2MD+Jn9ORK/vtjmWv2fOY71BP00fvo/8yo3ZfDjbdOrMP16Zp9OZta5cWYiuRJk9tcYBEqnX+U3X9bX4sP94Q9/GG5CcwOWk56MtTZvMwQCG9LNQS+88MJidPxTnbeSndHW+gADsDxk9vmZ/8Enp3HOvvvuG+bpNmsbP9CJMQlZjFmkJR9awuiArMYC8Onc3FMYgCPcpn580KAf4XQljB8dG5H50WaUlI5c6OErDtCFciKvsuJmZjCaokNmBm36gj8xPh6Mv1GMtgBd7tIli4Nx9l3v6n9n9ktf+jL0ePBDHhLHHXd8nHTSybHrLruWVDPx1yv+WuM22WQkJub1QnpAF3jyk2np0iUxUop3YnQ8rrji8jj//J/HySefFIyT8+fPi7ve9S6hDAqBWjbSGuMtWrQ4GDFttCOf/IqzriGMgdyan/k4A/miYnSmX/WDoR09RvZ73/vOxfA5L6aL8fUvl/6lrve5gc/n4zKzrlGRGT79c5Wvcpg/Nr/i4yscKNezv//96I2OxZYLbhw73us+RR9R8KKs841FTE7F7e52t3olNEN/9DKyYpTU08VYXvyX//FPsfC00+Mvl1wa//bc58e22942Nt1sfkGYKfKMx5JiLN9yiy3iiU96Yuyw4w4xXYz0Z3//B/Hni/9ScCKmikV6cmo6Jpctiy223DLGxseDzHs/+9nhpjXrVQ9/+MNrff/3V7yiGvPdbPbrX19U07d81ochf+idrqF4l+V9uvD23EGngU4DnQbWpwZ665N5x7vTwDXTwA0Pe9AgYgBHAwa8BlwTExNhYGtQIVwYHIMOgzyDYjhchhOuOLiZWQeL/IxnmVkNMFNT/V1qBp7i4OOBtgGSMGAABND0LB1e5DWoJEebJOENxyBQGrhcYdJw5QkvfhMLbnsW5xk0GtKhwzV4Rw8/fOG1cDKLJ5dwNOEKk55sjb40aOAB19W+BvwtjXjppDG4FWdiAOBnZj29bHLR4ulRPBrSwgOe8c/MIBv90hv+ToKa9NCtOPjKU3qAv7TCAVpk42/4wuhCXjIzPNNFlB8envEUj5c4eqELvPjxx49bktUBsrqQ2TdsSiN/4qRzxa8rdHbfffdwStWJ0f/3//5f3Pa2tw3hrhwmJxrkpBdp8ReOF53Km2eGYy4+mVk3AMCHJ8wEcK+99goDa2UlTn7QH5RZOJg/f37NQ0uvjOiy4dIL3YtHUxpAV+TI7L8j0glHr+WfzMLQIBt/C+PPzLoZIjPLJGe0GunxEdfeX+kys26soH95aTSUZWbGlmWyIow89Nb8+EoD0ORmJm+YwMMn78UXX1zDlH3jL7zlo4WhC5GLD6OydoK+hAtTfvAz+3yUKXzxcLnkIDs/GeiS32lguMLI5Fm5oUuelk5aOHDpQz2Tnq6azNI0P3wywWm8+DvoNNBp4IanAe3Ct771rXjuc58bFqxccUcLg+2E57lAG69kZuj7XWfvajnXzLmO0JV8TlLwuzafPNr8a6N90k5q/8gvT575XRHoFMOpp57qsfY5eMo/XVgYJEuNHPJHm2s8IF8nnXRS/XyEPrq1/UOSrlWUtt31hD43oY23EH3sscfWvlIbv1ZEOqROA50GbgAa6LLYaeC61YA+Wn+nX91xxx3rmok+0bWu5lCzSaNPhmPewtDm9io0hZl36vMY38x5zHczs26wxk9a8zoGJK7Tm8YzwvWbcNAZhFX7TDgtjLz4eTZXM5eTFxuffQrpaU97WjXUcvfYY49wLbVTrD7x5NSw8YN5trkxMC4gj7GBObFxSJPN/E/+5KnNx+CRlezkkLbpIjPr3Jy8cMQBPOCi5Rm++SI8sgtrcWSgp8aPHx4jLtkYfs8///y64Toz6zy7yYsnelxzXS46aDDOe6Y39Oit8hwbi5pmplj0er3IkR60cKLW5vSDDz4kLrrot/HoRz86PIN//qd/qmtEy4rxMYpZc8vNtizmzJI+yq9Mo5ctWVI8M2W9Bu1lMToxUYyQf4xjjvlYvOFNb4pXH/Qf8coDXxnWWnyu689/vjjudKc7xTvf+c5w2KMkrjK5Zvzcc8+NBQu2DIZ3m/eEKXflDTyrU/IrH+ooPWVmuEL6z3/+c8yfNz8esfMjytpglPKJYovtxY0W3CisKfRGRsIp8asWLSrxS4sBt5//8ZFxYhT8fr4WLVtUx8XKLkuMk8Lk+clPflpwIh62006xzTY3Kus7JbL8r/Wk5LsQjZ12enjhWVJNTxVtzRSIUm4TUSy68Z0zvl108+fYfMsbx73vc9+i1xJe0v/54j/HeCmbsdFeXHHVZVUHdFSUGpde+tc477z/qyeBGWLHxkZitOBOTU6WlFHlJNS2224bNi64/tpBht0e85j4dplHOP386U9/uuJmZnWH/Zmemgw6BQ1P3Wn+zu000Gmg08D61EC/1V6fEnS8Ow10GlijBkwOWqRBPP+8efM4K8BAuT00HM9t4MHNzDoYyVzzwAWegZq0zeUHmblikBflZyBfnEqTazDObfKSo+EIB+hzB2ln9uUZzBND1yBezZ+AAoM0G53GUxy+Ba3+7xmYF/rchlMjyh94Lf0gbzTkBRS08Gzw33D5DSg///nPx0llUdQEwyTFhEEa8YxZ0poscIH05OCHxxXGHZQNP2GAvgbjpAfiGg1+eeGCQXzhg3gt7SCPFp+ZkdmfGKFDNvyl4QrLTE4FNDKz1gn5d42VifHJJ58cFnENlOnom9/8Zhx33HF18TiW/0w4Gk1BzY8XneEtvEFmlvH7SIUoP3iZWZ/hLliwoIzbZyp4Vgbk48KN5b/MrHkUlpnLQ2NFHZZGoHgTb/5VockqPLNPIzOrLFF+Jr+Z/XCylKBah7jKo4V5xofb6vdgPRSubBq+tMKAMND83CZ7c1sdFEc/XLDVVltxKjT+zRW4Kt32bIItPrOfN34wmFbda/jiQGbWSTc/aPiZuUJnrmD37SF1xSm6KD94mVenRZc+mo4Gy6Ggr/hPT9KuCOg8nQY6DaxRA+1d0VZmZm0f+UFmrjHdtRUxuCDSjKlo488FDcfCo2cLd/oQfmChThg/WJWOXf2uMLzggguqcRE97YdFTWmlQU8fDjwDNPVt/A1PvHTC0OFq84WTWf/1H//xH3HYYYfFe97znmBo/c///M84/PDDw40YDMEWXF2/B196fOrCV3lA56qrriq+KItiU/1FqfI0GI5vw8/sb8gSr+2zkFfQazkyRjM4tzD9gMXcc845p9L+n//5n7pgSA4ycDMz6C8zKw100dPunnfeeeEkBHpkaHWnyQvv0ksv5VQ989Af3Wb26XnOTFFVhsc97nH1W3Nnnnlm7SecdLLAeeihh1bZGm2yWcCUEA1uBxu/BjKz1oPMDHUN6OfVmY0/d10OOg10GpirBjIzcgDQy8zaP/Ff25DZp52ZlbS+j8dVzNolc6sLyliiGSP1UfonOIN9k7ZMn8zIxq9P8ymf/fbbL2x60p+1+Zo2D545FDr6V2lbvPEK3uZB4o1H+PEVLp4fHfH6Zn06vPZMBpCZVXfipXH62IlQJ5JdHQx8Fonx0G1bd73rXWPHHXcMOK61ZTg0PyY/3uijxcUXTXzIJD4z69ycHoXDES6NsZN0xjPWfZwg9pyZxQa4tKZrzy1v8o12ZtZxBj+68OgLfXTg47O6uas45Ubf0sJHFw1hXHTQa3NS8gL5Ezc9NRWj48XgOT0dM8uNiEXguim9jRHJ5qar+973vnHTrW8aS5YujcliAB4d6WFRoZRGsP0uXTITY4yfoU8sBuDR0bq+svjyy4Mx8t3vfneoQ0cd9fGwvkKfT3/606oB2OfhyL+kEJIf1w5PFfk8G48y6Fuj8ZklV387Ncw1HpUn9c3V0SO9kQA2LExOlvwVGW5161uVNZKIyy67sspbVlqi6Qh9gXjSKf/lV13OifbsJPBk0U9m1nBy0U9L4+rlImrMLzbcpX1bbMXzZ1nR18RE0XExlW+xxealvCOmJpdFsQyH68gZlLe+6c1im5vfvMi3RJK40Y0WxPTMVEwXw/Hmm2waMTMdd7nz9jExPhF//P3vyzhzPIrdOoqaA98oPzpwIvhGN75xzBSjPhlHipGbYd0G9bpGU+Q39jXGveqqxVGiS8rh/+URqOfooas+9bLko8g4PHUX22lgw9aAd2VNEoprsCqO8FXDuuf1o4He+mHbce000Gmg08CGrwEDNx2WgRxpPTux67s2vhsrLLOM6Ions+8W7w3mv8GzzC4ohljf+3V9jpPAJru77bZbmEDe+ta3jjqIhlggs6+nptMSNPR/F3n91oDd4jZWeKdMlq7fue1y12mg00DTgEUyfotQFgH1JxbkMjMsFInL7PcXN7rRjcrizaKy+DJSF5gsHFpU0Y9YMLVAA9BBoy08vf71rw+3UuivLTjhKU5bM1EX3aIswi2pC269Xm+F4dUilv4ernCy4df6MnQ8c8kJMpMT2rSPfvSjwbj5qU99ql7bx/iLjpMirpr7yU9+EhYijS8sLOOTmfWWCHQtsgqHI18MzHSCn3BhmEmPLj8d0QsZ4VlwmjdvXqBNfjdzvPWtb41HPepRcfTRR6/IMx2KVw4LSl9ucQ8dNOiSYZgu8ECL3ixawyOXcM/SWiRTHujRIb94dDzz4/PCF74wnFTeZ5996iYxtCxA09chhxwSp5xySl1sxI98beGRHJ4BWh10Gug00Gmg00CngWtbA/pefas+iDHIGEI/50Spb/mK1xdnZuiP4ZJB36Q/0zczQuq7vve974Urdm0I8z1f4xRp9Hlo6rP1+fpNfRyeno0F0NN3CjduwcNYQBiemVmNV9LAF6/f1fdLKwxITy5x/OSSr09+8pPxgx/8IL7zne+EjWPf+MY3wua5008/PWzmdvWz/PrU01Of+tRL/Yp6AAAQAElEQVQ6nsDD+IBrvENuPDKzjivIQjY60N/j65ncxg/AKWguGYxVjB+i/OgFbTTlkZxoo0lvaKHLzxgPl674S/KgI/lr4fjTw73vfe86hvQsrTToM27Dl7a5eHvOzMjsb0iGm5l1/NkbGYmpZcUgWdws48YlixZHQaxjTUbZ7ba7fdFD1rGN8dYHP/TBYsRcFmMjvWrgXrJ0cVy5uG9YNQwdH88ohVhgupDBY6zij2+6WTziEbtU2HXXR8bez3pq2Fho07S6tPPOOxc+vYqrXOXZWGvZsqkyvlwcrsA+/fRvxk9/+tOgH+7ZZ/8gbNo/77yfF5Yz4cpl+rjyqisj/St5LLbQUC6Mp8XOHVtuWQyqEWJDmS266qrqjhVDsbKg0yi/zTfZvPyNwvuqKpMyM0akfxF0SA6ud0dZTYxFvZ55fDTq7YbwykA/MrM4I+HnXZsqBnT5KxbeUF8ye+W9WxRbbXXjehI4C2KvlEXJVIz1RouelwT5bn3LWwWD8iabbRp//OMfYqTwYYgtRRdXXXllzJs/P5wI/uull5akM4GGDZOM5669/tQJJ5T8b1lvE3rsYx9bxugrH8QpbFf7f3RsvIg6XWRcXF11amxsrOKOZD9f9aH702mg00CngfWggc4IvB6U3rHsNNBpYOPRgAGhAawBnMGu53llYdXgNdOw8+q8ZK78fHXM9dNnQDtSRtJ0MlomAyYHQG5NCujIM72ZxHHhg8wblq7opIOVNeCdUm9MBgF/wxgdHW3ezu000GngeqgBi3CypR2wWKQ/0WcI0x5w9RUWgPjHx8frggq/eHEWCPUr0gq3AIaGPolf/Je+9KWwkLnjjjtCCe2MK/EYNwXAbSeN9VfCMvv9E1y0jQHgibOIxRVGbn0dWYQB+bGxxScLLBrtu+++8cEPfjD+9Kc/1U8jWPT913/917KYtEnIU+sbMzP40bQojFZmVjz+FuaqPmMQYeTjumpSfunFohuZ0LLoKp6OuK6DPvHEE+vCX2bWRVG05Ft+4PGj45kubXxDn6yZfb1Y3IYnr/Llmd9CLr7k4jYdo+NZ3iz+WhS3yOjUtHD8pHEKyakjV+9lZl08a7olmzyQq5WF5w46DXQa6DTQaaDTwLWpAWOH1tdstdVW4TQw+pkZRxxxRD316RnoCzP7/bfxirSZ/f7VDRo2hMGzEc0Vy/pKfV3rnxnnXNGLn/5OX4gGP/AdYt951cfb7GUsoD9sgDa/vpQfZGYd6+grM7NuqiKnjdlO9Bp/Magaz+BhHGDswGXYxYO8+AJ9t7wZWxjfcOEwasuH8QG+wsmPL2C01Kc7EeumsIaDB/6MvmQhvzj8hZMJT+MlcqPJhYeu06BcafBWRvDRowd+1zDDkS9jEzqle3HSoccQzw8y++MbPNAQJn1mfyziWVx1A26B3kiMlHWQyWWTEdmLZz7zmbFw4Wlhs9+jHvXI8HmOF77gBfHYxz4mjnjPEXHBBb+M0WKJ3HTepuG3ZIm/BWYK5Ej0eqN1HDgzOVXHaW95y1vj+E8cG/9z0mfj/e//z2KMfEZsf5e7xIIb3agk6G9ibPojM1kmJsZim21uGsccc0x8/esLQxnZYPe1r32tGPq/Ed/97ncLnBGMncaDT3vaXrHpJpvG0smloY6xb3OzV/JXuUQsXrI4GIo90mMb29EHnsKnYooTykpdnpyZrMbipu/x0fFinF1ax71/ueSSaiyWwDePuWgtueyyiJGRWDY5Wcani2NkYl5MFl24cnumIE0Vgzv64+OjRaarStyyAiWi/O9FL9z3PLl0WYz0RsK/K6+4MqZLhkZGRmKspOmNFMTyn6FbvSiW3wCZWXT19XDVtmvRbY5QV570j/9Y9P7+atC/733vXVJGyUM/n/VhyJ/JkgfvDBR5M87l76DTQKeBTgPrWwO99S1Ax7/TQKeBTgMbugZMAoBBnIGtgbbBXWZGZh829DysK/nowqQP8AM6oisDaJM5rufMvFbFyMwV+s/8W/+1yqwjdq1rIDND3QDqzLXOoCO4kWqgE/uGoAELSRavLIyMjo7WLFuQXLhwYb1O+V3vele4Olkfov8YKYs4ACLD4w9/+MNq3LUYKFzYf/3Xf9Xr8ywEOnV7/PHHh5MtrmO2kKp/csr1pje9ad3djxajquuRGWotGjrxgifZ0IFjsdBCmtMxFhuF/fjHP67yOUXj2WLl2NhYkEU+5Ms4AQ0LQQylz3nOc+oCn++u6TOlgy9/rq12hbR8W7xzLR8doat9JJOFN4un0skL16li34BzOkKY/OFlgYvcaJ922mn1GsovfOEL9YSy/BrToK/9Je+8efOqbBdddFG9ctACobQWA50UafLKk0VfhnP5xYteLPYecsghcdRRRwWjsXxJB5ec+GVmwCWvMhEODx8yWOB2VaFFcQuW4uDIF7704LmDTgOdBjoNdBroNLCuNJCZ9fMI+i39kGt0b3Ob21RjqpOxjLtOWuJvrKB/hMcgqa/WZ9l8xmCs/9cf+0asa2b1m65chiO9sYv+vz3rM/W70olnRDae4XeF8wMf+MA699VvCsNXX4+uZ30lGplZDXLokE8cw+5tb3tb3jAmcj219MYp6KEhPxCMG57//OfH3nvvHcYuxjzGCa6K9ikfPIwT0MFDmpZ//gsvvDD04wyh/MZddDPYj/PbaEY+YxGykwEdNISTj99mMpv5pPnVr35Vx3/4Nr1JTz74xhnGbPTC6N3oeZZXOJkZxnPSy3tz4YpX9vjiJ56fC0bHxmNxMUgyMo6OzwvPS5csjbEyBvSpsNe+9qB4+9vfHq9/3eti5512irPO/F7sv9/L4yUvflG8txiDzzr7rFhcrzxGNQqtJcWTFZYUOuPzN4lLLvlL8F+5qB83NjIeE4UXQ6fTrfKBH72Ql/xO9hYiK+ruQx/60HAVNLjXve4VwAYERnnuPe5xlzJmjVi6bGmxhc7U7wtvvfUW9Taei/98calnqEXMK8ZYhmI86INu2vixjxFF1iUxPbUsJspY0pg+IyvNzIzJ5VcgqwPlMbZcsGVcWgzBi5dGXHbFdJQsR2bGxKZ94/iNb7xVlIAyJp2OSaeAx6L+pqeLjLe+VTUAT08vK2PN3xSdF96Li46KlXhkZKwY2ccrRHk+98fnlHQzMT42Ettue+uYXFYCS0hhVf4W3sXo7MT7y1/+8nDy1/jV2NuGyfZZl7322jNucYubl/WKqQrj4yM17bA/M9NTMT09XQ3dmVk3cyonaaaW64K/g1U10D13Gug0cF1ooHddMOl4dBroNNBpYGPUwNRUfxCXmWGAbdDbILMMb1eBuAH+6GV8fDwAPxgrk6CJiYkwCeAC/qYeE6jm79wbrgbUCXXFO7VqnVj1+YarpS7nnQauvxqwiGSRTw5dUXfggQfGP//zP4drnJ2ksABp8cqCjMU+fYmFLwuhTpM+4hGPCKcaLMpaYH3HO94Rb3nLW4Lh9Ljjjou99tqr7uxnnGQM1j8xzqKFJ16u1Hvxi18cL33pS2P//fcP/mc/+9lhIVT71OR75StfGU6onnPOOeFqZd9Zc+rDCQu00LYIaeHHwqJ2LTPDoqR8oqdd0+7Jhz4TPlkPOuig2GOPPcJ1zb7j9pKXvKReLejZ4jFa0my55ZZhkRQ/+Zb/nXfeuZ4wln8L03SDJhwLruDAote99947nELy2YYTTjih5g8OuclrIXrPPfesJ57o4SlPeUr4ph0jLzwuWvxOADHY8vv8Az3T3zvf+c7Yd999Y9dddw3fsRNP9qZDhmOLxp6drMrMulCWmXUxlpHb4qRTO+oA/aABlAWXvE0Ozx10Gug00Gmg00CngWtTA/oo/RCa+jBG4Ec+8pHVqCPMN1o/8pGPVGObPlp/Lpyrnzee8d1VrmcGoH322afOi40F0NQf69MZSNHj6t/1r/CNG2zK8nkJhlZ9MCOuk7X6wcwsRrKpamjzDMgAjDvwyOyvVQhDGw03lJBZn2+jHSMzfGMTxmd8yejkLj1cUox15513Xj2Zio6++MlPfnIYk+ijjYvIKQ5uC2eENU6xlnKbYkD3iSi6wAddYzHpbeSTBt3MvrzCPdMFYzPaDOjGZvxkf/WrXx2+gYuecRe55VGYsSB9GC/e//73D4ZrcY0PGsaB0pEvM6sePYsD9Ede8Z6BsMxesS9mjBbD6Mj4RCwra0UzkTFW1j2WLl1Wr16W5i53uXMcUMaUn/j4MfH2Mi6903a3j69+6SvxqgNfGS984Qvjgx/8UJxzzi+RLeOgmZiedMK0F1noTxa/K5A332yLGBv1bdxS1jPTESUuMmJsfKKOLZu8XPqyuUBZTk5O1rFxlJ88iC/eWmajo6OxtBighY2MRKlDUYyk4zExNhGuxya7uG9+65uRhddVVy2NS/96aTAU02lvZKQYX38b+GVmoIX2/In50RsZiSWLFwc99aJX4+i84agHowXnskv/Euf97CexbOlkbLlZL6LkbaZAjBT/okWhvpEjitF3WdEF+jPlz1gxjt/5ztuX9yhjcmpJ/OD7Z0YRsXDKWHTFFSUzMzGzrK/HP/3+j/Gj//1h0dP8uMU/bBM332brmJmZLFSivsc2fBq3upnHfIHx1+YGG1Ff+9rXhjHwNtvcLJYsWVbyMVnyO1L4jkSx7VYaw/7MzMwU3NF6Y4CyMMZWLtLQLbeDTgOdBgY00HmvUw2UlvY65dcx6zTQaaDTwEajgV6vF5n5N/JmZhgIR/f7Gw0Y7Jq8cTNX1p0BPcjM1er1b4h1AddrDZgkyaB3CXhWP7iZKaqDTgOdBjZSDXiPh0Fb2GOw9N5bBP3Qhz5UT+gy+tqd/7jHPS4uuOCCsBjJuNvSUIlv81nMcpKX4dapHAuwFvac/HDtoUVXi5oWUPVL0lmAsQBqkefEE08Mi5aMmE7tOInrJK2F0Te+8Y21n8dDOouJTuNIY5EIHacqfM9cPJrGDPIj3/CFA7wtUAqDz9jJbxHNQqa8k5sR1rcDLarK68EHH1y/AcfoKR4t4NQQ4zjcSy+9tG7CokPGYyeP0CXPZpttFoCh2IkQC8to4U9XaJHZ9dgve9nLwklhstKBhTs8GZUZbi0KW0CmD7LhyxBMFxa36IzfIq0yYwyWN3LQVWbWBbEvf/nL4duCZMSf3Pjwk9UpGguRTiE1HPoU3+iQwXMHnQY6DXQa6DTQaeDa1oB+KbMYmooxDW39t/7VJqrWN77mNa8JxmG3WuivGJU+/vGP181cNmjZnKZvZOx0yvB+97tfmBujxfjr9KG+TX/GEPqQhzyk3mTy+9//PhiEv/Wtb8U//dM/1X5Zv21sYaxANjLpD/XXXEY2fuGAjNIA9AFe4mx+e/CDH1wNgk7U7rHHHsFoahwAz7jiec97XhiPidfPG2MZU+GNzk477VQNq+h99rOfDWMV/b9nBtq3ve1tYczGOGwM8C//8i+x3XbbFYPcvGJQWxrGEsYZxhWve93r4gMfnKLLVQAAEABJREFU+ECcdNJJdcwlHw2MDfBEV55sOrPhjU5tyKOf448/vhr12qcmnvWsZ4Xxo7zT+dOf/vS6yUzehKGNJp2hbwyEPlfe+JUTHM/061l4g0XV0Dlaxl7zojcyGp4ZKZX3VlvdpOYD7uWX/TW22GLzePFLXhSnffUr8YbXvzb+4ebbxPfPPDMOfOWr4gUveGH88he/j00227zSmSr1bX4xdPZ6IzF/3iaF/ngx0Lb5cMbU5HQsWzJV3MmQD7KRc8mSJcU4OV0N9U6K+y7wd77znWqQhtPyQSY6N/4zvirsSp2ciWWTy0SFsZfTuosWL6rj7t/97q+xySbjdRw5PjYexq1fOvXUcOvOxZdcUuvQ+Ph4MYpHZPkXxRxLHhDlh6/4zCxPEWjbXOjh3HN+HN8/+6zlaYv9ljAl4orLL4/99tsvfvnLC2OkGNYnirF90dJwADpidCy2v/OdY/vt7xhXXHpxfOrE4+PCX10Y4xPjMX/TzaMoMXJsXsRML077ymnx3e98N5aUvNz3PvcudW6T2HTeWDBmH3PMx+rJ349+9Ji6adTmQ6fifT7Gdec2HGRmkSZiYmIsxsdHq395UPUP+6NOyLv3eKZYjdX9kZGsee2VtcVhabu4TgOdBjoNrGsN9NY1g2tAv0PtNNBpoNPABqWBzIzMPhhEG9RyDew2KEHXkzBtAjLIfnR0NMbGxoLbwumL3jx3g19a6IAGTMC9U/wNMrN5O7fTQKeB67EGGPxcAWyHvAXUo48+OpxwsQjzpje9KRgtGX+dtrHw9KlPfSosjra+xEIqA7DTNpkZ3/zmN+vCqauEJ8tiklM2FmctXFLj5puXBaLiQUufZMHwxje+cTD2Hn744WVRaft6otYp2bvf/e5x2GGHhUVKuJdddlldvCSva4/J7ITLd8oim2+IFbIBz2KXhUpt27x582qYOOFoOFnkasRtttmm0mMQRUNf6kSCq6B33HHHsjD4groARz7haFtIdZLWAqvFYoug97jHPWqeLTQxDDNiW1geGRmp3yCmBwt+FmNPPvnkQFubSzY4DLl4ux6aEfd2t7td/Y7cBcXw7iSG09aMzV/72tfKQuFkXWgli7LzzTTpnbCxePuP//iPdZGXEZre6YgO0ZCGHpQdY70FN/HCMrPqgs7IhJ44frLCAdJygThuB9cLDXSZ6DTQaaDTwAalAeMLAmX25yQ2Trk+1+Yxhkd9s/gzzjgj3FrC6OukMGMvg6ixQ2bW2zSMURiQ9YPoMubq7/Tp+lZGJ7T0xW4/ccsIw6V+3vhAf4e3sYeNZ4yyaEmjLze+MOduYZlZ+2rxwvWd+Hk2JmCAPvLII2t/Lb1xlY1n+l5GVnnxSQr9vM9PMODKl/Rtfs+QxyBtDCLcWM3mLjoA4hi2nfw84IADwsa+zAxy2KS3/fbbh3zQB+ObDXsHHnhgvYZYGCA7efnx4GecYyAkq3w5vcno67TvM57xjKAzp6+NIZw8dquJm0naWAINtOh+wYIFvDG4LkHXcAH+8IzpIAqrUIx6E/Pmx/TMjODI8m9eeab/JUuWBoPsokWLqyF48y02j4l5ExXvpje7aeyzz/Pji1/4Yvz7q/4jbn3r28TPfnpeMdReUuMjezE9PVPGjRGThQ7/n/7052Jgni7xGSM5GiOjvbLGMhJkVhbKPjODjsimDikH1xd//evfqHXTWFVexKuXI2V8SEenFmPuSSd9NvykK5yrEVkd2HKLLeN7Z30vjCl//vMLilzT8fs//D6cmHUTjs2T0jU5ZsrDVEyVv9Mxr4x98crMqgNljn+Unzq1557/Eltuvln89CfnxlFHHRlnnfXjmDfRq6fqv/Df/11vrDnzzO8XOmMlRRQD7HhMFRUsXVb+FJqbbbVV7PWUf4kFW20R3z/rzHjXoe+Ib3/jG/H7X/86ll5+ZVxw3v/Fpz9xfHz0Ix8tuv1z3Oue94wnPGH32HKLzUpJTcfM9LL47W9/UzeA3u9+96ljbWPYnXbaqb436oWyrMyX/1myZFmJWxxTUzNF98sDZ3EuvfTSeqJ5pKyLufmm2MpDlRnJkVlSdtGdBjoNdBpYtxrorVvyHfVOA2ujgQ6n08CGqYHpMtBvkhnoGjhzM7MF36BdExD6MFimK+6gQoSBzCyD5l7QX2aWQfBMGUibLET3uwFrYGJiotYJk0WQmbWeZGZXP6L7dRq4fmvAO2+hTi6f9rSnlQWfefVKZtcdCmvtg9OxFmeEW8Cy6GUhT98DxwKTBc1tt91WsnpiwYJTZtYFRfhgcOFVX+Ubd65ZtIDYFq3QtFiDH2KMq/qtLbbYop4WsCDopOob3vCGIA8++MsLYGDWL+r3nDARz09exl/XPvM7ZSOcQdcC3ZOf/OSwuIwWo63FUUZwC69kdeoCfeEWlPGxwHnUUUcF2chqYVdeHvCAB9TTGk50SGtxUP6d3kUfrjxZqLTYhZarm4VZrN1ll11CPsXL65vf/ObaZ4sHmVkW1i4OukPLAvid73znulBHFulck23h1cKiRUR6gOtbwYzXZKIHC+vi6B1t5QuPboRb4JUH/swMrnTC4HXQaaDTwMasgU72TgMbrgb0l/omEuor9cFu1Tj00EPrJjGGWhun9GdAvwRs8nIa0wYuYxMbs9yooe/St9mQpr8DjKEMqPpRt4QwLv/whz+M008/PTwz/hqrMAAzpJJFH4uO8Q98tI0NjGPEo8vYRrY73vGOQXa4xib6e2n11W7+cC0xg+p2220XNtXhq5+VzjjIxjSfeUC78cUDLQZgY4d99903bJwz5vnJT34S//u//1uNkozlxkp4kE86+qRHuhNPV5kZxi/g0mI4o0Myk+kf/uEfar9vXEQufJXBe97znjA2YRR3upTB2clpRuJb3/rWdUOf08VOPUtD98rT+INhm94Yo42NMrNucsM3s79GQV/Kidzkgkd+IA902Cu4nhmDp6enope9kG5iYl7Nf2ahu2wyFl21KJYtWRJR4m98k63jDkXXb3jd64uR8uh47cGviTvc4XaxpBiNoxiAx8bnx+JFBbcYVBdssUkxjo7G/Hm9YrwstKaWr5v0opDqlXEevCzldnFEwRgfnyj5mIrHPW73eOxjH1fKfcs48siji1H1xcX4/IJ4/evfEIcc8rr4t397Xjz/+fvE8573/HjTm95Q5tuTscn8TSOiFwu22Coe85jHxi1vefNCcSreffihJf0LC7wknvOc5xX8N8dvfnNR7POCF8WdiyF/2dKrYuniK2K0pJ5eNhVLFhc9jM6LmV4vZnI6er2ZWHTlZTFSqEWBsfF58YQ9nhQPfdhDY6JYRY//2Edjv5e9tNB/aZHp+fH6N74lPvnfp8Qz935WPOjBD4mpRVcW+lfGJvMiJsYKzcIDnec857mx6y67xvjEWBx++BHxkpe+NF7x7/8eBx382uq+5rUHxalf/lLc4h9uEa57ftQjHxkTo2MxE9NFpxOxyyN2KQboo+PEEz9d9TVRyqw3MhLtPY7ym2GxrW7E+PhYGRfPK2sWWfS+NK7+lcIoeouSt2i/jFqGF198aVx00W9Luvlxt7vduRjvC0KhWaKjCFIeuv+dBjoNdBpYPxrQcq0fzh3XTgOdBjZ4DRgAGeiaNDRhDaT5DfZNCPiBwTVcaTxb/OMHnlcHM2UwJHxVHHTREndNAa3VwTWlA99AnzsbyCuZ4TVdCfNMlhZnEVbYxgTKtZV5k9tkrPm56gJdZWbwC5NGGPA8CJlZBtIjZeLRn9CYEEb54VWcMsBezLlBQMszfcmweqPOAP6mm8F69fe+G+gPAtp4CGt1lF84/vzk89z8XNBkEO8ZtDzwS4M213MDYYN4wi1YAP4Gqz638L/XzczIzBXJW/5WBHSeTgOdBq6RBhjsGC8t1DFIWnDkv+1tb1sXBC0sPupRjwpXKGdmNSRmZlmkmqzvondc+4GOawgteFrAs9hIkMz++8pQeMIJJ1Sjo4VGfYrFQO+w9PCdILa4J0xabYw2arwsMk1MTNTTJ1zP4tCwwOm6aYs++i3yfOxjH6uGaKdXpdfXiUNTen4GT/lFA/9GE29+YfQi/07LAAuVeDn1Iw+uM9QWttMUFnnxkF5bD+TRAiS+jMfkw9/37uCRwQKyNnZsbKxeDcj17WK04Gb2dejZonBmlsWs8WocR5es5LZwy2js6kQ05F0asGDBglCOjY8wp5+UK1zfTaNTMovjp5snPelJtcxdBymv4vQzypvxX/4sRAsH0ilDOPJH93jKh3hyepYu8+p8ietg49OA8hyUOjNruyBs1ThhHXQa6DRwPdLAWmRFOzAIkrRn/nUN+qHM/thFn5iZdd6q/9K/HX744XHaaaeFmzQYS33+gHHSDR9Ot77xjW8sxp+7hTEKWRs9tPSRLcyYwtXS6ADjEBu8uGi5LtkYwhhAGjrg1x9++MMfjjPPPDPcoKLvRBuOvlQ/fcoppxRj11F1DCTcOIArXp9vUxkebgqxYcstLK61Zgy20csNH8YKeHKlxRcwjroemzH2c5/7XNWDDWuHHXZYGEN98IMfDKeIGanJJU1mv51nuIXnBKZ8vu997ysGyyPrdcE29MkXOZxWzczAGw38jTuMfxifyU1nZGX0ZXT/6le/Gm9/+9vj3ve+d7Q00tOZ8Z5yc3MMPCeIjYOMK8Sjz2/MYiObk9jA+FQ8yII0WoycXDBS5BvtjQR/iar/LW+BkWJ4nFcMrGPFuFssowGyNxqj2Ysd7nrneOELnx1b3mhe9EZ7Eb2xuPTSK2K77e4Q8+aPxk222qQYLqeCgXVpMSKPjYzH0mXLAiP5Gi9G3+liOL5JMSxzwUQxZi5YcKN4wxveGAcc8Iqgy+9//wdx7LGfKDp5Rxx66Lvi4x8/Nr797e/GbW69beG/TywqRlxEM8YK/enYeadd4tB3vTUevtP944orL4nTv7EwPvbRY+Pzn/tSbL31zeJ97/9APP+FL44tFiyIbbbeIrbcZKTKOH9sfkzMu3ExX8+Lm2yzTWx+o01jiy3GY7N5ozFR9HPZZVfETMnDjW+6Tbznve+LvZ68Z8nKVJx5xjfi6A9/ME789H/HosmI177+kDjo9W+OO25/59hqqxvFzW60WUxEFGPyVZHFiDwzMxLb3OwW8bqDXxf7v3z/uMnWW8fZP/h+fPLTJ8YHPvyh+PRnT46fnv9/8bgnPCHe/18fiKc9/ekxr6TrFW6jxWDbm8l4yEMeGk8sxuibFyNxb2S0yD2/1JWZOmZV1zMzMgsUvr2MAFn8YP688Vg2WQQtz0uXTpe/YwUyJqf6YVGQJuZtVt6HU4oxeFnc6Y53iNvd7hZx1ZWLY6wQWrJ4SaGXkdmHkrj732lgo9JAZlZ5M0u9X/4uaDN7vd6KdeDW3kPUxnKB94vbwfrVQG/9su+4dxroNLAhayAzQ4NuAqNx14gbHEf5OSkyURZXi7eekBkvi62Z/U4BrkH6bA19ZpZB10hK3mwAABAASURBVHSYuKADLPyhha/nDRksWsorWelCh8dPZvnnwhHH3yZf/PLJ3ZDBoq6yUObK0nWW5FUfPFucl2eTSeHKcf78+by13lTPGv60YGlGRkZqPcBLHeO2+Ou7K+/yOD09XRcXMrO+D5llOlYW9lt9onN46pUwZeN5LoA3eoM6R1d4ZtaBnLLwTD5+5a7ukkEYVxmioZ6Qhz+zL39mv02AYzEfP3jqDdwOOg10Gtg4NcCYp2/TJugbtAf6uMys16zpH5y+dQKWX1vRcqqN0CZoUxhCtQnaOIZTfap+E66NU1tuuWU93etUKhraqLVpP+CiTy60Whp8PaPjSmiLnk6O4O/qQAuKwuGQBR1++eTq75q/xWVm3dgkX9o5vOTZM904Uaxv3G233eJlL3tZuGIZ3gUXXBB+TsRkZpDX6RTGUfgWOcXTtVOxxl1o4uvKRvKRB462VV596+8mN7mJoDUC+dHBj5HWMwO8xW00JKQPJ4PoXzhXuPZfnpQNOYSRD75w8sg/wzxX+G9+85vav1166aXQAw188K0B5Y86UJxo+ZBXdYOM8NQJfREcsnM76DTQaaDTQKeBTgPrWgOZ/blMZt819tEnuhGEIdE1zq9//evDhi4GSv03HP1Z6yf1eUC/qD/Tr4mDo78zxjE22H333etJVqeJty4GLnHwWh7R5ZfOmMupVhvGBvH0w9IaT4jXD0uDJ2jjIOFo3OUud4m999473D7ihC96bRyib87s55sc+mGADtBHO7FLdpvCfD+4pSerNA2k45eOjE46G/8AekOLfshN/gXF0EhGacgvjg7pV7jTumg8+clPDjeQtPEPOvTT0knLL0yccmOIRp+M4gG58ICHNt0pZ7zEN6CNQWjhK7tXY8xERoMofjFjoyNR1VoelixdGhEZCxbcOHbf/fHxu9/+Oj76kQ/HDne/SxTLZCxd3I93IrWgxWw/eTvggANi4cKFxRj5P+G677322iuMKd/97sPje989sxiDPx7PeObTqqE1CtGlSycLq15Mz0zHox61Sxx3/DHxqU8dH/vs8/x4wQteFMcff0Icf9wn6ynjm21z8/jEccfFqad8PnbZ+aH1pPMVl18R09O9GCnG4GOPPy7OPPt78fa3vTm2vsmNCvWIBVssiN7IWEwWu+ktbnmrOOLwd8fXTvtKvPpVr4xnPP1pYSPFMZ84Ll756v8Xmxc9vOnNb4lvnP61eNbTnxq9iJiuRtZeOAy8dOmyuHMxEjvdLI//9cEPxotf+pJ42jOfEfu/4hXx9dNPj3cfcXg85rGPrafMlevM9EyhU+TLkUKtKL38/Xv/94oxV9ostJYRKDK8J4VBHd/+9a+Xx1e/urCeLL7VrW4Zt7rlzWOT+eMFK2L+vHmSdtBpYKPWgHdKBkbKGm7ze9YPaUO1ty2cXxw3c27vHjodzF0D2tS5U+kodBroNHCdaKA1ptcJs+VMlpaBqQG3Rt7AWbCFXa5FVK6BsgXBzKwLfWPFeGWRTxxYk9zCdQiDg2s8MrMMJKclvdYAr2uN2AAhgz66ESTP5OdvupE/C7UWSdukSzwdcTdkUC46cvlSD0wIyZvZ78BNjAb1SheZ/bKTb7jDgN7a5KvpJjNDWnUubkA/eaYPOuTKujqU2de1MrDALhy0esb/94JFCGnRyuzzafVSnIGcd13Zk08YMPlW7sLIqwwzs0weZ6LhikO7LfrDARFRT3q3PMLpoNNAp4GNTwMWmd7+9rfHT3/60/jVr34V55xzTpx11lnhWj6GRYY/pzicIm19hf5EG6PN0R4wlDI0amu0CcKBdkXbYXFSm6Mv0h5K33Bn01jrU6QZxG1tk5Mud7zjHeOII44Ip2xe9KIXhdM4TpY4/SKNvpu82rvMrAZKi4aZWTfrNFpk5oe77bbbhm/Wub4ROOXilIxTOa5ffPazn13bSjqhM2l23nnnemWdhUwLsRbrfNft+c9/fjhBLMyiJcOxfoCujLv0C+TUTssvGbTBdCp8dSAvwsnMPf/88+u4jdwWXaWXb3GMycoArrJqZfHb3/42jGkaLUZiMljUlY58yks8mZVnZtZxnXyLhwdaXy+MXx6UmfwwAtNPZtZxQSz/obfc2zmdBjoNdBroNNBpYJ1pILM/P2oMMrPOdfRXQF/FzczQR+or9Vv6Kf3ZYDr+zKwGoxYnjX6Xq880xzLmgYuu/rjhCsvMOobIzDom0T8Pxus/4QFygBafmaGvNY6K8uMvTv0vTP+MpzTiMvt5JxeoiMv/ZPbjPKIPvwH5+cUBNEGjIV44WY0F5UG8MHoDTQZhIDMjsw+e6Qw9fACagF96bmZfV/Ays+Zd3Kq0Y/kvMytOlJ/06AH5Ix86JWrO/9HJzBV06EA5CzAOM87cbrvtPNY8KxcP0sl3ZtbwzNW76iSavsn8mMc8JnzH90Mf+lC84x3vCNdz3+c+94xtt71VTEyMlfHfdB3PjpW1u4nxiehl3zxws5veLBjnDz300GKgPTT23POf4xa3uDkxKqBt4wKZ8DIm5RdpvcjmSmNC64PytmTJkrq5nF7pU31jtLd5gmwM1DYCSN/oue0GnjA0uXioL8aY6NrA8NznPjfe8pa3FDnfFW9729viIQ95SOCf2X8nvVt4Sg8yV6+3zH44nGEgDy2en0x4CCObjaROkMuHPBpL46/s4HTQaWBj10Cr75n9Nla7Kk/quHdCe6LOCxOn/cxMjx1sABrot/IbgCCdCJ0GOg0M14ABBozm8s8GcIfBbOkNrjTgDTwbdBnoSWtgjL6G3UKheNcCuQ7IIAiOeO6qIDwz60Jii7Poq+MweMUTzjBo6dbkSjsYt+rzYNzf49epZWY1aukMDfYsjJKfbix+yg++BsLi8bGIK63w6wLwvCbQZJIX8pNbGaMhTwb0Jm4tH8I9w5VW/uHzDwMDBWnVGy5+Bg38a5Me3jAYxntt4obRFjcbDTjDQP7pDY76IM/eL4vpwtQhrnDvgwmQNOI9z5U/nspS3W2uMmRYEGcB/hOf+ER86lOfCkYF5ZTZH8CRw0IH2cjR5PHeS0tGcXZRyxNAW36UsXxLB4R1cEPQQJfH65MGvLsWNrzP3n99nHc8sz8hlFdtFjz+zAx42ht9RJSfhS2LPNoH/QlDKX+JCotgXG2JvkGbgT6/8LUBvLVJcPHmkpeh+pBDDimLX1NhAerYY4+N//iP/wiGYCdYjWfga8Pw5GZmXbg1/snMuvgKB03tofYR4Meo6xpEi2+77bZbWARiKIUL4Bvv4CVfFugstDEYu07SNYquNmREdhW2axPpjI5cS0gHF198cdAvemTST9PtMcccU09OC8/st9f8gD6a2/RsoUxafcDvf//7eq20Z3nBR9gPfvCDmnf5pQundJS9fKCHrzR05RlthmKngejbVeHSWtyUB32HZyD/0gA8uZl9/UrvGehX4NKDdMI66DTQaaDTQKeBTgPXhQYyc4XhTX8E9Pf6Pn0TGYQZ1/CvCplZDYxw9JmtP9ZvgsyMwR+acPSh4sUJ009mZpVFvDD9Mj/IvHpdQhogHPA3kI6f0VkcuuQSBoShC4/rWTiAJywz67guM8NPuHGBuIbPBeIHAS68zKx5wYcMcPgbwGnp9f2ZfcMePdI/fDyNV7ieG0g3CC0czUGA0+K4ZBsM44fPFT8bZPbzlLlmV5miiZYyzsx6ihRv4zv5H+TnOTPrjTHSDAN1UjxagJ7wE2asd+VVi4rhd7KM96YEFWPwRC0DD/2rjjOWTS6r61tkmJ6eKbItqfijY1mMuYvqhgfrBeSSDrTyw1P49PR0HY/KH5nI0MqQX7wygy89yExO4bWsgjgAD6ADwRqJfOGJFx5AHDzhILM/nhQOrGNx5wr0gkbLD56e5ctV4+Yu5hJu7REOyNvSeb7hQJfT65sGvLutLmdmbT+8A+Zo3kPvZGbWbGdm3QRcH7o/G4QGehuEFJ0QnQY6DVwjDbRG9xol+juQNeIG2Rb0NOaeDbqc8Nlmm23q6Zlf//rXKyi/973vrd+e2WeffeqJmkE5m58LJDJAsnBsQPaCF7wg7nvf+9YBnwGegRucuQJeoNHhB+15Li49vOQlLwkLuRaU6Ud+6AxduuIaEHLlydWT//zP/1z1I+y6APkFs/GCAxqevBh4v/a1rw07LX3r0Td2DGhdf+XqHvHwlaEBQWaGCaWBgPBhkJk1Gq40+OGPZtNhRbie/pFv33pyDae6YqHctVYMBne6053i6U9/ephImGCYOFg8p2ML/teWSkxQXEnqJNzuu+8eFueVhTJ46UtfWr+PyTBy3HHHVaOHctEeeEctdJAtM+vCBtmi/H70ox/VK8Xki6FD3oCyldb7AApq/S8c1IfuT6eBTgMbhQYysxpRLShpm4wRCK6NyLx6wqdvWLx4ce3bLRhlZl1w0tbA17ZpC9EwJmhthXT6TIZAJ3Z32mmn+PGPf1wXpeBLOwy0UfCcIsjMulDZZLRD//vf/37tq1x/qB1kpNWGkQFfbVJmv48SDmL5T5y2z6M8edb/e/7jH/9YP5GhrZPHlo5LV2QiG7kYYIX79p32lHzoan+5f/nLX4Je9I3SGHcJw4thFj96gsMv/cc//vGqI8+AbGDQ7xk9vG91q1vVxbz/+7//q7xa/4KHsuT6vp9yIhc6+n8nQMT/7//+b+UnXhx9KEPjA7LSLRnl+w53uEPgrY/BGz6X3Pzo0T2e8q8f9IyvdPoNALeDTgOdBjoNdBroNHBdaCAz6yJ3Zt/VZ1ns1j/hr8/iAn1VA/0b8CyuwWA/lpl1DiUsM8MvM2uYfjCW/9CB03hlZh3XxMAvM2uYPlh/Gst/mX265ACC9auNfmbWvlmawTB+PAG/dGAQz3MD4cYCmVn1JTwza17QyMxoP7gtL8L4AfngNsi8Og088dIOyoOncRK34cDjz8wVsggD0g5CZkKtOhCPvgB+AFcYV/i1AWgZFxkzoYe+cRnXeFRelBEc8eTgrg1Io47SIXrqqjBpN998s9h0U9/vHS3z+pFSNj3B1UizbNlkxEwW/0yMjoyFepSZpU5Z25mIsfGREhexySbz68ZAY7kmZ5QffLzwxLvFCSOP8pVfY8KCXmnAUbfFy6N3igsXoAXgoSmOkZxu6BBOZiJXAR24woE0NaL8kRat4r1W/mdezVfeyW5N5cQTT6z0rZf55jdZa0D5Q4bidP87DWzUGvDuZfbrv/dXZoRZy1THzYW9DyGigw1OA/1Wf4MTqxOo00CngUENaEw9N7f5PQ8DeMNgWFpxbcBoMGUQZZelwRXjDtfgz8kOjb7FTWBgJq2rIhtvz/zN5Qebb755HXAbHBoU/vznPxdcFyIN3OrDtfRnVd6rPv89bDIzDPZch8lY57QknbXOMDOrUY3u0Kcfpyq//OUvR8ur8OsKhuV5dXEWseXtzDPPDLK78vO8886rslv4Ve6gyc/f8r425Qff9xHVgwc84AHR6s7aDtCIat1kAAAQAElEQVTJPAyaXH+vO4y2uNnowhkG3qE//elP4epUEz51x0K8b2i6ovO///u/w1Wqrgh1qsqpL5MMkwl0Z+O/NvHeafTIgDbdo81lpFBGmf1BHjw0tQdc8qsXbZDX4qVnoEB78DRfZtYJn7QtDX8D6Zq/czsNdBrY8DWgLWDk0zbp5/QZQNugX5cDC3PaFn2CMUNmvz2RDo52w8lZbdw3vvGNsDgkXPujDTn77LNr39DaJEZhfNGeDbQzaA22Y+jgydXmandMVtEio28CO30rHE7r06QB2jz54xcn3xbupIfvmT7kWR7xgE8Gz0128XSj/3ONHQO3vKNBT9LZgMPY6nQvXYjHC1998B/+8IeyGLdJWcgbwz6+9a1vhZO7ZKsBq/kjXyAzqxGfHOR1NTWakogHjNiu/IajXPGXP1dH27SHj1PMxm+M59KKZ9RmOPadQN+iU5bCuXCMJaThz8wVC7Rw9EWNF3xlQid4wR/0e+6g00CngU4DnQY6DVyXGtAv6Yv1WY2vftmYg5vZ79cy+y4cfSrgNx7I7PfB8IUbJ0jfwBiAX98H4EgLmj8zixFvpBjperUfFY5eLP95Bh4zr5bFM/m5AG99K1xjJmFrAjiDcZ7xJCN5QWYOoqzwN9wW4Fl/D9AQnrlyWjgg8+pwz/DJzZVuMMxzZladZK7sioPLXR20uMysa1TotzD4g37Pfw+QWzploA7h4Vm94NIhF6hrXOUDT73IXDlPmSs/G2eiiw8XH2HStvJl8F26dFkx6s4UmC7jwekyRx8r48nxUp9GSt4jJiensK4AX957vfpYN/+hhUc/pP93cnKyesjKgz8/V/7kx9hOmRtjokk2OPItXpgx4tKlS+sGUnQAGvCsmdBHi0dXvHRAODngcttzZtaT1Jkr6ytz5We0hgGamf01DX58yEAXxtLWs4yTXVNN92Rt9OA1f+d2GtgYNaC+e0+b7N4BoJ4//OEPr+2JdW7vMFx44prfcwfrVwO964B9x6LTQKeBa0EDBjXINJd/NoA7DGZLb7BlgKcRh2vBUgPudB/XwmBbsDOA8/06Vxq6QtYJWWnw564Kg+GZGY2HTsXgED6cYQDnmgBa1wR/NlyDVQvC9GSh+rOf/WwdXMqDuMys1+CgY7Dru4CMqOSgP+51Afg3wK/5m7tqmGegfH2H8DnPeU64jtJiNLn32GOPcE3l0572tDJR6IU6YtEaPenknU74hwEc9QaOQbJBPfrSN1ri1gRwhsGa0q1t+DDa4majA2cY0Jn8wjnggAPirW99a7hKHbz73e+OJzzhCXVy//nPfz4+/OEP129QwTXJkG6u/JUb/Stni/v07zmz/z6S4aMf/Wi4mtR3gZQX/iYw8D0zaqjvwskFTLbEOZ2mLIUxdMCRTrw0TX7hDYQ1f+d2Gug0sGFrwKRPO+K9BdoS4P3Xvg1Kr4/PzBULOnDEa/vf+c53hlOfRx55ZLh5ghHWJpijjz46Hv3oR4fNJHbU+waZ9scCi7TDgGzaGQbezKyT0sbTzQd2K6PlxoMLL7ww7Nx3NTRZnI5FWx60teh41pZp1zKzLJDN1P5PmylO24anfEpjnIRf04cw7SEcdIwdHvvYx9ZvrsGVP6d4tbnHH398vPrVr46TTjop7na3u4W+1vjL2MgnN8jz3e9+N/bdd98wrmBwff/731+vtmacpdPMJNZKoIxaAKMtOvLoG3Fk1eaj86UvfSnIwsCr/XcK20ll+pJeOuMC4wNG8wMPPDDcFuE6axvdXv7yl0MLt57c4x73qLqSX3m/+93vHqeccsqKMR++ja5EP/zhD0N5PPShDy2LklcvQGZmLUN5kAZuBxu0BjrhOg10Gug0cL3UgH4I6Lu4+vY2txnsnzJzhSGyKQI+v/7QuCCzjyOdvrWBsQWweA7EGzsYY3ClbbS4g8/8cAC/eDxBZnJWgHi05SUz600t8FcFeA3kFW1EMrOOhchIdu5g2lj+E9bSy7vnzKynTY2T8BeGbqPf8JeTqE5mVp3CJ7c01likgSAsM3lXC5lZjJuTFdAfRMrMmpcoP3SLU3lxPcMHnucCaKCXmXXdSF7oRD0CdIg+fWb2x83iM/v44oaBOgLwaHh40o3xIf/Y2GjhPVbymyWPvWr8zexFRMZVVy2KXm+kGoUniyF4shh24fd6V3/GjYxojYyM1LUKY0plYKwa5ScfyjIz6607eAL4xoPK3Lgysz+2GxsbK/KM1/Fir9eradR/4dIZe6MpvXkHf4uXT7zhkUsaLjpcz5lZx5Rwi3hz+p+ZK9KTh34EkMdG1Wc+85n1JrUHPehBtZ5l9vMIp4NOAxu7BlZ9h7xfLU/Wir0H5nHex8yr6357Txpu564/DfTWH+uO8/VfA10ON3YNZGadDBjQGUwazGnouQZuBldO/BrIafAt1FoY9C08Df+a8j/YeRi0GcxJj7ZBnQHbtdFRDPJZkyxzCZdHsluYxuv0008Pi7nyJC9O7hgc0tdVV10Vn/zkJys7+pKuPlwHf8g2yGbwedAPZ/BZGTAMPulJT4qnPvWpdZCvzC1c290o38rLJECZ8YvPzDqIR28Y0IFvC0pLJyZx/OgMS3d9iZPPzP475upn4GpSkweL/kcccURd/DdZsrnCO6J8MrOWRczxR9fqqfqKFIOuSRy/MsXPIr5rotUDuOq8cmKMID9cbQO5tBPqe6MnPXxhXABHuHdCWiAtt8Gqzy28czsNdBrYcDTgPdXeaysysxrovOMk1EaI10ZwhWkHuNodYXCkhcMA3Iyv73jHO+Lf//3fwyciDj744HDDxotf/OJ41ateVfsV7Yv2CK3ZAH0nDTKzLsTAx48h0rd3yfK+970vHv/4x4eNa294wxvCZy0e+MAH1jZWv5TZX+zJzMjsf2tPvuVHfvWT8qNd00ZmZr0BxHgIP20dHGnES8evLbzxjW9cF4rsnHYrhDy/8pWvjGc961lVDgZdbX9mnyZ6bs0ge2ZWw6vbNPQXvmm87bbb1nGGvhXu6oCswMYccskDI7DvF7smm+71Q2RhrP3iF79Yb6RwtTN9oikdORisXXXH+GsToLRk+d3vfleN2IzKTYdOGzsZbHz47W9/u24eQ4s+uGgqG99r/tWvfhXqA37CyKis4IHM5HTQaaDTwAapgU6oTgPXbw3oQzP7/VBmFgPaWDVmyrW+TDz/IGRmHUNkZg3WpxkTZPaf9XVAWn0e1/jBmIdfIv2ljVvSGkdkZh0Xic/MYrjrVfAsHp40UX5oNiiP9b9neB7I3cYOmX2Z0AHi4QH0jHe44tAA/PAys+aTX5g4/sys4yoyAXHyF8t/zY9uo48f3MxcjhUrDHnSA/jGGcYL8OWjIYsfhBZO7+jCb2GDbpNFPMjMmid+/AZx/x4//uQE0pMxM2s9EpfZH2sOxpHX89qAOgLQQnswP55Bo6PONTmEqW/m+HCUHb4ADjrGri3cs/DMDGNK6YF6pDzoCn1hoOFab/AsPaBXzwDflqa54o0h5Yd8aPPDJwu31Rm8M7O+Fy0uM2vdQwf9mONPvuQFmcw+L2sh6PtsmrGwzZDwGr8mS8uTtB10GtgYNaBek1udV6/Ve22EZ+HaD2uX8DJTUIX2ztSH7s961UBvvXLvmHca2MA1kNlvuFoHTtzMvw0TvjoYbOwseDY6BjzwDQSa37OGlCuc254NaNByzZ9FUSclMjN+8YtfxG677RZ2nTm58ulPf7qerpAusy+nhjkz66TA1YG+XbvddtvV3XZPecpTwvWzmVkHt3iQ0QArM+uiLr9Tn66kPeigg+pVgwZe8mOASVaGT9+6dZLRSZp//dd/Dadi5U0HYBE3M8NPmLj99tsvLBAKM3AzgEcLbWGZWWWWFzI5GWOxUT7vc5/7hCsGo/ykKU4d7NklmJnVbwfSIx/5yGBkZLC26Pu6172uxsHP7OPxA/nkAjJy8QX8gyAMGIQy7jrB45uFFkJ/9KMfVV3Cb3mhgzPOOCNcGf3gBz+4XqEjDh/lgzcX0NXee+8dd7nLXarse+21V/zmN7+pkx7xgKHONRtOBDm9JEzdcHWkbwze9ra3jbe97W31CmdxZMUj8+oyIB/QYWf2dcFoDd/CrnqhQ5c2s59OOSsPOC1cPuhAueOpPOA4mWSx9653vWs85CEPiWOPPXalPLhmWv076qijaj2THyefnMraY489iFbL34kv/NRdRgAnj3wXUf359a9/XXWtLmZmpZOZNYx8vvlIBgv6Tkw5tY6W98QAnc7ImpmVlzj1xiK2d8QgxqYGV35n9uk3fHXNifdW3nAe8IAHVKOtvGX25chcs+t9w5NLh5n9SR/Z8b7JTW5Sje/y6x1xVWfjD8cJt38t75rr2eG85jWvqWWe2ecZ5afci1PrPT6uKZI/9ZDxo8VxxWdmNbrss88+8bznPS8OP/zw2H///UP91Q6R17sKX9mrw95976R2Qt00UVMmeHtHyIy2tN6Fr33ta0FuRhLGHDzQQT8zq6zoA3S4QJ65dMVFc9Dlb7z4B0Fa0MIys3rRwLs+lD/SF2fFf3nwILylJ2cLU9/5xaHF31z+DjoNbKgaUKfJltl/59Rh72hm/90QNwwys7absfzn3ZbeozYis7+gldmnpw0TBy8zazvtWT9Dlsc97nFhbOMk6f3ud7+45z3vGYcddljod7RtjWajY4FFO6zP9J6SPzORDDQBuvoWk1H9jXcTf2CHvv7F5ix9OKOjPkE7fsghh4R2xjds5Qkdbb0+UjtXmZQ/eBanGpjhaP/I87CHPUxwBbzIUh/Kn8yseSdLeax9PUOrPtcYi1zyq60+6aSTwjM8C2/SABuGyGpMo71lRHYi10lqemJQpjvyNdDOGS/QBR17Jpf8MUZL79MPNv4YL5HJM0O0vkC+jDXJIo2xw6677lq/02xswwgtrVPcF1xwQTBOwyUvVxnR6Q477FDzv++++67U1jPWa1tdiw3fQhrZ9TP4CeNmJm8HG7kGlK13g9vKVV1RJzO7Mt7Ii7cT/4aqgWs53/opaw3aCaQzs/Yf/MMA/lxgGG1x2izu6kAbJnwYf/Grgr4OZGYdW2VmNVwZ82RmrOmXmSvwY/mP3jL7m9/IYXxCZnMWrjCQ2R//SUZuczZ+kJmVLvzMlflLC6L8MnNFmQhrUKJqeGafRwvnikNXH8AP+DOT928g8+pweIMI6A2C+PY8iMffwmdz0ci8mqe0gzBb+rWJp2984KJNH/wNlAW/uEE8YdcEpEc78+r8eG40yAHaszrIL13m1WVHhpYusx/uWTh80NKqs55Bo53ZnxMIayA9aM/czKxjeP6Wlr9B49GeM/v5as+N96ryi19dmPC/BwbzjaexNzr8gzI2f8NfXZ6k25iAHhtoW8jenjv3+q+BVt76Zu+vHKsH6r5xvPmhdUzhAI45oHfEcwfrXwOdEXj9l0EnwfVYAzp6jZ7GUsOnYTQwl2XGDQMDfg2nxS9uw+dvDQIhCQAAEABJREFUjaaBIFzfkmVsO+200+p1egwvjG2MnAxcFuBcK+vbenhKb8CfmQFvxx13DAuD6DECLVy4sF7BaMHR4iUe0oi3wAiXIYpxEU8ndNBwUsPCo/xYmCTzWWedFYyHFk8Zx8iqM7jkkkvCaWH5dcUgHs9+9rOrcenggw8O6RmYLPTSFz1YmDVYohuLwox4z3jGM+rJEfLIK8ORnYTyRaeZGWRyWsX1hXQjf4zGrlMkByM1Or65Snbp8MCTrIxTTrfuWPQkXtwwILN05Dn66KPrZA0NeaR/cdIrS4ZHHaLyk0+LoRaUxasbDId77rlnNfyeeuqplZb8SUcmJ5QswsKX3mKucnN6ia532WWX+MxnPlMnXAyZDKbqhSsj6VKZWvzNzEpb3pUJmbjk8T1GC69OBTE8xyw/dUXZo2HxmhznnntuyIdTRYyWFunJsG9Z8LWQrGyRVe6uOVYW9GNDg7xaYEdDfTSIkAd0bn/724cTUXTh1JjFbob3D3zgA/XKILjyibb8O02lDthwgIerLV3/iY8ruZWXcqJLvKRTf29bDOjf/OY3qx4Z4unZdZYM3OgD5f6Vr3wlLMS//e1vr6ex6B9fC9lkzOxPStBdE8ibOiL/TZfqQmbWTRrKRN0XB+db3/pWLTty2xThVJW6wghMP/KIpnxkZt0Qgr66qBwYzr0LFunPP//8cIUnQ4tTV/IFlKV3X1l+/etfrwv5ysSivjrT8kKn6h/9qZvybmMGeowXeDZcbRA5PDO+u1raFaYMLK6NQUeepIOjLPFyHbarsRlHWt1V39RleHTCxav5Pa8tkIv88t3SoOXdF8ff4gbpN/7KRRlpgzL7iy3kbmkazc7tNNBp4G810N6jzAztDgztxD/+4z/W06yug957771Dm+a9GnwfPZt8AnS0H95HNEB7X4WtDuA0Gvh96EMfCkZiYwjjAW5Ll5krFkJXDfOuA+3IIJAnZvk1HPJr92080haSRX+qbbRRBhl5z+wvjEknDRltnGKoPeaYY+pmK3mCb5xEHrI1mfmFAXr2DBe0dK7JfuMb31jHEoy1jMPi6ZkfX8/aSGFcbSVDtX7A7RXGofp3MsNtfKRVzjaG0bU+oLX5cG0IMn7Sf6ElbQedBjoNdBroNHDD04B+Rb+g/9DP6KOEgbXRRmbWeVzm3+euDY9hOJnD+Q5Le23EZWYlQ4eZfX8NuJb+ZObf6Ddz7cPmKkbm2vPKvOa4s8mXec1pZnZpMjsdZG78OtAea1saeG6gvZ7t/TFHGwZzTT+M9trErW/+ayPj+sTJzL9RUZtrruo2RH15qy8trHPXnwZ66491x7nTwA1DA4wEOsaWW34NoUW/5tdgZvYX+CzOAWEWI/kzs34PVMdqcc0JDSdzXb/HmMVIw0CLLgOoMBMlBhNhDD4777xzHbC7ZpCxj/HI6UwLfQyqjLdOj5CXrE69+DYfA5mTgIyK6OLrlA6DpMVIPBh5Gfl8P85JEXKSGy0LuOg5ZWJxEO6jHvWowA99BmanAp3WgWeh0MInQxCAx8hiodZCJ0MYA6CrChlRGbJ8j1daHSKDEeMyPzwLjcCJU8ZDeWZwtRCa2e/E6Fp6BjzGLAavzH6c8DWBRVF5BBZEncZkLKT7zH56BkPgtBFDncVZeaQfupFH+OS2AOo6HeWxcOHCYIhDD39yw6FvdUDY1ltvHcoMPmM3g6S8WkRmyFYWrnGWH3wYlfGiN/VCHVRW9OoUFtBBM9Q5CYTHMIDbdAfPyVSLwPKgbBkbGSsZbxl/Tz755HA6lwzKR711DSe5lI00rrnkokGnjI0Mi5lZr8hk6GbYlUfGVidW1Xm43id5U0+9D+q2RXWGRKdV1RnGWqegtt9++3C6WNlZTCenU8gWouXfdZXeE3Vfmb3lLW8J132TW/1U9spQfsjsJBbDs6tE6YW+6WQYMMwqB/lXrtIpD/nw3lkwly+n2eGqP+h5l2xmYAT2PrrCkwHYBhA4jPhOpUsLn+7J/5GPfKRulIAnr+oWHR588MF11628k0FdshD/rne9qxqdyeh9GSxrGzoY4MnOaHDkkUfW097qjQV8dZ78+Ld03nUbS5S1+mzjCDldPcqQbWOK+qt+04f03m8nyvCwEYXOM/vtIT95tUN4KHsuWW0GwXsYyFeLVyf5hUmPpnLI7L/HwsjUytXGCZtdGNa1X+qF9wl/ZYhWB50GOg2sWQPeGe+Ud9h7A9N76L3TR3qfxHn2Xnon4XjOzGqYFe7d5Gb231VpYuCHNhzA36I882dmvU2FX9qGw83s0xTnGR+u5waZWcdWwsWjy23xa3K1JfKi3dJe8sujfptutIOZWZOv2qaQE+AJ6I0uM/unM/iFZ/bTVyLljzDy4SNNo4tXia7/jSvg6YO55BKReTUtba8wtJRVZtabPtAkl7jmyovnBvoobabybSeJtdfGXtp5p6j1CQ2/czsNdBroNNBp4IalAX2U/kWu9Sv6I2Fr07dKM1fQf80F1jd/uiKDPpz+Wl9Pp9Y6ZsubtOsS1jf/2fK2ocs3m/yzx88UlEEoj0P/D+Lyr4TcPdzANKAdzsw69+HXrnABv3nDMNAuDQPzhmEwLO21ETdMdnHXBo+NmYayGWwjPdML4G8Ap70a8puZ9dbGFta5608DnRF4/em+43wD0IBGkIFJh9iy2wbiGkaLfy3copqw9uzkm8U1C4UMDvyZGdI4WcnwxdjitNxOO+1Ur2xlBESfIQo9gJ5wLqOY03qMPei5ApFx1ASBUVhahhcLiAxFDGSMNvyu+nN6wyKd04QMS/Ll22/SPfShDw2GKYuJLR9oGRCgw6CZmeEUiCsMGYwZ8FwJzfjo9Cc68p2Z9XQnIwujH0MhgxTDJvpOmZKJQZkBjHEODx2MhUQLinTgxKHrgxnsXJvtFK7v2Vp8lGey0UubLMkXwzEjYosTvyaQd7QYwlxVzcCuzBkcGfClYzBUTvLGkM3YRb90p2wZ6jIzGGoZG/F3kpaB2GKpq3t9D5GR3MRNHulXegZg/J1yZohUPttuu234puxxxx1Xr51mmGV8xYdhUV7JSwYnb500ZWh3IsczY6iythBN/mHQ5JBXctG9E8T0zMiovjkhJD+MrwyZDNlkcOKWvpzmJYsyUn+cFmbYRBtvdYXfqV51hY7oRp13Hbb3S530jtCP+iE/whlz1TMy2DDB6On9YbhVvniqo8qMYZl+4NGjukVnDJCMu2ShV/nEi/6ls8HCdZnKjfFVvuBKyx0GZMjMwFeZeCfRFm7BQx1ljLbhwjuLtjojH3C8vwzs9OeUs/fJKXvvAoMvuvirg94f5eR9plNl7JSdK1Bdqy1OHc3MavilM5s1lJX0Bnbi8dL+OFWv3uFPP95J76mTafjjzVXmaKiHDL8M14zOaMsfo7FnRnR4NiQIpz+01WPvGaO+d947jZa2jTzaIeUQ5afs8RS+NvVXWZZk9YYB+eMHjZ4yVl/kWTiXXOq5vLqO1ml27Y14kJn1m07K0fMNA7pcdhq45hrw/nnnva/eee28Z5Tae+ed8wy8o96rzKwGYPiDEMt/mVnjY5YfetLjBbRV3nkykCczV6KQmXXBowVKuzoQn5mcoaAt0Y5rt7Sx/Noe+mh0EeCnK/GeQcPhB+K0ifAys7bh0q0OMrPmQz7FR/mhpw/wzA+av0TX/56VBxlrwMCfzKw6z+zTjvKjy+LUK5/pGk2QmaHPtBmL3Poq/bVxgjQ2LDFES9tBp4FOA50GOg3cMDWQmTXj+g/9D9A3e9YPrUvAay4wV9nmwltafbUxDV3p680vzZE9m0OTD16DVZ/hDQP4w2BYWnGN75rcYbSvi7g1ydXCrwsZ1h2PqWKIGYTp8jxTINYA4uAMpuEX1sG6K6cNW7fG85OTkyvG+OYQ2h3viLH9MNAGDANzmWEwLO3axDXZ1+QOk13cmtJtLOFro6NhOMomM+tcMjPr/I9ezOFAeyfQ4I/yy8yKJ210v/Wugc4IvN6LoBPg+qwBnYHGjmHC4NtAnNFJo6ijtPCls2SEoYfM5NQOlVFIOguFaEhjoZAxiOHEd1YZhCSwMMplZHRK1wlHccIZCp240zkzEDHCwHXyBH3X/zGsOfnLICyNxUTXMLsamLGtGaQYfRgdnUREQ8POkKbB9ywv8uUZoMWoixbjjmffjmPMIg9aaDJGSY+vfMsvwwrjnjDX8roa0WIpfPG+feu6SPycFObKj4kO2k7Hok8mMpg4MtwwiDKeKQs8paFbfjQZ+hia4AsbBplZOzTXbytr1waTjRESfYYwdBikGX8ZdOVHGHw4ZKUr1zq7ftdpafHwxDkF6jRvlB9DMdzMDIYx6ckvP4yAmRnyrCN22pLBmwxOPpfk9bQn1/WRTl0+97nPDcZfhk6Gxic+8YlBB/SBNtzZQJnipy6QmywM0fiiQx9OSDPYZmYw2ql76DYdeCfwQ0eY9yIzg7GPfPK0xx57VOOa/EvLSMuwz8WXkVBdtIBMFt8CZpiEiz5XWpsd0JdG3RDuZP3Xvva1MvmZDtdwesfILg8my/TCKEr/8MkoPVd9dZoJT/KLF2byzT8MlLHyg8PPlVZ9RY8MTjxrH/hdn+zq5p/85CfhnVRXMvu76hgx6JBhMjPDpgEbKNQhhmTvBaM7A7cw7wu92GhAd2QnAzzhcORR+QpHm2z8jKCM/erK3nvvXQ0OdEt+xnrtDHnpGdCzjRDK3SljJ73oTt2Qjo6Vm3yr18qcXpSDMtZ+uaLaqXDviHcJX+m1XVzvIP5kx49/bYCe5Ukdg09uuiGfNpSeucLEORlus4h2TDurnVK/M3PFd0HRoUduB50GrtcamEPmvE+Z/U0TmRnaG+S0Cfp676X3SNvkneZ6T73vnr27XCAdF/CDQb/nQRCHDhraDPy863C8+9o7/kGQxvOgyw+EN1j1uYWvztW24CeOPrQz8i+vZBOembWNjYEfHG10C5IX6bWbaEjf4sjToIU1N7M/5oSPZmbWDXj80nDFwUef2wAv/QN+4jKzjjGkkycywW000IEnXr9grKBvc9sDHJ9hcGOKjWmZfbmk76DTQKeBTgOdBm5YGtC/6OMyM4wDjA8y+359if6lg15dg1idHoyf9LNc/a7a45nu9M/6XP5BGKQzGL46/yDu6vyrSzMYtro0Xdiay3Pd6CYH6g9/RC9jZeiV5xJ4NX9417WcHb+r9b/h6KK1IZlZ5yjaae1NZn9dyhxmTTDYFqzOv6Z0LXx1aa5JGNmHQeOzJndY2o0h7proanW49DI1NVVvgNK/rArqq3Rcc74Y+GXmwFPnXV8aKE37+mLd8e00cP3XgM6Q4cjVdgwamVl3zeggLDpmZjXaMXScccYZ1YhAKxbWuBYnuehoTLmMaPe///2DwastWrZTb4wyDCwMxxdddFGlx4hokc6g/8c//nE47QksuLnS1ZW3DCnSMLpZZGVkwpcRmMFFnGc8yd46ekYdHYE4E9kBQhEAABAASURBVDR+Mmr0PaPFcGRB1WInA5G86RDQ4DJsMxq6rpqcLV6eTADJ5gSwDiYza75NDumBYQ5vRiJGL/piLCazb78ycDkJ+oMf/CDk0ylUesSDPqRteSOLvAnDNzN5hwJacOlF3p/0pCcFgyBartNVPq48li8GWcYixlY6wl84PTB+yZ86or44aemUjCt+GY4ZpslGJ9IRSrniSb90l9k3QsFDiwxO1aIpv9Lg5apl9UeZOLlKHics4SgjeHQiPf8wwAcdPNVnenciWhp5bzToiOGf7BZ96U39kFZdUZ50IB1aXLr52c9+Vk++ow2fAdDJUKfKndZ2PTA8BkDGOPwYTdFXb5SLekJHdIW/DQX4qSt44yWc8ZGfgbzx8C1iBmJ1p9UvBnX08MrMcIKVQZ3c6DY+JtvoDQP6Y7wlq1O8DLSMm7417HQ8g6l6pE47Fcso7b2WZ2mkPemkk4JB0jeK6YWs6gljsbwrc1dvMkp7z7yT9KkOZvYNL67bJgv6DJvyoA7Ay+x/W7jlDW86kl9GZWUozOYMrvw6fa/8yec5s79pAW95IpP0yoke4TDmc53S9g4oH3jKCKjH8u66cRsCGLal926oXza3qMNkIFOry2gOA3nN7L/rdEAecpIPSOsd8R57t1s5SEc/eNOz+gkfDf7MPk3pO+g00GngbzXgXfO+iPHuaJO8v95drj7BuyQ+c+X3ybvu/dc2gMyr49GVBgz6PYMWlpl1POYdFo6mvoC/AdwGLYwrDN8GmX1amX0XztqAdlbetSfwtT1ccsgffwO6aniZWY21numLnuBrN+lRmsy+LGTMzLrYl5nRfi3fnjOzLuKgB+hCulj+E4Y+2sKVD17kFSZOGLkzsxqDJaUnLsi8OtyzjZFoadvxQ8MYSZyy53bQaaDTQKeBTgM3PA3oX/Qt+hRzAX0ELejr+PWH6xL0eXOBuco2F97SGhfQlz540E9/wugVrCqntGsDq6Zb9RmPYTAbj1XpXdfPG7p8c9bH9GRMTU8NGHGmi3+mQKwCwsQtx5VG2iEGoDnL1tEuZbBc3xuoLrQtwDuuvPmB90Z7Y2w/DOANg2FpxWm75gJkHgZ4DINhaTeGuNl0N6xsxNGNORvgB/wNMrMe3LEeJ0w9AepIBxuGBuZiBN4wctBJ0WlgA9cA4wYjr+tXXRN8yCGHhFNvjHGuaXZCkjFlu+22W7FwZsIjWwbrwOKaZ0aHzAynPjXCwhhuGFss6ME1cdIYa2zhM4BaUBPmymBX7jlBCBhTXNMLR3oLehbmXNuq0WZoZEgz4dKQw0EXrcwMhhdpdCbwgQVN8nLJx6gkP9IxAsPXQYrLzDrQITMajGviGZTEWyCVN6eV0WZsES69hUM08WHcFQ4Y+RjxuIxGrs51VbVTJ66qZTTLzKprOszMuvhJd1F+mVkXhtEtj0P/G+iQ22lrLmQGf/lw/S7Dm+uVTWQZXBnSGO/Ijbc8ceHL04knnhjqguuQGbdcTczQTm90KD+ND1rSS0tP/JlZF3qVFTxp6CwzQ5koNwZDRjoGQXVBPpUvvcORJtbyl5lVd+qFcpK+GT/RREv+5F+9IiMXL3yj/MiUmfX0e3ms/+lCGrI7Acr1njzykY+s+nGVMAP37rvvHgzAEjF6ZvbpyD/+dKCeKCd88CePcGH4kJkrTD10wt6pbO+seuN0vVPF6ph8Kmv46ChH7x/9e5Z39QhtMs0G5KEL9d0JdfXW1ZgLFy4Mxmcy2dThem0bDBhWmxyM0eqIcO8xOenn0Y9+dL0G3LtPXjIwYKsnTtySjdzKi+Gcruggs/9O0BddSYt/Zl+n6KElbTup+4AHPKDqX1lpJ9CCI72670pPNPi5ykQYHM9cvOlTfaD/zD4/elVXhEtHXnqWVxsk5B1f13ir02jh3+jSq7DZQLk1HHzw86ycbQxwGwHjvKvFbTYRj7ayIxO92vzgWT7Qa350Oug00Glg9RrwLnlfvEftvfVOe8+53i3vtNTwWlvhGQ53VdA+tbDMfl/enpub2Q/HU1tFDu+u/oofaMczsyVZ4Wb+bdiKyGvoaW2xZOTWbvAD8nAbyD8/PMAPMvvG4KYneULX+EB8g8y/lVsaeUVPfumXn060cXgCsnAzr6YBR7h0ra9QZo2eNh8tcU0G+PKY2R/36Y+UvXj8pCG/Z2XP7WCD1EAnVKeBTgOdBtapBvQf+jF9gvmHdQwM9Vv6C33JugR93FxgrrLNhbe0xkjmNHSmP7WZ9eCDDw7rUObN+mqwqpzSrg2smm7V58ysaymZq3dn47Eqvev6eUOXb8766I3ECBgpboVejIxkgVgFhIlbjicNGFn+3LlFXzc8XWiXY/nP2F577dE8wpqWdZlh4MDCMHDIYxgMS3ttxA3jLe7a4LEx06AD5esACreBcGuY5nbmh5mpWlRodaQ+dH/WuwZ6612CToCNUAOdyGurAZ0kwwZDzete97p41ateFa94xSvila98ZRx44IHB2LTffvvFi170omjGQR2owafG0wDdhMfiGp6MIgxBjGImQXA9G+xbwNQRw9H4OmGbmcEwZQKAjtOTrmZ2is4pYCcdP//5z4cwJ4PJYWHOiWCNNTnQxMti3kgZ7GVmkMczQwmXnA2XS9bMfsPPkMyQmZnVOCUOPQuVJijkasZNz/gxRDFQyQejEV1IJ69cPPAlIx3f5ja3qVdJyjs9uBKbsZfRRv4Y4BmsXR/97Gc/O5woNaHMzHpaOsqv5Ql//hI063/ykAG+cpbWVYb8dOhq3vPPPz8YkehBOcgLkEZa8mN0yimnhGufnbJkfDzhhBPCiWAG+Wc84xn1RKwNBXRHdrSk43fiGe9BepkZ8g9HmeJHZyaAyoPB2TXHrr72LA6eOqUcMvvlJ/2aQLkrJzqnC/lWF9Eip3wqKwvIjITw1Uv8MvsnTPESP8jDxN+z8kdXHXEF+dlnnx3qrqub6capUSfohTmpqU7hgb+6Sh+gySQObboTn9mvy8I8O0GLnmuUv/Od7wTwnnBtlDj99NND2ZCXnsiItvwLA/z0IG428B57P6X71re+FXgrM4MqPF1dzTCsztKnfMmjBRGbRqShB/mnG8/qtgGYum6jh/qFh3qiLMibmYGG/AqnI7KiDR+e+qJO8XOVpUV64fDgKxvvFf0pR2HyQpfkNRGgJ/zhCEcHHhBHX8LxRcOzOkKH6qM8o0Ve+PKlDNRj7YQ21LXf0qIjHR6Zs9dfMuDLBfLG1Y4wLjuN/ZrXvCZcN08OcZn9doxOPOPl5DI//mjQGb+wDjoNdBpYvQa0O9p277a2uWFpQ9r7BQd4p7xb3ivPcLgtzd/joiUd3vx4oKudIZe4zKvbkcy+P7Pvil8VyNRg1bhVn7VrmX1ajbf2RJukHYSPFlc8GUFmPw0dZfb9cODKizZeOyhsdQAPoCkeHW7TLz8diAd4oisN2ejIszh6IiscsqOV2R93ZmZdBEYPiOMCNNBS9voTz/oJdNGB00GngU4DG5oGOnk6DVw3Gsjsz1P0M24nc6vXXnvtFT7rZAOz+c0wgDMXsPl3LjAb72Gyi5sL75bWzVJ05vkFL3hB+CyPTcXC8RgEOIMwGLc6/7rO3+p4DobNxn+u8YO6WJ1/rvTXf/onx557gj2LC/j3ij2fXGDPp8SeoPo9i4MD+AF/B3vuecPUgcMq1izdVsgFNud7Rx3QcKBlGEg3DIalFTcs7bURh8cwuDZ4bMw06EY/AvgbeAbWC83tzPOMGMwfAX8HG4YGehuGGJ0UnQY2XA1k9heyMrMKmbmyWwPX8MeClihGJy6wQMdti2f8FsK4mVkNrPziM/tGSgYUYQwuGlYn++zkhCM8sy+TiZJvquHBQKPBdeoTjkVBV/L6VqyTtU487rDDDuGk4R3veMe4733vGwyucC0Akt1iHBdPC32jo6NBFn54FjHx4AfwLebxS8dlyGNsgvfLX/6ynkgVjob0Fga5DIP8FhPRIL/Ow+5VhlF+cdLCl/5HP/pRXWR0xSxgNIIH5Nc10q7qdZoP7w9/+MPBwOMkdmZWWZqcjEj0CfAAmVnp8w9CZj+cYYgsjQb5GbCcVCT3kUceGYxsjO/kRYNsXHmBz2UEd0q7TXYZfp1EdbXyYN2hE3oUphyUk/QMh1zPaKCfmUEOsjHUCgPKnnHOJgT4jM/qiA7cqVtlKE/4wM/MaijPzHrKODNDvskOh0xRfvSHN8jMEhL1KhA8lCcXPjw6gqCeygeeDNzoCkeb672gN67T0He9612DThgBt99++1C+TsU7kYqWRWz1Gx/1Tlly0ULT6VK6EoaufCoffrjKwVXZDPmuSLaZANztbneLu9/97iGcLuGqr+jyK1Oyy7u8Arq0SQKO94cLZ3BQhG+Lkx+88cHP+0gGmwfIq3zxYvxVt9Hy/np36YZeyEc397jHPcL7bXOE8s/slwcaZCULl5xokonOLMIrC/H0ldlPB0da+cvM0I7QtfTkIA9dSiudPCln9NBFD670NkV4Jhca5MAfPhx1ES384EnvXXI1+Lbbbls3SnjvLWwoLzvb4UgDH5CXi3Zm/z1v8XQpTn3Ej+yDYYzp6pQrtM8999wVdT6zrwt5lB5k9t+FBQsW1HaCHJn9zQ3iO+g0sCFrwDum/fNeZmb9NIX2mMzeD+66hMz+O7UqD/KQTXhm1neLv0FmrngvY+CXmasNjzX8MvNvYvDWLg1GZOZqZRjEaf7MPm5mtqA1uplX42RmlV3bpW2M5b/Mq3GWB61wmo5aQOaacRsONzNXyg9++IprsKoOhGdmvUGFjtozF2Rm7e9XlUkfJx4M0sQPX+H67kbTsziusMzk7eBa1oC+6lomeY3JKV99cHPJpE4YQ1xjYl2CTgOdBtatBtYDdRtlzYG0DTZmfuELXwhzVqeObNAdBm5TmgvYhDsMyDEMZuM9THZxw2ivTRwaNk/TG32Rhx71tzYMix8EeR18ns2P3jBAbxjMlodhacXNln6YbGsTh8cwWBsa6xNnuH5OjVNP/VJ88YunxFe+8tX4/Oe/ECec8MkVcMqp5T0Dp3yxvG8NTi3+q0HaL37xi4XGxgnD9XPKrPmaa/rZdDcb/bnGz8Z/tnhtyuc+97nQvmgrPv/5z9fPDVo3sZ5njXEYOAw1DByYGgYOVQ2DYbzFud1tGAzjvTZxw2iLG5Z3cT7TNwzQGAazyThMd+KG8Ra3//77B+BvvPgdbHMAyk2nDrC0NTPjfEMIfRC3g/Wvgd76F6GToNNAp4HZNMBQwYDldGlmhg6X8S2zb3CwkIuGb/66wtS3gS2mWGAx4GeMYbxyFbWFuLbIhia/zt7pQ4YYhhO7eCwCo8VAIz3DDh7ovu9976vXn2jMBxdspBWGB0OjOLIziDHkOcFpkRBfHQJ8zwYzjDzSSiOOywgmb042kgMuGaQjn45Hmic84QkrvhX8gQ98IN761rdWY6/8N1m4vsuLxnnnnVeNsxYodVD4purqAAAQAElEQVRoMBLhaRGcHrh4DQO0GJDoBx0ywmfMY9QTbqcXeujDcW0xHPThoyG/vufqtCx9iWsySes7t9LQRWbWK7SlMzlm1FZ24uWHK82FF14Y6oMT5gz9dCZeOdCFQZBNA+9973vDSUqnXBm/lL3TlgxvaEmHF5c+yaVOqQf8XHqTN88trj3jhU5m1iufGcwYDlu8cpRGXaOHSy+9NODIqyu81XP+d7/73dUYDRc9eSGjU+zqL3rkdOpbnEmuE7Joqrv0+qtf/SpcJa0s1EF1lEGdYZxxFd1TTz21bnTwXsgv13v3iU98IshANuUm3/CB/NArP7qurr7DHe4QO+20UzBUqgfqSdMPPDrjkos87Rk/8otrgDYdyAvjMJr08F//9V9h44O00skPPTD+yz988tjFnJnhPSS3+sEVT/8HHXRQ3QACl77FZ2bdkKLc1TG6IIdnhmfp3v/+99d2gGxkVdauf3dVNXmUjzTyblODMPHqHXyQmSG/rsf3zKDPkC9P9O7EupPwDNt075p1J3M/+MEPQh8KmX0DAr4tT8pbIjzxkA8ythPX3hV6bHjKDP7qoMWhn5krDCvKZnX4XVingQ1JA+q/eq7+e69bfdaGeD82JFk7WToNdBq4ZhrwPoPVpcrM1QV3YZ0GOg10GtggNGDOYcOpuaq1A/N26wTmfK7RNA8YBjb8zgWG0RY3F9rXRVo3ZdnUiheXDs03jfXMn2yubwAHtGeuPDZYnQt/fcLqZBoMm6tsg7RW558r/fWd/rvf/V6As8/+fl0r8kmpiJm4wx22i8985uQ466wzB+Cs4gdnF7eB5xsurK5ODIadddb1Wzff/e53S104K84+++zQ1gDthvXIT3/60+ETeHMBN1MOg9loD0srzi1ywwDOMHjZy14Ww2AYbXHDaIvbd999Y98hgMYwGCabuNn0B2cu4JN91kCt27UBhTVacxJ9UAvr3PWngd76Y91x7jTQaWA2DTCeMNbAY7BhXNCAOgXs25i+DyqM4cauLKdJGZxc+yMdXBMpu4os9OqsnRTWAKMt3eGHH15P1+lMGLekcRoRHYZJRlX84XJ17oyvzfjUFovRxINRBTCMaPAZNJ1SdLpROEM0WvxkY2AyIWGk2WabberpXDJYoPYNX3QZ+ewAZmwShy4DlEkNWRmITG4AAxMevq0qLVzGVXxcVYLu05/+9IArP3AAPyOYU7gMTy1e+JqAzOgxsMsvnZCRMYyBzilFRkkyowFHnvnh0ZdyYESUlhyMt8KVHx3ZWSX/rr6lN/yAeAY16ejmhBNOqAa5RgNf+bnFLW4RrrWFb3Efb8Y59YYBgNH3qKOOCteVG3DYzedUMMMpGdFjPFW/lHVm1gGfuqG+oEe3aJFbXvCR15ZvbmbWK7vhk4VLb+oZHuo3uQwY6LXRc9pXvFPcTpHSCXpwGKtdQcPQ3mRhRHT9OgO4XXIMsur8i1/84vDO+G6uMiArHuRlKGccJpcdcPJGvswMOnbVtLrz8Y9/vBr66E4euWgx4sIH6JkIqPc2MdC/cPlreE1WaZU/WvClhdsgs28490xWeN4RgysLIsccc0ww3jd66t2hhx4a9OHdga8e04Oys5nAIgo5lC8jq9Pq8uvUsvzQLTpcOh4dHa0bLKT3LikLAzsbENQ77wrZ4Co/bQ2a8ms3qLoqnY0aZFEurmqnV/VLnHcOkMsGCu+rcO+4wbD6x0gsr07o3qEY2MlHL8OAfuFl9k+poU9X8q4eqaPaCde1q0feIeXhPSObtMPo04l8kjWzv6gunTT0xO2g08CGqgH1Vh33PqjH3l/vqDBtx4YqdydXp4FOA7NrwHvcYHbsDqPTQKeBTgMbjgbMHUhjrmFT9S1vecsw/+EHNqMOA/OEucAw2uLmQltaG4+HAZy5gJugpKcrfpudzTON7azHiGuwOjnkcRi0tOvLHSabuLnKhcYwmCv9dZ1+dWU6GCZv6ob1D7dsmRN73+bNm1dvPVuOG2ty17X865r+mvLVwmfjT3/DYLb0s8U3OdaVOxv/tYknGzwHSID65FZG62vq0jDIzLqelrl+3DY2XpObOVyuNaVr4cPyLi5zOH04c4Emx5rczOH815RubcOtr1mDs65pfZBffqw1AP4O1q8GOiPw+tV/x73TwFAN6EgZFQza+RnbJPA9TKf6nK7TARuI+C6FnVgMXf0dfbHi6r5dd901XvrSl9aTgAxIO+64YzDK3OUudwlGMhMDRkBXsWq4GWEYjJw4dKrWN2d9/8HEgbHYLlxGSQYTsjGsoJGZ1RAZ5ccwZBLHoOQa60c/+tElNIKRyvW1vkvD2Ghy4uraXXbZpRrcGKJ0GhajGYTgM2YyUDLwOalHHt8HMmh19YS0iJPBtyjQYDRihEOD0coJSqc8DVrIwtCjM4PbDDZOMOJjh5S8oTkMyOWqa2XhBCtc+dbZ4U1XTmV7piPxeHKF4adc0dhnn33CCUTGSLI6nesqYsYxhirXYrmuOzNruaJBt+RnxHr+859fr0qWf+BkI5yPfexjYRKNn7ISZtDP1RErb4bk5zznOeFEKB35TjAjnbyQ94gjjqgbBRgNPTOKKjvGTnSAeuo0r3jGMfpDX77JCeDRNWMrPPVMHcTHN3cf9KAHhUGkk6AN18YG+L/+9a9j5513DnXXiW71gKHThggbE9RdMsgj47sy9z74BpIrS5x4VucZ+tQv8qmf+DBEM15ybZRgeFdPXCWO59ve9jZooSykZbxWP+WF8TQz6xXZ6p/0jKPyRnYJyaWc4ONpksUAk5n1O9n85ObCx4PrWR0X55nOgGtWvPd2Yip332Bh3KaTd77znVCDcRYvNLyr6iNdqVfaDW2IdsJ7In/KTJnjrdwys14Pq9zUSwYihMnuWm501HntCR35vvTDH/7wcFU9HXuv1Rf8pTFBsGmD/IcddljdmOCErw0iypEhSlkxtqurdOn9YsC2CYJxXj2ld3I0nfCvCdRtcU2HXPlUzjZbuD5bnXcTgfcwM6EH/tUzyx+6gkv2hkp3/Oosd+OGTvrrswa8Y5lZryFWj72jUX6ZWa/2Ld7uf6eBTgMbqQYys77bmf1+Lbpfp4FOA50GNhINtPG7sbQ5hDGKcb95Db+5xDCAMxcYRlvcXGhLi8YwgDMXMBcx51HcxnpcejQXNWcxHwX0OQiN5zDZxDW89eWSYRjMVa5htMXNlf66Tk/GYeBdanWCa62mzY/N+wfrxOr861r+dU1/mG7EzcYfzjCYLf1s8avT+bUZNhv/6enpuhayJjyyqDfaEEY+z3DpRFhmrlcjb+a65S+fwyBzbvyH0RaXOZy+shkGmXNLP4y2uLY+pi3R7+iPhIPM5HSwnjXQW8/8O/adBjoNzKIBRg+TIQZghksTIkadr3/96/VkJQNkM0oxoDCu2okFv5GWhhGFcZPB+JxzzokzzjgjGCEZRE477bRwehK+SQPjjitkGYd07IxATogyBDFsOnnLIMPQBd+kAh2DSMY4/BnZ0GuyO53LcMjg57Qu4zIZGIsY4BipnByURoeBr7S+LcBoZFDB4MawJxy/k08+OZxkZWjCj64Yp17zmtcEWoxeZGZ8kgdGZFflMgzjgwc3M+tgRyclX/ScOXsnRQ7GIzpdsGBBve7YYIis8mBAZPIFh46Ek5OBEQ9GXc/kZtRmzENHPl1lTH7lS9/SMFzRNzkN4MkvnhHtuc99bsBnTCUDg6BydJ0WHtLgI786Z4ZJfnFkRYseGZ6dDGaQFUduRj/lxLUbW76VI/kNRuhWHCOCOkA2eeaiiY9JJwOuugjfwEBenMBkXKVDcgF0GRAzM5Sz+m0DApryu3Dhwnp9EbnVYZsK6BYfsjEiM2Z/9KMfDUZ4dUv9VedMcugC/8ysg1Tp6J3+GDK9O2R02pbrWmoG7m233bZeXcxo74Qv4/q9733vuvFBWdMvIyh6Nj6gSR/yLEx+uWSUz8w+f++R8IaHVmYKqgBfWjIrJzpRjxl+6YkR03dy+ZUHGbyHdA8ffZs8dtttt6BL+mPIlz9X9zCq0xM88ZgqOzLKo/dZvHCGWfI46c7wSxbGaBsC1De3BEijDNVB+VePyNLKRZ1yItn3qpQnnsqLsR4eHnT5jne8I5xo32abbaqxnF7oSFkre/IMA3nIzLppAl3pMvunu90goP1p/MlId+hJB9/zIGRmrS+ZfZcs6hJc6QC5ySmd53UJeHQwU9vdTg/XXA/qqvpJd9o0G420d97vqakpUR10Gug0sJFqIDPXKLl3fo2RXUSngU4DnQbWswbMXcyfuUQx1jbmNt7mz8yVxuOZKz/DmQtkrkwvc+XnudCWNnNlepkrP8OZC9BZA2M9urQ2YF5Hp/QI8OA28AwyV5Ync+VnOOsTMleWJ3Pl57nKlrkyvcyVn+dKf12nz1xZ3syVn43z1Q/lzrW+om60ubDwYbCu5V/X9DNX1kfmys+z8c9cGT9z5efZ0s8WP0z310bcbPxni89M1WbF+gqZpFGvtNPGmMOgJl6PfzJzaP8xm2jyOgxmSz9bfObc5MucQ/oiXObw9JnD4621qgeZWahFXWPX73jI7Ifxd7D+NNAZgdef7jvOnQbWSgMMIhAZJxmpGDIs1jrNee6559brYBkMfX/CaUfGGoN9+Dpg+BpiRkff03RV65e+9KV6qpEBzclFhiwGJum4jFcGg4wyTjUyGLl61nW8Ts6Rh2HVdbz4MVCRk3HHtcGMlU5BGhSg02Q5+uij4/jjjw8GYbK6ppcBCQ2nGxlkGFAYbqXN7BtnXd/MwEUGJx1dDfyLX/yinmaGz9BkAEsuA1iGI4YwBmO86InuXHvLoEpOeYUvvTzrzBkyGUAZD02axA8DRi40ATzGI8Yp9BgSuegoB/wyMxhZfTfD6UYGVXKTQTrfnWVMU0bKRZ7FMZC6+ttpbLQaL2mVqzJm5DvppJPqCVBGfX646OqMGdqkY/z1zIhLXjSavg3egLKEK47LwOwqXlf5OpH7m9/8JuiUvnTqDNTqIL5OdZtoSocWHcgDQ6I8MeiTmbFBHDzGSXHKyClzxkFGfPHkJiu90JuyV3eULcMnwyw51TN4eAF1/vGPf3y4SnhhMRoz5KKn3ohnvMzM+t1bacXRi3LBR938zGc+U793YrMBfHWEvMA7QxfeB/VPnXJy3iYJ+XMalm6EKwNp+NVr/sysBmUntb0v6oL0ygyeeqx8yCRMGuUsX+rSDjvsEAynNlQ4Ke5ad8Z0tBj+5ZH+ueRwG4DTwfg5vfu+970vfvnLX4Yrwpy+RoeRnPGYzsmMt+9vee+d9lVP5A1d4HpsG0rUV8Zkhl2nixnl1QV1UF7Q0UbIu1P7F1xwQTBia4+UNeMxoyxZgfZC3pUL2ZVNA3rIzPrdZv5hQEbx9IUuWplZT8aro8rT+0mnmf2Tz/DJ2nTueU2gPNDAx/uuzBpu5rof5Gbm0ElMZhef2ekgc/U6UFe9G+qud807nvDdrwAAEABJREFUoZ0T7l3lbszgHR4Gc83bMNri5kp/faVvfOVhGDS8G6o7TDfiNnS9kHEYbOjyd/J1Gug0cP3VgDGI+UNm1o1+5gTG8S3H/MNgWNu2NnHDaItbGxrDcFo+1uQOS7s2cfRlbmKegoe5TmbWxXjzuGE04MvjMBiW/rqIGyabuLnKgMYwmCv9dZ1eGc4G5rrWL9QR9cNc3XqK53Ut3/qmP5tuZpNvWN0QN1v6jT1eHWk6tIbCL0+D4cLWBHCHwZrStfBhacU1vDW5cP4/e/cZ9VlR7Ym/vvzf+JI1c/UyolwwYRYzKo5gAhS1VVQUxcYIJlAkKAbAC4qgZAmCYAaUoBIUQUBEUEkqiICXaEBm7r2uWWvezcz9P586VvePvnSApuHp7v2srq60a9eub9U5p357n11nWWFp7R6o8mXJpm5l5cBjWWFl+VsHdArj/kJX5pm+snyr/f2HwDr3H6viVAgUAqsCAQYRSlqbCvwZZzxwGfNs1nhXMsKhU47GDydKXWllbsRuyH4U8KhkvGQgY0BjXPGDQJ1NoFg75doxdvESdsy0eh6dflhIo9UPWjwYj4ac+ht8yJpEtjli13G7DItkt+lUYYz686Bg4PZwwl/emB1Vy/PR8be8NY1LO8F4GXiktRPjxfDoqGT4kNHDSJ2AJx5J+pF5be7PGBzHzGBoXHNFy/xnrHjoiwFbH/oni/mwwcZAGbzGA1AdWZTDCQZJ+g9dBnieygx5sDbHaGBBYW+s2ulDXoyv8cDlhS98YWPI49mFF8MdGeXJwlDKyGt85lEZvMkjrRwO8niLlZPfeMhEFn0qHzG+SbpRisz4mHc05pCBLEnDU57XqTQ6sTb48rAlv7S2xiD24gMDhbXoGGGeyXCEHbm0FwvmA1/jkzdP6PD0bWDjY8A2brzVi7WDo3XDaMobmkevtjAkNzp8jNv4jMOcGAMZGbR9x5Y3LHq0ZMDbvAn6s1Zgih8+YmNPItnU4SljntFrJ6/OPJgbHrdekvDdZ9c1WZLJ+1Vf5BS0TdIcFc5gjB5mydQfGv1pA2f9aANDaXwHXuQ1Ju3J5uUE3tbWAFohSRtrDnZ4W8fqvADgSHYGc/cDYzHP8IITGm3gzkAsTxZBmqzqpJcV9ElOshuTsZiPIQd+5MdPevS9LJ6jLskiD3Be4k5aMO8M7Lzb3XfMy6oM5qrCvfeALcwWY+a+4gQH14G06859xfXQ1uy/Gl0hsFojsLz7mOecZ6BrGe3sYJPpuT9bVulCoBAoBOYLAn7DuW/5XZCkf6Jidq+epP/eTFbPeHk4Jys3LrjBy57OM0B/43cTfYv6EZK794U2uXtZUvlk9cHAHC4ruL7s+f0+tkb81lbmmpNPVp+xJvde1mVhoy659zyTtaeNNQInIYmo3497Yu6/JD2f3Ld4jsUy/yXL5rvMxg9ApetoWWFlRVgWb3XL45+sWvysD/cXOlXpIY/fJPRyI/8gxdXtHAJlBJ4Dof4VAvMVAUocgbFLTE6bNBt7N1d5N3tGGXk32mFss9lP0t/6HDdhtNq4Cdv8o2cY0V7sxixGl0yecQyGeCvTjjEFb0pjtMlk2PMjg9GHYYiRB29lSRrjEN76Vj54aY+/cmPEd4xTX/oVo2dUQyeNhvwMOmLlgjp9iW1s4SQkUd2NUuSW0Q7vZKqTVi5oTxbpZQX9q4evI2vxIJtxKyc/XvqSVycPC/Iph8eQSZykwdA8wtrcoIEV49/go71+9J1MY7A2YI9OO/Iw3CmXFmvPCDrGRx5lZBErJyf+sBMrx894yDTaoCOD+iTNuKTxwsdcjHpj0g5P42Fwk9ZGTD5t0TNCGC+aJP17u45Ax9MY1JFLW230J00+aS8K8EjloerIX7gy1O20007dc95acwSyfrUfvGApb17Jiqc8efGVHrKpNz4YKNeGYZkHsO/YwjhJP7KdXHgbo/HhJT34u26MFR/jEyfT9Ye/9srEo948wEM5fvDFU30yrYdRZy2hgZsf/8phICbD6JtsSfpLEdLaDIwGzRg3WYzZulem3zb3p41rGmZkVzdX3GAsjS/DubRyNAzA8mSxdvFK0teTeUcn4C22Fodc8ksLyWLFkXGTFwZkEOtLW/2ZH2nzRnY08vcUkglf8qBj/Hc8No9snurWAE9ynv2rMnhpoML6rTC4bxh40cjzwf3SWvaCmGvEtXpP677KCoE1A4E1YxSemcsKnq2CfYHnFNo1Y+Q1ikKgEFjTEbAPty8xTnt09zBpZfbrSZZpZHC/W5mQrFr+xrKssDKya+s3kt9++oCZ31eC/Z06NIL6ewrJqh2/vlcmJKtWvmTV8l+Zsa9I23ua09myoT+g01A+rjd5/JUtK6BZncOyxqZueWNLVu36IMOqDMsb3/Lq3VPI597sd6O0MMqllxWWx39ZbdWtbPtk2fOnj2WF5fWfrBz/ZNntk2XXL0t2dcuTH83KBPy1TyJqfosMPSL9YS+s/x5UBNZOI/CDCnl1XgisOAI2ZYKb6WywSXMTTdJ/BDFGDa6MQSMtnn0ga6PMjwDxqBvtR30S1T0wikgk6d9+kBaGAUUbPygGL3WMPOLZMnTKhGQxr8F/yXLjVoZ3slieZHFbhhw0wixdsphe3eAlPeSW1kYszKaTu7dXf09hbKJHHR5kEkZZspgXOZL0I4hHvXjINDt35sTmSmy+0Y0fwUm6cVEZBZ9YMK+wtyHTjjzKySktlp8NySTfbB05Z2mk8RMLYy7R4atM0L94NsyugWTqSxs/4tGN+VcGN/SDz6CZlW02TQ6YkEPAT55HrOOjP/ShDzXe0fpg8HCc+KMf/ei2++6793J9aiPgJRbIkfzneVI3ZEvSPbfxcG2Si+zmUH/JNNYxt9rii15aPNvnPY0VnXFpJy3oRyzoTzwCnrP1ySQDmQbNMP6OPBlG39LKk3RDcJv70/9c1AZNMvFUNuRK0o+2ViYYv1jb5O70Q+ZkKp/lMfofYxj5wUssjLWYpN//kij+T8G1kSyuS9JfiiGDa0TQSD9jc+pas1lFk2QR/yRIezDfIyiw5sSCtKD9oFlVsdMHKtzZCoP7hoGj8j1jvFRhzY5TI7zEseT6tbZXRXC9UUwO3vLS49p07cjPBmXkVSb2ko+0613d4PHhD3+438fGCyBJ+g/Rk08+uTF+J2lOL6Eo1U7AB0+xAB+xssHX/UFZksb73zPBZyQGbTL1g0bZ4CsvjPZLpvEfWGgz6IwL7QjjXiWPRiCfNsqkxQND7Ucb6VE/6NGSU92vf/3rJvi8g9gnF3yq4cYbb+zPO20Fn0L4H//jf/STPfQvjD7wE5SJ0TvtQXr0qW6k1etbvfKBgbQywZoUa0NWaWG2XF69eLTVr0+D2A9Y3+oEfYqFIbe2AllG/cBQrHzwNVc+k+KUGSe3ODHHZxUEJ4g45cKnLXy2Qh/ox7gGb/zUyQ8ZZsemXP3oc7ZO2yR9fXvZzXo2H65bdQcffHB/8cqLaT7l0eb+kvT5GnzFSdrAMEn75Cc/2ZyE4rqYa9KvF/z0jV4ZLMQjuH+gkScrWul5GUqoQqAQWC0Q8HtmCOo3gXvbyK9InORu+/fk3uWX10dy7/gld6df1fzdr/3280yT9jtH7FmULJZleXIsrT5ZzCN54NNLk2uUJysn0+CztDhZOf7Jqm2/NLmXLLd/Vea3uPVhncgvLySrVv5k1fJf2fGtbPtk2eNbHv+VrU+W3X+y7PrRv3uztTPyK3qfTlaM/+C7ZJysXPsl+d3bfPLg9n9v5V2SPlm18ifpv0/a3//oA+kRZ5/rf6+q6EFCYJ0Hqd/qthB4UBBY3TqlNKJcSdK94ih09tprr36k8pKKmNVtbCXv8hEYm/EkndiPOQkPU8fo7rnnns2x2n7U2bwP5dvshgz9mhyM2/iSScFpk+HIaJ6ZO+ywQ3NML4Xs61//+vapT32qfe9732uMwwMrbSusmQjYbJpn91DG+CR9U+r6cW2Ne6j69vc/ShPJca1JLy2MtedIbseM77zzzm2XXXbp1+S73/3uJl9h58Jhbl3Mx3Ww6667th133LG/EGONW8P2HF7iYMxRtioD4y0F1LgWXY/y+hzPsCGH63Fcb+opGjz3xGgZetGQf/CQVqedPhjaXOu//OUvmxMznECAZlzz+sebUUusHQWHNvrBl8HM/UNM/qOPPrqfVPHTn/60v4yQTM8hNO49+CRpf/vb3yR7UIe3jP7RCfiT05iNBZ1xuY/pC73gGScW0AjkS6Z9gvb4G7uxaI8vegGtOFlMjxad+5fPdPisgSP+n/3sZzefx/jmN7/ZXzxD87vf/a5tv/32zfrBX/8CufQ7cERrXMbo5Apy6VdAL88ATx608srVC9Kwx8OadOJCkv7CkTI044UgeRjBTbm2YnP+9re/vW2xxRZt4cKFitpYN9rgP9pIIyALmaThYoxi5cmEmbn685//3G6++eZ2zTXXtFtuuaUxwjI6/+Y3v2lOhPBpDtfUWWed1Q2y5kBfeIvxJ4M87OStNzHMlIvHWNRpJwxZrA8GWzE6GJKV8R4f+Ap4jfFJmyd80JibZPG4/vSnP7Xxshie+tI3WdErw1NfgjlIpvbq0MIYbYVCYL4gUHIUAoVAIVAIFAKFQCFQCBQCazsC66ztANT4C4H5jAClEYUNGSmJnvGMZ3RDFgMgRY/yCiuEwGpJlEyKtTHXSbpnhsFYA//8z//c9t57765gHOtEnUD5KV7Tw1BsJhNWxssrZsGCBe1LX/pSO+CAA9qhhx7aeAF//OMfb4973OOQdEVyT9R/aywCrgnXAWW39FBiM1JQrg/jDwAor8WU6WJKfvGyAkU6BfnDH/7wtv/++7dDDjmkr7Uvf/nLfe0dddRRrUJhMF/XgPX6+c9/vr3hDW/on0r46Ec/uui0D9fM7NpfMj9bd1/TjEXajutyPOcY0pQt2ecwLLnutLMnEru2Ga1cw4IyNK5N17rTMVzX8kn6SRAXXHBB4707+lRvv6VP1772Al7auV+QiTFSmb69WHL66ae3c845p73zne9sG264oarG4JukP2PGGMe9xhjck8jMgKYBmiG3vPR4rulDmdhYpMnB4KkfeUHZaGMc+Cs3HrG8ennjGrzw0J96xk4vSp177rntpS99adOn5ydP0ze/+c39BRpzgwdDOmOwceGFDxnwUa8sSd+vwMpY1Rk7eeRhrz25BHLAR4yHNOzltfFpAMZHafX6EMvrg7z6gI1+GOrPOOOM9otf/KIpQ6csSc/DXRk5xPrBU5p8jKvSyuWl8R0yaO9FggVzew3XuM8BnHTSSU0sz5h+5ZVXNvs0XvdwT6a+kzRjS6Z9C/zwtc7a3J8+56JF//RrrEmatLkaeUZcvI3R+MReFh1rnDE6ySKvuMFU+5HWTt9LfnZF+aAxXv2aZ/NGxsEjmV5UNQb0riFxhUKgECgEHmQEqvtCoBAoBAqBQqAQKAQKgb8jsM7f4zn/ZIcAABAASURBVIoKgUJgniJA4UI0yi2BciWJogprAQKUe5SFhmr+k3SPHEo4ed+THYrLZPG6oLDTZk0PlJAwMk44UZC6ZgS4/O///b+7F32SrgRFi0adNisTkolncs/xyvCutvcPAgwD1gWDgrnH1fwrHwpr1xElPwMPWkYUinS0ywro1FOeux5dc/jgb/0xbFT4v/0I0sJh/uHgeuDFZ70ygjKkSVvPDDzW9mxwr50Ns3X3JZ2krw3XDUMcefAZ11KSplyfSZpy9a5R1+egl3c/590rTX7GSjH6v/3tb92zES/Bdc67lfGOgRgNQ5qxC2jwxmsYweDhPoEWXzT6dOqETw4wtMFQGWOl69+9AL3+0UsbK5zR4e8+pFy/7lHjnjTo9TnqlKnHQzsGSG2FJN2o2Ob+yI6Xa85Y54oW/RvjwEshPuSEp7UAl5e97GXtKU95SjeU8gTecsstm2OPtUFvPmBgnPgZC1mk8XRfRCttztCqS9JfWIOTPBnR4AcLMWzQS9vrqjceQdqYxOi00bcy861c0E69sfPKJQ/Mfv7zn7cf/vCH/dMG6vWPB1nwEPSNhzJ7K2m0o9x4BP1ab+Z2gw02aG95y1vaq171qm48d+rIO97xjvbjH/+4f/rDsdpeSDOXjqSGIb7GSDa84IevPEMrWn3KoyWDuZc2PnOVTNfEGMdf//rX/jIH/k4N8lkMc4e3+U3SDfnWkz7NkVgeVvriBQwT5Uma8jb3d9ddd/W2+tVurqjvq8SC9a69MZBbe+UVCoFCoBAoBAqBBweB6rUQKAQKgUKgECgElkSgjMBLIlL5QmCeIUCxQqFCMUNJRdkiP8/ELHFWAQKUhEk6Z4paCetgpCn/BApLijdrBY11kkzt5NfkYOyuB1gZJ2Upha9yykpKSWUDM/jJD6WyNhXWTAT+4z/+oxuRjM41YS1Iix17yiuc8cf6Ue4aQidQtCtbVhj0s2tJW+vLGrTWKvx/3ThVOMw/HKxf69t90v1S3rVhrpJV//xg6EqmflxD7uF//OMfG+/J8847r5/ecOGFF7bLLrusGyTJyoAoZugiJ5kZx3im/su//Ev71a9+1a677rrG8OWe75kozZjLEHb55Zc3HqxitHgxnpHFNSu+4447ugw8OsmBlienujvvvLMb9m666abGwMjb8tprr21/+MMfusEMlu4BYpiqY3z8+te/3r72ta81x0YzBKIhn/49w+FOLoZFZX/5y1+adueff3475ZRTmvGpd18aGBg3Wu1vuOGGdvHFFzefQeCZfOONN/bjieEzayB1TDAZlMHk97//feMte+aZZ2LVjfL4jnuiMTP8JenHKF911VXtkksu6YZUvPV1xRVXtNtvv73PEZ4YORpZP6eeemr7zne+00477bSGjoGT1zYaY9GX+XKcsrokjUy8d7/73e82BlTljJDawAXfgw46qF166aXt1ltv7fcX93H19sdJ+oty5s38ORnkE5/4RIMbXPRpXO7T2lgXDKFjPRkjY/EPfvCD5hjsiy66qBtAyTHmDO14gYAhGB9B/9aywIjsGYM3XMwTWdAZjzk9++yzG+x9psJY8YI3GmtXbC7wE6wJ14O5Nn5yWDPWEwz0b82pQ+da4tGMbshu3NJoyIAeLvjrEy2Zk/SjzvF+2MMe1teT/o888sh+6sXPfvazfhw2+fA0PvLiYf1LVygECoFCoBAoBAqBQuABRaA6KwQKgUKgEFgqAusstaYqCoFCYF4gQFk1FCqUM9IULvNCuBJilSKQpHuv6oSijZJOmrKawpwSVUjSRp16Sjv10mt6oGindJwdvzG7VmBGmakOnZgyVgxDdBXWXARcB0YnNv/WCUW1e6qjb08++eTmu9oU3IwwFOjo0Etru6zgXozX8JZCq+2IXYMV/qM9GBhUn8vH3T7C/dEzhEGPYcjalWYYk54N9zem+nEvds24jhhl3/3ud7fNNtusbbXVVu1tb3tbe+Mb39je+ta3tsMPP7wxZrlOyTRkZVh03K42vB6f85zndK9MRxgzpukDvWvUNb399tu3LbbYoj3/+c9vaBkGHYELB3S8N3fddde26aabNrLo/3nPe17j3Xnssce29dZbrxtDP/OZzzSfZHBsMu9ZdGTCR8zI6kjeZz3rWW3hwoVthx12aDvttFPbeuut284779zUu3+QCf6Mm2j32Wefxii33377NR7GcEC/+eabt2233bYbg92jyAoLBs2TTjqp1y1YsKC9973v7eN3FDHZGKsZBz0LPRN333339spXvrLvF2DEg3m77bZrDK5ozDF6z0mYMchKmx+G0de85jXtgx/8YD+SmDHYHJFRzPCrDcOj46Nf/vKXt7e//e098JQln6Py8UNr3vWJnyPJtTVWeJofc/Xc5z63G7YZjmEDI7j4DAZPV57YDKn4wASmYrgy7nupYOHChf2zGcoZpZXp21itPy8UwJLRlAevPs3Tq1/96j5W62WsP9gzBltX+kzSj7zGB0+84Iy3tcCj2risM/NMBgZX8psfa9vaWbBgQbN+9fPnP/+5mVfrSF/GxEBs/RkzbNBq5zh3nsj4ekHBuL1s8IpXvKKhNb/f/va3u6HcHJJb3rwYo+tGeN3rXtdfBiCjcYjRe14aD2O/9WvNf/KTn2z77rtvM++uDZ/ZIK82475BdjJVKAQKgUKgECgECoFCoBAoBB4IBKqPQqAQWD4CZQRePkZFUQg8aAhQ2OicQonCSZpiRkzZI66wdiDAgDVGag1YE/KUbZR2gryANonkGh3GNZGkKznb3B9lrOsGLpSnD3nIQ7oXjzJ1FLLwG8rKuSb1bw1FwDyPoblerImxZnhxPfWpT20U2DzhPvCBD7SHPvShXaFP6W3djLZLi/GypgZffVCEo0/W/OvPOCus3ghYw9avUTCEia1hxizpEazt2fRsfpTf29hzilHNvZlRcLfddmsMjQyKPGB5cjKWMUR97GMfawyI6PXj2ubV+tnPfrZ97nOfa44mZkA8+eST25ve9Kb2qU99qnufegb867/+qyb9VAAvfvAi/W//7b/1o4nH2F3vP/nJTxrDI4OXl0QYhHmxHnDAAY3H6fvf//7G8xc+7hu8W/faa69uFPYiCZnw8YKR+kMOOaQ94xnPaIyXeDNAMrwxuOqnC/X3/3iNSnqOH3HEEe2YY47pHrcMdvpxHPP111/fGHHhxaho7ngJM8jxRFbH85UHK5kd7ctoy4sZDgx1DJPG/KEPfajpx0swF110UZMn/6g3DsZauHpmus89/elPb/BjqDR3jhx2zPH3v//9xhC/4YYbNm30zUv0mc98ZiOLuXSPtWdVB3/3WuM1N4zOZHMP5p3K+xbODO3W2T5zhvFPf/rT7eijj24nnHBCM+8w2WabbRoPaBjADR54CsZLJuNxvDXMyANDa8093niNCx6wggF5GZZ/9KMfNV7oDOWPf/zj+8tChx12WDfee7kAPtYl+fSLl4Cf/snjeiIHTKyJseewlo8//vjGK9hY4cOQjeaLX/xiXy/S1rq+eFnzZN5jjz36OoeTNeo6gY31v+666zbXLCy9CMDznIxkIQNe5OO9bt7hB5P999+/8Xg3dzvttFPTLklf0+rx9SIBbMwJY75rwrr8whe+0B7xiEc0uFiD+kqm514yxcoqFAKFQCFQCBQChUAhUAgUAoVAIbCKECi29wKBMgLfC7CKtBB4oBGgaKOgStIom2b7pySazVd6zUPA3I9RDaUlhaMyykb1lHvqKByVU7SK14Zg3GOc4/qg6BxKT/hQxqpzLcFq0FOYjnTFayYCyaSItiasA9cMJbnRUshbP4wQvJko0nm28TQb9eLlhWS6N+sDbZL+rcQk3Ys/qTgpDJL5h4H7IiOT+ySDkWvE88UzRJ31vGRYWvmSdCuS16/+GFXdjx01+9jHPrbxNOTtyWjHK5fh0HXLQ9Z1qx1ZGerOOuusZgyO12Uo4y0rZpTiGUkO9339oPPiBxrXPCOefnlb4qcf9wjeju4HZOA1y2jH65FBlIGNYZFh8CUveUl7z3ve071qH/3oR/frXn8MlYyH+mQ4e9/73te9j/FgPGO8Y/hzJL3+tIGrZ9Q3vvGNbpRjFCUrL10eo9dcc02z52NcZcjkGev+5ThfHq88lRmeedFuuummjaGQ7Iybxq0Pe4R/+qd/6ntJxj7eyR/5yEcab1FjTdKxZLRkoNTG0dXyMGQo5F3Kc5SBkDy8UbUXxro588wzu6wMxGg333zzxjOVtzN+PFUZW90zPavNHe9YRl7HIvMg5n3LqM1oju7QQw/txz/r74lPfGL3msVfHSOwY5T/3//7f/2FL/NKNsc6M8Iz0JtfBlZ4H3jggf1lH2MwLmU8nsnAg/nggw9uZDAmHrrwRsf4bY3CxfwMwz388UrSj9NWj16ZNWrtmltrDS18vIRkjejHOmKovu222/qR1dbAiSee2GUkNw9lhnp8HQnOiGseGMkZqm+++eZm/MZJro022qh7e1t/j3zkI/vR6NaXcbqG8GPctY6tGR7PriPjhZnri6zmRjsvPzhq3bpitDan5oUHt5cg3DvIrJ35IKe+xBUKgUKgECgECoFCoBAoBAqBQqAQKATmBwJrlhF4fmBaUhQC9ysClEkYUiKJV/dAqTTCGAtl2UiLKbLEqyKMvsX4U1wNhZUyQfkIIz8ro6McRznFJ9oRSwujXnpZQf+jrZjiTpk2Y+6lR6CYk1YnSM8Gys/Z/AOVhuHsmOX1TYEsNjax8YnHGLURlAnSs1grW1oYCkeKUgGd9kkkG3woypMp3wuX+I8idBSRcfAZZWJlszLpQ7kgTeksLTiyVGyc6kZQdk9BvXJ9wESY5adOGHRwRaOswrIRSBYbaJN0o+zAkeFJa15uSbohh5HDkbS89hghHBNrDWkjzKZdZ0m6QSWZeJsb8+hebS3hX6EQmM8IJNMadk9xrxSsXzIn07qeTbvnJlO5a8J9zlp3f5QetGL1+CYTvWsjSb/WkvT787hmXE++bcpTkXchOVxvjL477rhj98BkJNMPvgyKDKkMs4xp+nNNu59rx/i38cYbd6Mcgym59W9s5JXWRjmDl+N2xzG8wwCXpJ8woU/eq4x1DNOewcYqNj79kRMf4/F9W+WMv+rcz5XjY5yMu0n6t36Npc39kUO9+xEvUbzwn6vq/+DBgNszf/8PT4ZNXsG8jMmATjUsGLrhwUtYmb48n8j0tKc9rTkSmAEPHsLARL3xtbm/IRPeaJJp3uaqGoNukm6slNcnAzq5GLh5L+OPrz2T8fD2No/k0MZ8ME5rw9DLgGkM8up5p+qXPPjBVbl2sGK4NC5lMBSTg+ewPOOzI7zxZIxlFGXwhAseeIsZl8nIcxq9cWuvXzx5pEszhsrPYqQ//M2DMeJjD8srW4w/vPXJw9zYHDvtWGd8vISQTDgy8MLLCwzGamwM5vBXB0/l2qkjK+PskElf2uuD/NLayDMU85x5DkkpAAAQAElEQVTXliexMWqXpJHB0dLkNx5jUMcLmSz4ejkDP/NFBjwdI+27x8bphQLrW522ywvkJyNcB622sFQ3ylYoLqJCoBAoBAqBRQgk6Wn30mRK94K5/5K75+eK6l8hUAgUAoVAIVAIrCUIlBF4LZnoNX2YNb7VG4Fk+kHix4qRUESJV3WgBKMQo4jS11BMSlNMUXgNmcQUXeooE5NJZkovZSMe7ZKpXt3SAv76H23Fxq5Mf0trN1/KyU9OAYaUgsrIl0zjpzyUH4o9dAN3StNkOnoQD3Qjll5eQKtPvGGGPkk3zFEmyi8vwHvQkE2QN4/4Gw/+YxzyAhpBmtKUgld+eAfN8lV+T0EbQZ0+jEHAD184GYeYLOiE2bR8hfuOwMDSvMMZJ15Wjj1lYOG9p8z8JIvX9Jg382UNao8GLZ4U79IVCoE1FQH3KEcbO1LW0ccMTLxmGYsE3ri8NRlsYeBeJna9aMsA55nnunH9uHe6byZpDLw8Rh3rzLPXPREdgyYaR/ryguXJ73uy+DGUMVDh+4QnPKHx6nctDoMWGjzw8nKSNHn0zduTkYzB2POdXGhc30na+uuv34+jJhM+ZNBO2rgE/fO85ZmJLy9LdPpDy7CLhuGS4SxJ89IJHp4v5OHNyVBJbm3wxcP9xPdl0cAPf+3wJK/nFWOz+WAA5SXqCGbHLsNfv8l0/7KPIZMjsd3HjBV/vBkD8R4BrbR+0Onbc5tsjLD6hDk54eV4ZnQMxBdffHHjIcoz2jh5QWtvns0d3vo3ZmNksNWXYPxiIZnklhaSKZ+kH+Fv7Ph6iUA9ngzKSRqvYfLB91GPelT/1vO6667b4GOsZDUGbXlDe/EHrZCkHyEOu1e96lX9pYXZduN5Yc6tUZ7kH/7wh5trwIsLviltfTL6O6pcX14wgp11/K1vfavxrGXktd55Z5tTY/AyhH6tc3TWIY9dY5FGI/ZigO8Dw8+4leMvb870b15HmRcdtDEHxoje3PMWN55hxCerOsez8z5G43rCS7n5wVOeMds1Zl2QmVz6R1ehEFjVCBT/QqAQKAQKgUKgECgECoFCoBBYMQTKCLxiOBVVIVAIrAIEKIywpUCkxEsm5R4lEiWTuuWElaoeSjAKLIwc0ZekH8lHiUXBlUwyUYqRCx2lI/mG/PLKBe0ox6SXF/DHZ9BRAOJJGTfK5nNMfjInE0byYzzJ5NkyME7SPcDQaGOcFO7GB1vzLw07PKwJ+WWFJI3iU0BP+Y9ee/1ILyuQY5bO3CXTWMiRpHuPkg3t4G8dKMNbX7OxNOXyqJdfWqBYFdTjbR1qZyzWFOz0JZAHnf7QSFdYOQRgOcuBItw8wJfxZMGCBd2I4YhSinxzwvDh+jQf2guMGdYzXtaT9tIVCoE1GQHGRd8H9e1VBk/fJ3XUrm+FMgwrP/LIIxsvW9eVawYe7rOuEfd990pl6hjT8OBt6wha3pK8YvFiqEPLSOd609ZLWwymeLk2Gb3cO92r1TP2uT7xdl0qVz/6V64dvgzA+vDdW4Y2zxT3A7zRMxIytuKrjszJ9HzA233B/ZohlLeovsbzbfSBPxkZgLXXJ2Oo/t1TtDE+3rDq8dVWWnAPEqMjF1nIxVOTIRBuDJCOM3actaOoGRHJr19tPUvExkLekR/zg6exwEa9fvQHc7FyBmR0ZIaFcnxGwIuxnBev47wZ8n1n13dlfX/WuB1vjVcy7QuM05HaZDNHeEmjgUMS2bsFc0sG9WLYIfAtZzJtsskmbRgoGT/NJwz1z/hqnmFvPNqpZ2iHKX7K8DEe45Vm3NZO3zBN0q6++ur+XVyetIzPxu7IZ/PiuGTPD/0Yl2c8Xr6jzFuah7FjlXnUMiSbO3079ptR1ZqxRzCH5gJOeEmTDy35lStDRzZ1+pMXyM6rV1vrb2DluaUP65bnPA9644VFku6Bj984Hny2H/Lhbd6SyWBubPDVf4VCoBAoBFYhAsW6ECgECoFCoBAoBAqBQuBeIrDOvaQv8kKgECgE7jcEKNEwo8Si7KPEkpcWr+pAIaYPClEKraHQHMpbdZRelGTSFFyUaeRM0ob8lGTK0QhJ+jGU0isSKOso3igz8aR8XZF284EGFvCBnRgOAtkocpXB0NjMKwWr+TZOSlJKanUwwAOWFIva4rH00LrHLz6UpOjx117/yX9WGi/Ji+xLlpFDGZnElKSCvPlP0uc2mWKyGp8xoacsp0Ali/yygv6NWZ94W4dk571jDeCrPV5oBXljFVdYOQSSNLjD3PWHmzy85c2pOeGBdfnllzeeXuYbzZgLtLyqrEPthVEnXaEQWFMR2GCDDZqjkxmirPlx73W/dE9zXTFy8qZ3zbimYIHWdSQ9rpubbrqpvfe9720Mx7xJ3UMZ6jwj8HWNue8xVrnmfFvVtcm45z6Jj3spGn0l0wtC+pAXC/rGz/1VrExfnlP2AAzbeKhP0owFjRfE0Ngz6Nf49GvsximfpHuLKtfG/UNsrPrwnJInD1n1weBrv+H5ok4bdIMHWZTrgwzkl4aBPhmcebv+4he/6PuR7bbbrh/taywMktqj85w13tGPZwy+6pWTR169tP7H2JSRK5meqeYAFkkaWdVrSybljO+OV952222b2LHTvrX7nve8p/HadmwwgzAczBtZtdd2VhZleOKfTH0n6S9modM3miT9mSxNtqOPPrrPG+/jDTfcsPEA5hmepHsAw50xl5eyedHOseLmFi5wRgM3WFt70vqEgzL4WBvk9yLCSSed1I/39s1gwZHgxuMFBhjjZx2gV77DDjs0R4y/+MUvbgzFH/jABxp83vrWtzbG8/32268xvCbTMwoP84EHmckCG3zhmEy4GAtZ0dqLkF1/1o01oB5uxiBNHmNi+L/rrrv62lGOXh/WgjRe+tG/ftFYtzD44x//2Pdi5FKH3+CPrkIhUAgUAoVAIXD/IVCcCoFCoBAoBAqBQuC+IrDOfW1Y7QqBQqAQWFkEKJco48R4UToJ0klEqzRQWlHmUZLxTHH0HcUzL41jjz22/f73v+/KRUotyi7CUHJRhlGyaSumiKOolEcjJMuXn1I8mRTHSfq39SjPlA9M8JqvgbKRUhA2jjmEIWxgQWlIbkpGefOapMFcmvcLz6Xtt9++DQwpOvGEsbbLC/pFwyPMHGqXTDgqX14gOxp9is0fWaQF88AocNlll3UFryOCHXGpTP0I2huTPJ6UySOvbFnB2hr4UKbuvvvuXWlNeU2RTAmrPbnIh1ZQttaG+2ngrjWs4CktyAsU5bCHuzzsKet/+9vfNkd9PvnJT+5HhSpHh8Y6wCNZ/rWPvkIhsDojYK0z+Llvu+fJuwcbk2tBGEYo91KGpnFfROsZMejPOeecxoPTUezug5deemlzPLDnCcOc56F7K57umZ4jvCo9X5LF1xsjIJ7qPBe0d43qn5ye1a5pciRZZPTCk3y33nor8ZvniT7Re3FJoXs/Y6s0fuQR5NGLnSDA05K3KLnJgY+6JA0vx0WT0fjdR8hCJjQCefGFkVi9kKRpN/jhzfOXLK9//esbz1+e1O5dQpv7gxejNbnw0486hk4yu3claQx6c+T9H5wEdGQZz1l9I4A5vPAesqCDtfq//e1v7dnPfnZznL7jwPfdd98m3mOPPdoxxxzTX6bxYs3smGA/ZBl8kjT3ZiGZ5jiZ4jb3Z82RkRwMpnNFjTc5zMj/yle+shuht9hii340uLyjuB2DDTPHLGtjzZgXcg+DNFmMFx805tKaY1BWZl0YM2xgwdjtyOjnPe95/QhqhmGy4YEnerTwMr5HPOIR/aUH+8x3vetdjRcxfBzlzYjNCx4m1hG59GEOpcmDD7nJYA9NNvNpjvHXHzrYwAkm6623Xl8/MNLO+kMjuFb0ddVVV/XnGl7WCvn1LY8OLtqZO3k42idbP17MGP2bM/UVCoFCoBAoBAqBQqAQuF8QKCaFQCFQCBQCK41AGYFXGsJiUAgUAvcVAZ4qviPIeEipRHGUpB8bTJl0X/muaDsKLApnclCiLly4sPFakXaMIa+Mr3zlK11xS/FJcZZMSkiGwD333LMdfvjhjVJMn8YgFijPxMsKxjvqpX0bjpfMUUcd1ZWfo26+xmQ2ZkbSt73tbW233XZrPLPa3B+F4lAcwoLCeq64UU5Shp5yyimd1rfv1CWTMZyyEh0FpHhZQR948Zpx5KR1hJ7ylVzSKxIoStGR0zxLWxd4vvOd72yOsmSs5s3Ec4eHE+Wt8aPVTn/WrO/nUeT+9Kc/VbXMoA0CCl0yGDNlszGJrStrDg1cBGkBvbjCfUfAvI3W5p1yH66U5tZukr5e0Vhr5oLxhJLesaa8t3xfUTuKfvysCUGbCvc/AsVx/iDACEWaZLFHqGvEtcMQpU5I0o1Pbe7PPc59zzXimnLPlHd8sTrH4vLK9JxQn6TdeOON/RMNnhPK0I1rjVFqjm3/577PcJak8QJlsPWMd326x477p/uqPsnquifvc5/73OaIXHJdd911TT/6IIdr/vzzz2+8V3lr6kydOEl/VuMnMJg95jGP6XsCJwcwwOqbHG3uDy8eqAxxjMXDIDlX1f+5/xhfkv5ylEJ8jYEs4lHGY9qLQp4XjiBmkCe/vjyHr7/++sYIz1tYG+Xa48+YSFZ5dcLwFFXGKxS25IURrPSDB1qYmTs4ufepx5cxNEnDS7nxoCUXQyEvWQZ/9crwG3EyvcBlnmCmHzirF8uPABPyj3VmPOrsAbzMR277KfuMb3/72838nXXWWc3x5fBHCyOe6sZg3TBmwsxY1OtTsM5POOGE/sKAF4DU6R+2Ys8LMbxgpM1YY8qsK22sT+sMJsaHL6yNA73YiwaeK+edd14jBzq4oWWoHsZeGJEZnsaoXh2syDL6Ixu+SRojMn7WjNi4zSEZrVPr6Yorruj94k+25zznOX0NofOSgTFol0z7YDLa84i91Kd/Y9F/hUKgECgECoFCoBAoBAqBQmBlEaj2hUAhcP8hsM79x6o4FQKFQCFw7xCgjOMhQvlGyTRaUyYORdYoWxVxknbGGWc0RkRGNwpe3y9kwOOxcuWVVzbeGbxr9D8rF6XXIYcc0o477rjGi4K8lH/oVjRQsmlHCacNRSWjMoWu/HwPlH3GTOFKCWk8D3/4wxd5NFM+UgAbB0WmmGKYEvHMM89s3/3udzt+vHjgCQs0Al7i5QX8GeUOO+yw7rmNPkk/MlJ6RUKSTmYsEhTKJ510Uvdkoqxn4OalRgnKO41xwZoZ86TdkJ2nKA+oiy66CKvlBgphbfFYf/31GwWwvimw5SngMaFcRSPtWkkmmeUr3DcEknRPf9efOcDFuqNMt3YpwpWps27lKcHdB3w70fcbrb13v/vd3Vg85secWs/aVigE1lQEGB1dG54DjErG6Rpxr2LcE5S5psa1IRaUa+daSaajm7VjAHZPV+8aUu/FrP/yX/5LY/TynGYMfdjDHtZ4dqLxso5Yf65NaYZGz2V8N5ikBwAAEABJREFU0LuepUfQlzTjF/me9rSnNS90kMmexD0BL+NDd+655zZHVqOX14bBz3PP/Ri9NHmf9KQn9WPmGRzJi56xEj2joz0HeXh/ei66p7jP42nseOAnr+2QAY2+yC7Gb9Shw9N9Sj3j32mnndb3Ju5n6j13YWGu0BqfoE5gJNSv8OhHP1pRf47qh/z61x8+QpJu7MZTnbn/8Ic/3I+lto/x7DQGxlLMvDjHyO8UEHu+JP0YYbKSA62xox1rRCwk0/MumWI0xjHozbkyBny87M2StIF/MrUzfwyxMLr22mvbJZdc0l9Q+MxnPtOfBdqR25xYT+aDV7r5N1cve9nL+lHT8Cc3PvqWN044JOkvESTp60AdmYzDftE4jzjiiMZgnaR73sIT7jvvvHPzEiADNd7G+JrXvKZ7pttvGK+5E3spgmH7tttuM/TmepQgsz6lk0kW/ZunTTfdtK8JaxMPshurvrzkkKTPeZL+csMmm2zSnvrUp/Z5Jrv11eb+9GH89sm85839+9///v4C5xjLHFn9KwQKgUKgECgECoFCoBAoBAqBQuC+IFBtVgEC66wCnsWyECgECoEVQoBSjeKLAolijEJqNJQf6VUV80LlvUoBRulGKUvh5Ug/Hi08SihAGXooBMmZpBs5taE8o1wzjmRSaA5ZKdhGemkxmiRdCUlBKFCgDb5tnv8N5TLFsLkTU1oyosJHnuLRMCglzTWspCkjKfHHsZDGnkwY4iWv3bICfgzQlKIC3vqEq7CsturQis2r2FzqmzcMQy7Ft29emn+KY17AjLO+80ehzXNcO+2tD2M2d0kag4C6ZQX0Sfp3JKUF/TA664uhQxmZYIaXccFYuXyF+44AXJPJizFJNwIosy7gbQ1K68HaEqu3ppVbL1tvvXWzDqw/ZeYGnTUhrlAIrMkIuB95Zrkm3APdk6XdO5XLe5a7X7leXBeuLWn1STo8p59+ejeG+R7qz372s+ZoWS9jPetZz2pbbbVV98JkBPZiDAMUg+0LXvCCbhg+8MADG09ixjtejmgY+LR1Px79kVVno18yOkqXTIIXvpQxbDmRw7HNToR43/ve13iCOk737LPPxqIbyhj80Bufa1+FZ6IXhchMHjJqY3/BQGlf4dnh2Ottttmmj8s9RVvywRBfeJFJnXL1+pJWl6Tx0sTHeHgf88iEDSOr/p1oQjbGSQZDz6Rkwpu8+OsLb/OEt6OT3ct22WWXbgRkGPSM/fjHP96Nn/A0v+6NjH8LFizoHtK+5UxWMnmu81rddM7g6GUv3rWemc9//vP7vJJr88037/soMjAm4mcc+JPFnJErSUsi+Z+CMbgvJ+mGZ0cZf/3rX++G15e85CXdwOylAjzJgwF89PnlL3+5Gyy9eMfwbxyOcLYnXLhwYbMH0MaLak7+MDafanjCE57Q8IOre701qT3eArln8/aP5gu9ei/JMZTj99KXvrQ5UcK68OKXlwesX7JYG/ijZwQ2B148M7e333570wbOPlGx0UYb9fVIXn2YP33C0VjFrjcGcPNKRqfYMOr+7W9/a9a5cUmbI3TWirXoxQD9elHPOjZ34/r85Cc/2Zx6AgOfA9FvMu3hrFWyVCgECoFCoBAoBAqBQqAQKAQKgUKgEJgfCKweRuD5gVVJsRYiQMm05LDvqWxJmtk8Zc/IU+qMtJjSbbZeGf4UNhQ1I61cUC6mKHIEnMBA9f3vf78r19RROonxdUwvr0X9UgQplxYLFIM8HCm+5PUpJpe2vplGUcSjxLFzFGjqhUGLB+UQhaDy0ZYyjuKUIZWST7/qkjSKQco1SlLKossvv7wxtimnkFKGHj+eB7w1KMuOP/749s1vfrNR9ulX/RiXtEBxRQlHqcxzgvy8JWAEvyRdYYaO0ov3xJZbbtkoueAtqKPQ8l07CjuKTV7BFGs8S4yJIkzfjnPEXxkcHHOon6H04xlqbMYLTzS8YMiKn5hHiLHDQ9/mDj8eQ3ijoaz+3ve+17Qf2CsX1InRwx12+CgT5O+4445+FKI5ccS1/ijKBy/0AlptRoC/NDpySY81Jo3eeClxjccagaVy9crMh5jyFOa8tIzDHFFiDlr01gjs/vCHPzRzRiHvOEfyGgMacsDe2oaTNpSdF154YYMX3saGVlBvXqXJJ288SfrRh2MtocGHNzgsfK9xs80206wrmSXg4Yhoa4KR1jpQzsPLUY6OVMTnzjvv7J7O5sz6dQ2gU2/8aIxDG2ub0tmxnTx0rHGxenKQybpzncJanhwM0q5NnkOwYDgZcwMf/elHTEHsiMmTTjqpWYeuM+XWtf4cnwoTZcOzSNrcDB5kUSbAUFA35JQeAc18D3C0boec1qiyJN0A0ub+kul+MZfs/9RLJJPxWHoYUpL0FzoGTau/QmCeITCuT/HSRFuyLpmugWSKXTOC9rNr3XPbPV75CLN5xkPl7u/S7i3ygnstgyOjHiMq49eb3vSm5huuDLyMmgx6aLUl43bbbdcYtRheGaoe+9jHtsc//vENLcMtb33PZ/dO17Z+9ekeKq0PMuOJnxdvGCsZVt0j3eM32GCDZt/BYGc/wSiG3r1PnKR/T5dMjGHuhcbgGes54b7PqMezFj99+46vPYH25IKhe+96663XGPvcu5XhJR4y4o+P8iTdAO70Evw9DxgRjZfR1b4HDp5f9jLJRG88aHzbNkk3QpMjiagpd0w1WTefM9QyND796U9vsBpjZmS3zzA3nn+8ZO1pjM262GuvvRq5MGT05k3KYAgLn9kwN8ZlLjxT3D+N27j0oQ4u2ifpmBib9skkp760Qwcf8yc2Ni9RWXfJRKuOIVxsnvRJLjwdNe6Z7FluP8LT197X3o9ReIcddmgM7F40MCbjE/BQbz1YN+QhO3kYs/VFfnmxoI2YZ7tjpa1n3/51jPJ73/veZh8n9okUR0gnk/zW4z777NMYaq1FL0Aw1sKJcZ73MDmSaT7JRx64K7e/cY3o+0UvelH/JjMZee5uNGdANt+uFS++ufbIDEtBGy9G2qcxANsvmPeNN9648Wb2Ep/rQh6tvo09mWRXtryQpD83k/S9eZv9q3QhUAgUAoVAIVAI3O8IeFYvyTSp5/CSmFS+ECgECoE1DYEyAq9pM7qGjWd1H85QChmHNOUexZe8QNlCkaPcZoyBSkxRpS5JP2YULQWYcm/c77333o0CVOCd8IY3vKFRrDGWUYxRpmlP0UVBxCBGKYaPOkY5aQYzSiiGZHn9MyJRrFJgbr/99k17/fDQoezhIcCghD+lFqMSr5lDDz20Kd933337MY2OtaVk4kWhLUMnxavxkxVfxiY8HB1IcUheysUkXSmkjpKLJwR+jl3VFk8KY1jhOcbj+Ef9GJNA2QafV73qVY0HBW8V8re5P/LDlFGSMpASNkk3ClJ+UZxRlOmXcmzTTTftCtMf/ehHzXjxm2PTGLApdc2BPhnqzBOcKRWNnazq4cnDg1KbkjZJV/xRpr3rXe/qR1NTojEcw+ctb3lLg6Hx+UbfJz7xiUbBSVY4misyUHAyOqoXeIkYgzrtGP/wgS/ZKRrx0ScjK17ohST96EFtKR4Fil54WavKYW49Sy8rJOmYwZHMsKYs5nGlf9gKvKTwp7g0fjJSFpt38wcHSlM4ewFA/wyrFJZDuWxeHS/+5je/uVGKM4iTzTyI9W+c5kb7ZMIef9cT76xkOpYUPWytrzFO/PGAtWvJsZEUo9aFdeo4SevNdaC9Omua7OZd3wJjthcLGCZgKw0Da/vYY4/tx0FTPGuLD0zEFPnWl/Un/9a3vrWZP9eC9mLGYHzJQ0Z00mI8YWjutZWmvHc/kWcIhr11D1PXHaO0Mu0F6wMGMIGhuiTdg09dMv14RAM7bSoUAoVAIXBPCLh/COoYqzwrGU/dxxm73Ct5LNrTMMK5JzKEelYkaQyaTvJA7zmmjReHHNPuxS73XZ8JYODTh6C/RzziEc39zXOYcWzse9zTyGA/Yi/lHo8v/jweN58zis4+A7VjQHN8NDm0H88b3pT6ZuzldWqP5UUwey7PYoZi8rive9YYk/u/5zcjKz76ci8dzwCGSXsRJ5V4lmjPGMgA7rmjLy8dkRsNb1gGRd7IeKG3r4OxPR6+7tvK9UN+z2b1eHkmwEEelsaE1nwwlurz1FNP7S/weTZ55rjvMxp7HtrLGRN8pAX8YUb+JM1Y0cKIjAML8ujLmI888sj+aQZzBRfl+vIcgruXqDyXGYDJjZ91go484mR6NsFZMFZ7sIMOOqh5cQA/RlZ54yaPuSez/j3HrVFyCXCzp7PmYAwT/ZBPn0lkFxk1rTtBof7sRe0R9GO+8PFCF17qBw7ovVRnD26fSB57bpjC1vPcfoeMjMMwsi71Zd6sDesWH5jDyBrAx35BO3NMBi8N2Jd94Qtf6M90Y9HOWHmIW5uwxtd69jKba8i1Zo+HVhv9SFcoBFYGgWpbCBQChUAhUAgUAoVAIVAIFAL3LwLr3L/silshUAjMIkDRRBlDKULxRFEkj4ayJEk/Ek9ZkkYhKE3JJFAEUeigp9xhtKSIobThKeBYON8pZQwaBkcKy8FbGwZBHgb4kINCh8KGschb/Y47ZERSp2/8KaQYaBl9GegoVRkmKdwYjnhtDAUi5RuvTYZKilW0vGh4aDLawYBBjnKOkVYfFK0LFy7sCkDyMGAxhilzvGprrRsiKS8pu3j4UM4xIFJWUbLxlOQVA1fjIQ9ZGAEpJnko3Hrrre2iiy5qFI+MW5R68IIthSO+sCWzWDkjIaM8hSfZNtxww8ZLgtwUtxSBPCN4KRnbeuut13hIMLDymqGIgz/PaYY2RmnjIou5oDikSHP0tOMu8VTGCMgjRP/6wI/ilQcSBSV8jRGGaMhjPZEZBmgYWa0R+DBaGpOxwNt8mL+rr766mXNKW96jlIAM2TyJ0OvDOpSGNUUvI7J6vIxN/8aOZnlhGCHJZD0+8YlPbLxRKKiNhecRDPWL70c/+tFGCQ836xxmvHWsC3mG1iTNvDDgMvAbv/bWC4O79UR5rG/zTFZBHi1sKC8pW61LslGOmm/XifWEjse92BjVSesHT8p3x42aB7ytN/NvbOZCPdlgT+GOh+CaxpehlZGA5zhPIji7jq0Za8J6hTlZyMdzFxbab7LJJs3Rn7y6eTFRyJpTY+LZb470pT1ZeCwpt4YonxnZvTRg7F5aQGsduQdY964jxgYeSIzx1pQXPNDBgAzS2oi1E6SFZDoSUrpCIVAIFAL3hAAjnjDuI7wSGZQ8+zyf3M8ZbN1/3Ks9O9yf8Br3m3GShxdZPC+1Z/T1LEHvHjzo9ePeL+/lHf0k6cf7Jmnu7e63T3nKU5rnLsOf+zE6Ze775HV/dc9379ePes8CfOXF6vFiLHVf99zyzMPHGJLF90h83OM9Q3juumcrw2f0Je2+jMZzX97zTOwZag9i/OoZYfXNEGqcSRa9VGfPw9iHRh/GBEvyipX7JAGDKGwnx8cAABAASURBVOMjHvY0ZIKPZwg6MngOeeYZo2cYHvBpc3/2MF7ish8zdrLp13N2rrqRHb3nyeZzxnWGTPOjH/WC/uD58pe/vKFR5vmsD+3RWh/2BuSxL7VO7I2T9OOe4ardbNCvcY9nND7q0XohEJb2bOae8dWcwB4NmfQNA/h4RvJi11bAN5kMwOiNT7m02LNTTFbrGzZeCmB8xWv0M/Zgoy94Wj/kgSVczaU5dA3Y80jrJ0n/xIS5ZLyFkXJ9i/HyAp0XKl1nXkx0zRibvZixD0zs+cwL3vqzvsiMhjzwtjcyJnTGC1/9VCgECoFC4D4gUE0KgUKgECgECoFCoBAoBFYRAmUEXkXAFttCYCBAMTKUL8oosJRRFlG6UKpRdFF0qhcoVChTKGIog9QxwjCM8YRk4GLMY9yhsGMg5alCwcngqg/KMl65lIiMRPhQ5AxZGJkYehzjxphK2cPQy8hLLkap173udf3IQUYs3qDkZPxkbJQmO4UmhRjDJmMhAxelIE8UMjHo4c1DhTHP+JQfcMABi44YpNDi5cP47BhCii+GXMcjU1gx0jKmkZWyjCeEct6b+OAJT0ZBRwYzRjNgUzhShPGuoOhCxzAmNgdwwlPeOBjIHMuLh75hDjO89WWcxsbQzntUOwo23haMqTwkHB2I3vxRhpEbBryW4Mzzg6IRTgx5aCiqzZWYXHgywDIS8tYYvMwhA6F51reAXkjSj7BFQ3HL4Gp8sGPwY0yXhgkeeFtHPIXNC/o295dMCkxzvOGGG/YjCMmujfVobHNkzZyKlxcceYgGdsY6cB7zZh15SUG9cOedd3blrblgHDfPlI8M2BT85sWahuU+++zTrCV8jZtyFF+ePJT4lJPGoX/zTnbeK5TExu/68SIEzxfGWNcdJax2MPSiBLy8PMAI68UI1xWFM8xhZi7Mj2uEtxpjBNwZBlxD5GPYxlMbgYKeAZdxwIscrg3GY0YL7SmI8SWL9QdrcyCmmDYPvHStaWuFQpaXGTkYl/VlzObMvYGB2IsLDMH6tA6k3VesZbTGm0xzr57XkfFZN16CcG27PwxaWOlPXtqciOXJLEhXKAQKgULgnhBwL3Qvcx+RFjz73T+T9G+6ajfq7Vnk0aBFJ07SvwPrWeI+pF487oPum+79yUSXpJ/4gZfnQjJ9UxY/QVt9eqbgqQ/l9kWeUZ432uKvXJk6/Yw69fKCdJLmvi8taCN2z4RBMsnknqxcUKfvcS+1d9MPGv3o3x5MOR7G6Plk/NqL8VBvHOi11ze+yfQSorz6ZLr/qyO3sQl4C2iMAU+BXGI8BXzgBj99koFMZJXGU7k2sBUrV6YuST/5Bi989KecPOjMlf3D4KcsmY65RicoM25BemkhmU79IN+gJb++9K8PMiRp5IOrenJ7/g++yozXPOA1yuEm4GGc6IxntMVTuXpt9IlGrJ0yAcZkGnVisuGlX3zIlKSh08ZcieEx+Mubf21G0H8yzfmox18aL+PBC91oQz4yCcnUpzrt9KVce23EFQqBQqAQKAQKgRVDoKgKgUKgECgECoFCYFUjsM6q7qD4FwJrMwKUdRQjlC+UJ5Q7FDOUJpQ3FEuUQmLKNcooyhNKHjGFCuUSYwzDEEMYGl6zjFPq8MWDQYzRzndReQwqY1TyZj8DEeOZ/imMyMBoS8GDV5L+zdNLL7208bZlWOKZSqYxfzxKeA3IM9AaG/mMTYwvnrwS5MlJPsfQUtwxRBqnsYspmdDoAx08YCWdpOlDG8Y0BmX0lID6ZzBjEDQOxixleDLawc3YKYwpyiinlDHI+YYy7xRl+nra057WGLkcT0guGDKq89DgAcl46/hd3tDwJq++4IY+Sfcewi/JoiP01MGeoQ9P9bCHFdkYFZWZO+Vi8iTpnuEMgGRGqy+01oBvvg7clQljjHCTJyMsk3RvEMZNfSRpDKJo8IQn72Be2+ZW/+TAxxjNo2/j8mh2fKAyeOMljYd4WYEs6uFBTmnzxIMmSfd8N1ZrAD9r1BjRwopM0jyGeUkz5ptvysnBS6wfZYI1oo1AXuOwLhg7eWHx8uHNwrjOE9pax4OxmZzGx5hsXfCGgp8jSRnurR0vGlgXvhuI1rxob1zmC48kzYsEypNpTo3HvMDdPPjGIoO1awUf7bVl3CU7A7C5xsO15YUEGMHEixrmSb0+lTNou86sVTjoR1svJoiNmbcavtoyKhsX+d1vYEwWLwVo77rlZexoTdg7dtL4fTOTB3tydyMNuZJJoWzt6vNeh2pQCBQCaw0C7oljsO597iGjzD3Efcl9zP1vtk6Ze5Rn2SiXVu5ZgoeAt3suPtLub+6t0srcd907tVXmXqocb7TK8FSvXFuBbOQd5fiox0u5NtrKo1cvj68w0sn0bBj0+Lkfq1eWTM9waWXk07dYXoDNyKuTN3ZtxEna4Ile/8aGFnae+cl0307SDYnakV09WsEYjE0M02Rqg0bAV59opYdMyrTRN57Kk+nZoY4cyowdH3RkEgtkGeX4KtMOrtL6E6NBK62fkU4mOfUj6EeQRocePzE58MNLPTpp5YMfOgGdeOw9BsawUW494Juke2HDAL8295dM+200c9mOOX7kMa5Rro3+jVu9tHpt1Ckn2yhDo06w9yGz9aBfAT3eYm2UmVM02gja4C2tXjza6B8u2ijX36hLJpyVoxlt5SsUAoVAIVAIFAKFQCGwVASqohAoBAqBQuABQ6CMwA8Y1NXR2ogABQ0jF0OMowUZYhylxpjKi4+hhWero/R4mlLAUBxRglG0MNZQalLKMGTxAnZsmzrefQw2jE2MdY5kZsxkzGE8hTdaxlIKKp6mFDbJpIDj/Uj5w8tSvwxKDKdJGjl5ZzKAMUrxWsWX4gitb6mRS3tlFD4vfOELG0Oa+mRSXlIakYOxlcyURhRQlERkUa89PrAyTnwZshgEkyzy9ETLs1E7BjPH32mHl7w0POHnW2u8nHmE6pMMjF+OxoMFXpR32jKAMpzzxuRFudVWWzXj5lENM56ZjuszRmMzJxRs2go8KMmtD7H+8Ga0d1QixZ7+GPF8D5ABEX7K8IEHvsYln0zY4ZdM3irWg3HxqjVOGJEnWax4016fxqd/AQ/e3Noy3jE6ksEYzAda68MxnGjNBUOi/uQZK/VlnMqGnOqMVbysQCZ0xogHWnhIG6t5SyaFqPEwyDp6Ul/mgnetdW3utLWOGCStU21hoVwwJjyNCS/zoC8e2ry3HXPOo9XLBYzzrj9zgEaMxwhwUG+urANpRlPf1ubJTTbXs+vY9a0dHvoV4G2+XVPwTKZ5ssaHzK4xtORMpmsSTjycGbIpk7XFG4Z4kYvnOnzIbayuUzSwM4/4yWsPO2uGgdi1kaR7WZtTMsLDNYuXORHcM7TXl3uOF0943vuGIAO6a8K4x5HS+jGOZBqjtgJe4gqFwIogUDRrHwLuY0btXiQeIUn3AnZvSaZnoPuJ5497ofsoWvcdsTrPO0FaGTqxNp5Dng/ywuArrV7/nofaeoYoV4Z/svh5rFzZqEM/ysZ9V/0o149y/WuD9+hn0Ljnz8rqOQIX91+8yafM8y5J93jGUz94ohlh8JRXL9bnbDz6J5Ny93780akTlJMpSUsi24M2gj2PgoG39kn6S3Bk0HbIpo4sgjYCGsHY9atszKm85xp6OCTpL8bJ44UWFmJBWsArSTPPYwxJuvxJkPZnn34FBeQUw1i/0kn6y3N4DDrlMJdXTi5jJ5O8emljTqa+lOErHkF/1gR58cJHnXHBVRl+QjLxwXPwVo9ewIsM0oOfMnl8zWsy8cAPH3WDB576VadcG/sOabKo00Y5vuhhYEzqlGk7gnpB+yT9VJpWf4VAIVAIFAKFQCFQCBQChcBSEKjiQqAQeOARWOeB77J6LATWHgQoTRhSLrnkksbIyIOPUYl3KW+6s88+u/HS5ZF40003dWAoYCi0KAEZaxRSxDDmUOzg5xu3jEW+BceQ41tijvZlJEbP0ERJw6CjDi/fU2XUozhiCKOMWrBgQeNlqw3lEC9gMe9Qxjh9vPa1r22+/cbL+Nhjj+0KOd8RTSYFE+OU9jwbfR+MMo0yCR/yMobhhUbfFEUUfsZJmcSIpVz94OWYZHzUUzqNegY3fI3PMc9JGkOXo6qTNIZoHr+MdYxVjmLmdeqIZnmGbDzJgK8YNuRhKOS1Cyf94AtTSsUzzzyzOdKXss2cGBc+MCYbeZRRiCmnxDQe84in2HfjeFKSw5xTsOmXDPgK+h3jSyZ88RXUwwxG5k5af6MffLwUYH2QwfjwMr+Ox2ZUdzQwD2dGVd/Ds17wRSvGK0lXlpJv3XXX7Ypd6xhP/AR0I5ZeWtAGRurJKmiXpCuz4YKGUXeU+1ayteblAy9P8MaFr7XFm9faYhw1D7CHBRxHH/iRXb9eXvCdXLwc/+ylAOPWNklXVLq29N3m/qyFJN0AAXMvZziim1fwL3/5y6ZvLxh4GcFLGAyj3//+95t50xZOeJkLxlVyz7HtnkDWs/F6wUAZOawTuKszBvxhYQz6l0ernhHaWBnB8UajzvoWw4IRWDmeFPXm3Dr2UoVrkGxkHGsEjfVtTZFFP3Ajf5LmnmOd6ZfR2vqBg3rHlZNVv/JkGCFJV76PfMWFQCFQCCyJgHtVa63fh93v1I97lPuU+6U4WXw/UY/OPVcb+WQ6VcI9VJ17mPuW583oY9yL1Y/7lXu/vH6EJP15p0w7fQvJ9EzwXJFH65mJBi8y6FM7zwF9S5NPjEaQ1zaZDJvaqVfmPoqHMmnlQz5p/aqTFifpuEkbZ5v7Q6OtdnjOFfVnj3p9y5MjiWQ/ElsbGfTCoDM2dcl02slIo4WDfmAgT27PHDH+xq89OjFMlJMDTZIuV5v7Iz+6uWTfWyaTbOi1U66dePQ3nt/GaV4F9GRSp0/PMm1GSLLomWQsgvbajXHLD3pl+Kgns3J55YI0HvYi6oxBGVnkR/94kstYBGsUTZJ+9DX+sBv0eAv6hKMAI33hi16M18BDv0kU95BMaX0rwANP6RHIhJe2yvATpAWYa6NM32jJoU4eT23RCPLK1QuDVrpCIVAIFAKFQCFQCBQChUAhUAgUAn9HoKIHEYF1HsS+q+tCYI1HgGKHQYv3IKUOxQjlCyOM/AgULIx18kBJ0g1xQ4lDEaOcsSZJY9xlmGWkFDP+8ALm8fec5zynK5f0pY2jbddff/1udGN8prBhwBH7Tiiln34oopL079b5ZiqjJeMppZUYLS9ER8oyHhsHxde6c4ZCSi1KWWUUU4xklELyvFMplJSLKYrgYqzy6hmTyKodno5eVoeGkk1bvBit0EmTn3HK2OABQ7wdW3vxxRc3BldH+DJu8YzmBes4YGl94AMjiiyyCkma/vAxb4z32223XceTwY+CkewDK/OCn77JCgc84cmQDcPjjz++McDhx4PSMcLq9IFWrJ0wZGCYYwAkJ75i44CJ+TBn5IcBLNAogxMZleMNrkJHAAAQAElEQVSRpPEQ5QXrJYSXv/zl3bCnjAzWHE9hRkJj0Y+x4IW/gL9+4URWaeX6EC8r4KUdGvy1IZe8OryMR4xOzMDJaMtgywDsWG3yekmC1/yJJ57YrBdjNl4ykZHM0srFsLSevMgg5oH/oQ99qPkGL+OotsZLLmlzSi5y4EdWvMyR9oytsPWdYi9LvOIVr+jXCgOx9ui0HzytAbyMSRn5jB2tdUw+GOgDX33qBw/1rqcRm3t5fZALb/Ta4q2NY9+NW3/WknqYWa/6Nr5kUg7jq422aKVHOzyUk02sD3PkhQHXkPuL6w4OrhW8jMVYtRHIiWeFQqAQKASWhoB7hnuFe4x7DbokiwyE7nXq3Zva3J97y1zU3Nvcd9Rpq3zESbpxtM394T8XdXr3NfctefdT9O5reOOjXBhthjzKhCSL+LaZP7K4h7oHzt5j3aP1OUjVS7sfC8aWTF7O6DyH9J2kGZsxKSOfdp4bYmHsA8mtDd7o1aHTTlpbaTTy6NVLk48M0uRJpmcDGnVJ+jHF6tENHnhKDz7o9S8vlteGPIK0kEwG9kGj7v/8n//TP0MijUYd3rCXFuNnDDBCA+9k2h8rN4/KBfRi8nvmSc+GJH1tJdNYzb826Nvc35BDPplo9EuWuepFe3IyKTPfygVyi9VZZ6N/MsJGHb7qpYfc8tYP+mTqU71+xdrgnaR7KGtHztl6feCjTL35Mi7leKgTKzPX0vqUJxtM0ShTZ1x4SAv4Gm+yWL5RLhbIhJ9YPrk7rbIKhUAhUAgUAoVAIVAIFAKFQCFQCBQCDx4CD64R+MEbd/VcCKwQAkm6VyAFiaARhYh4RQLFDrqhXJGeVa7Ij0BhQ9Ey8vqRp1gRj3IGI0c5O8KYVx7D7jXXXNN+/vOfNwZGXsXPfe5zu0cL5Q6+DKIMzzyR//rXvzaBoZWBOEk3cvL6Q6uvz372s50fww+el156aeNtyyjKg5lHJlqYMGxRGlGoUShRAiknL4WhmCKLLGSXp6gyPmneydpIM3xqg45xmfJLvToBH+30wxBHVnjyQqZ4S9LHzfuZt+3ll1/evvrVrzYejIywjJ377rtvp8FPPYO4I7XxIQfZx3zp33HZY6zamFP1xk0WeXKZJ/XJhCcMr7vuurb11ls33sUw9DIAw/T111/fFcr4ajMCHPWPF0W1/skkphg2XmN3dDgaQV69uSIHXgNrmMhrt9lmmzVr5eqrr27mj2GYcfW8885rp59+eleOamdM2uBpLvDXXl9kkxaTS2wu1clLmzvjwEeAK37qyWccYm2Uk9FLBzzG9alMO0ZG69v6Y2h1LDc6RzGbL3IM+eCob23F+KiDoTF/5zvfae9617saz2I48Oq2LqwtsminzZDptttua4zQ5lg/FKf4oSNbMr2IoZ5Mxqtfdejw5G2N3vjwgC1s4MGgaw2hd91oA2d4osVXHZ5jfaknHxpl+EjDVbmQ3F3xynsaBuSArxgdvMiIvxi/wUe/6ORhAjue5F4WcK3sueeeHRtYuu7QkEMbbUeQn0+BjMJ8kqlkKQQeaASSdI/IJN2opf8ki/Y5Sfqz4IG6VpJ045b7SLuHvySLvmnr3uK+516INEl/lit33xSPcvHID3r3WuUCejF+SSTvFpaUBx7uiYI0YrH7uLQgrUzaPVYskCOZ+nCvFZQLI52kz4syQRsx+cRCElE3EkskUz5Jn7O2xN9oO3glWdTHrHxkmKUZdQOjJIs4D56jYLQb8WgjP0s7i2eSLu+gnaVTNmjFSfpeqf39b8wl/orQi+XH/BqPsmSx3COf3L1M32O8o93IazMb9KFOrNx8i4VRlqQbtpUtGbRNpv6H3Ma4JJ384DfGq0zAY9SNvDhJx+me+M6WDYza3J+xz0X9BdFkkkt+dlzyKxLIZCziFaFvc0TJ1GcyxXNF/T4krlAIFAKFQCFQCBQC94yAvaiaseeUVkafIO23vXgEegVp+gyxkCx+2Y9uwPMbD7oB9dLi2TDbH92HOvSC9JL9KqtQCBQChUAhML8QWGd+iVPSrC0I1DhXDAEbMooV1AykvP0YlRyhTJljA0ZxZXOH7sYbb2y/+tWvmjKGJu215YHK+MbD8jOf+UxzJK2jknld2uThoz2vYl4mp5xySvcCsSlkuMIDL8ZLRiGKKHU2e+SgZGLkIpuNYDIplRmg0CTpiiZpG1BKJhtJgfej9uoYfsnOuMRIrY/999+/HxNIGaZfG1y0DKvq0eOnL56K++23Xz+eF09yOyL6Pe95Tzv66KO7gkm5Mao7/PDD21577dUN3PIwSNIVpTAx5uF1qg9YaWuMjObGQoYhG7nQw+GCCy5oxrHzzjs33tND4eZIanNkHPiI9SXoHybGOdJJiNbgJJjXiy66qCv80Kgkw2mnndaN+8YnKDM3jNEMmviST52jiPfee+/mZQJy8YxN0l8GMGY8jVMduZJ0TIxfvTEm048HefSCuRAnU50+YWGc6IxLGT7GAtMkXW4e4QyVRx11VBNG39atI8+PO+649pa3vKWRywsQ+sErSSOj9YfnkAE2+pPnTXzggQf2a+NNb3pTgxVjpiOOGcMdG41WG/J6WcKa0Q9Z8VBv3PolGzn0B1OxMusB5mjMK14jDwNzB39YuJ7R6VNb9MaBn3o8pdWRQRov65wcxqtOwMM9AZ5k1Y81yQtawJchHR+YjX7h7F5A7iR9TQ2+jO/w2WWXXdoRRxzRjeiOvv7whz/cXvrSly4yzLT6KwQKgUJgDURg3CsNLUk3XLo3J2n+kimWrlAIFAKFQCGwfASKohAoBAqBQmDlELAXxSGZ9C10CH7j0zEopxcQ0z2I6QfEdBliekMxOu3ojKTpGegV7H/1IVaHP17ygraDJ/2EfvFJal8MmwqFQCFQCMxnBNaZz8KVbIXA2o6AjRdjk40VoxCjpTLGu2H0YRBi+IEVY9k222zTbr755m50taGzWXMcMYMOb17GUAZMnpEMPoKNHkMRozD+jMC8i5Xhi79jjxmQeWSeddZZ3YvIZhG9jSE6ebTSDGD6Vm+jKL3OOuuo6spUG0abSt6YNqM2psaCgKHLEc9ofvCDH3SjtXLyGNMf/vCH9pOf/KQbJhmz1Wl72GGHdS9XdTBTzsCFN49X8uHhGFvGr1e+8pVI2g477NBjxjMJvIyD0ZwxFw94iclGBvNiXPph2DU+8qrXD29d/cobJ4wY/niIfvrTn9ZN92Ky2dZXMnk1ocOLnDbW6rXTl3J5R1PjmUzG9muvvbaZH/WwHLTy+iI7r2TykJvM5oVnt/knE4Gk9SuQW4zXqFMvbS0m00bf2tGPci8MwIgBEkbJ5BUDF/X6HDH50eqDN61y88aIz1OXQXj0zUAMC2X4OgYd/eCrP3n8jd/8kcsaNDcMyXjwfObBetttt7Wtttqqe87zEmcY5kk/eDhiXFveyOZDudi60QcjMe9p8+KIbfUj6M/R0a4568B8qYMNeY0DXvCVFtSjQ2/MsNF/MmFsfKPM2JLpG5ijrfZkE8MUL2kvUvCAN++HHnpocyS4cnKfffbZ7eCDD+7XItnIpM74XEe86XlRP+pRj+qG91133bU5PhyO4zpBX6EQKAQKgTURAfdEYVljU+95KkaXTPdsZfIVCoFCoBAoBAqBQqAVBIVAIXA/IuD3Onb0IvagdAxJGt3A2IPSsaATpOmA6An87qfXkBaGnsHvezRo8UymPa1+6FUEaToK7dDSWyijI9KPdvIVCoFCoBAoBOYnAmUEnp/zUlIVAh0BGzvGIpsuBjDf49x0003blVde2T3zeMMOQyXDro0Yg59v+DIE2Qgm6YYeBh8GnCSNIRe9TZ82I2Yo3m233Zq/7bbbrh8fzBDEEMsDkPHX8cbkYFiygbRhRG9DafNn4zjy6vCXJwtjp4BOGWOezaJjkhnWHFV81113NUaqz3/+883RvTfccEPznd8zzjijG+2+9a1vNV6aDJ8vfvGL25Zbbtm9EhnBfPeVAXyfffZpDNkXX3xxP9Z63333bTwh9et4Z30zeD/taU9rjs4mI6wZBM8555yOL3qGMF67DH2OITZmbY3bnIj/+Mc/Nm3If/755zdHFaOBE2MjL1zHTjumm2GdgRFf82rDjJZcNu++7czAagyO3oU370tlMHnVq17VN/fm5P3vf38/xvmHP/xh93I2FkdNM3janJOPwRBWA2OGcHIwbO+xxx7tyCOP7N7KvEXNjzmExfjxAAN988JVjid5jZs8ZCa7HwLKeRTzFD/zzDMbueCiz1NPPbV95StfafpO0vTDWIofvjCExYIFC7qXqbULP4bKH//4x30dWn948+o1Z/o1Lj9ArHf9w9mLDldccUVz/Dmj6jBwW5ewIbu1ctJJJzX4vO1tb+sesDfddFPDD425efzjH9+vGzGjKL7mg5H6jW98Y8NXW9cSnjCztvHWN6Mpec2VeUcjkAl/fVtP1p1+5Y0JJmiS9GMlleM9yuAFHy9PaG/cDN/KpQVywBemjN5PfvKT+7pxpDPDMKP7tttu28g45l4f2pLB0eWuLfcZ1xCZyAxDPGEkjb5CIVAIFAJrIgLue8mkAHOPFtwnBffJNXHMNaZCoBAoBAqBQqAQKATuPwSK0/2NgP0oncLgS5cw0j59Rnf1m9/8pjkhkOMEfZRTz3wOjs7F7/vf/va3Tfr2229vfttrT5+gnJMAHhwIRnAaIN0bXR1dF354D3p6CPoHL63jVaEQKAQKgUJgfiJQRuD5OS8lVSHQEaBoHAY2BtxHPvKRjTcuD0VGR0cN8/5lCGX4Y9hhHGQYswmzGbNJFBh6t9hii8aINjxf8VfH0MQIyIDFiMxwaGP45je/ufmeME9JRlhGW8ZZXrqMQIyAYsYovKRtAvXNSIUf/sooVBnHjAetATLuOoLapvIVr3hF23zzzZuNJ8Mjb0rfbXWUtbEyvL3kJS/pBuFf//rXbaeddurH+upDf8Y8DHQM5gx0+DEsMgpvvPHG/Vhbxz+jN16GU8ZxRm0yOvaWdzA8P/jBD3YjITx5UZLfeOFss+2oZ0cKw9g4eGDrnyHU2AYvxzEzaJL9ZS97WYPpySef3I8wZgy14baZxxvWr3/96/tmnAev+SQvLGHCcOt4XoY8hnOGevx4HaNlmDWXjtW2odeGTMbEGMj7lQywZGR+ylOe0r+XzPg/5hAuZDEGHrnkw5eMMMBfPd5ozKXAMOgHx0c+8pE+Rrhbp4L1o9zLBNprx4iqnXljlEzSj6M23xtssEHzPWBjYmSFH+M/DI1De/KYB8bJ3XffvTGgOw7cGGHEYIuOMdScmSfzTna4K9f2mGOOaV/84hcbefG0RvEw54zufuj4Ji7cGFE/97nPNS8QGBfPfC9T4AkbY3nBC17QX0zQpzWIl/Y89/WnX3SuA9eGPpM069h4zJu5gLs03sqtAWnyqVt33XWbMgYJ48FHmoHYuBmNXfPmzne8vcRgHcDBuMy/a8h8RkUOpAAAEABJREFUw0Wf2pnHhQsXNkZ8xmM89atOjCf5xcpWKBRRIVAIFAKrKQLurSMk6S8HuSe3ub8k/USSJHO5xf88DxbnKlUIFAKFQCFQCBQChUAhUAisPAJJ+t5zcPJb3T6VjoUzhd/xr33ta7s+hl6JnoeOSRldwI477tjoKJTTtVx00UX9BMHf//73ja6FbsknuGbDKBPTidAlSaPn8EA3QR66DXEP9V8hUAgUAoXAvENgnXknUQlUCBQCixCgaLSZ4lGrkGJxizlDLsMiIw1DzgknnNB4oPLYY7hiPGXIYdRhZEvSGG8Y3Xg0Mh4yfqrDXx0DFHoGIcfYMorx4OQteeKJJzbtvDXoW6rDMITehpPxk4GYwZAxipwMUYxU+pBnBCMfWkYoBiTj8q3cY489tnmrkKeltwltUBmZtGX4ZnR2VC+vSvLwMmUgJBOjGv76S9K/hew7p7yAycrY+o1vfKN7A2v77ne/u39fGD35k7SnP/3p/ZhcG2AGRm0dt8wYTSZG9yc84QndMKsvxjXzYBy8phmovS3J+5RnLS9VxvANN9ywmR/fVoXhd7/73f5NWl7JDIfaMHzDjBEOHto46psnpsA4ztsblvqGC6OuY5OvuuqqbqjjKQsLxn3fsOXly6jKqI3eWmDoNH88cc0rnt4OhSlDMt7m0nqAi/lhPERrXjefM84n6UZaa2WsR4ZO9H4MwFv/vHeN2ZwaAwzNvb7gr73+zK0xwMXY9U1e61u/5tjcMabDmFcxfK0Z/aK3Xv3w4QHO45YnsBcEXBOMtPqBnTlL0j199aHc9aBfdY45Nmbl5kaszLy5zgRrw3VmPH7s8JLG21ow39pYV17UsAatWe3Ms3WAFg1DPoz8sHLtGYdyBl+xFy3w184ckk/54x73uO4R7dokIyMynvpXj5fvPA/jt/GYQ+PEx0sNrjV9e8HAyw2uHzTWoGOf8RGsyyRNH/gkU1qdoJ31Il2hEFgWAlVXCKwJCCSTwi3JouF49sgkU5l7ojKx8jU9GOeywqoe/7L6XpG6VS1f8S8ECoFCoBAoBAqBQmBVIOD3Pz2G/Y50km7IpQd06hxnDh7ATjrjxctrl5GX/oe+TZl6J+4x4A59BJ2GF9adNDjrBawNvZT2PkGGL350Ql6Sp0uglxl6i1Ux5uK5+iBQkhYChcD8RWCd+StaSVYIFAI2VgwuDHnQsNFL0hhqGcu8xcdzkicrj2DGHkY5mzD0QpKGD4OOTSHj1igXU1qKBRtAxiQbuec///n9DUJv+XmL0LG4+KMfm01p8jEaqcdDsIEU8ENDXkc7k8PGEo1+xOTeZJNNmjHwrmUQxVMfYgYvhucFCxY0xj4GRwYxRrMxTh6RZMbP5pdByxuPNqXaGTOvV/WjX0Zm7fUDX8ZFBmhvRPJcNX4GYnyNhTEMPR76FjPCoSM/WsZ1Y07Sjxh2TDGjHhl4X2600UbdIG+O0Gvf5v5smM3tXLIpe+pTn9rxgOmGc8Zk5Tbo8CCPckZfawB/fOFq3PBE74cBeoZJuMJQgJ921gLvaONHk0zfkfEWqfY8fWHC8/WZz3xm94pWLmhjnqwHaTLhywtW/8Zmjowf7o6/Vk8+clmLxolOGT5ws1bw07dxWXcvfOELG29a64eHsP7hJYYj3Myl7/2aB0di61MdGZM0fBl/lcFEufZjLTAqq9O3uU0mz1zrwhuucHCtkQnuZNIGLT54i60RvI0JDtY07OCMPxpzwag+xpCkG6fNAWyMxTjMlT7Irkyddgz8+OCnf2tTnuz6dXQ5fLWDo7bqjWW99dZr1pb141oc1w2DvHWMzreyxbDxogO+1pa0OVKH90jLVygECoFCYAkEVvusZ4tBJOkeF0n6s8Q93l7APdm9EA1aeWGUKa9QCBQChUAhUAgUAoVAIVAI3J8I+H0++I3f5PQQ9EY8fJNJr2O/ig6NNmjoB+xV6RnsW9UPfUIyOY/QAyTpp9+0ub8kPa3cPpgOos398Sqme8CP/mGuqP4VAoXA2otAjXw1QKCMwKvBJJWIay8CDDdGPzZVY6NmAyYtZshBh0beho6BSDubPUG9TR+DkKBOjId6eYYsacYoG8bBwyaPkcjmkbFOO/SUnsoYJ238lEmLGYzQSqMZbWw6eSbK62PIbAz61Q858dZWvRg/8cjrjzFvlDMoGrdydI6rNjY85bXTp7QYLbmMUZxMno42wDAQ42XsaIzFcb7SeIxgEzzao08mJfGQS1+Dh/HygjU+7cmHjmzy2qOXTiLqm22YacvQqj8V5Bt85AW44oFWnbUwcNQX2QX9qWeE1B8asXL1ZESvDE99wgQ93voiC2yTabyjXBu0aARzJCYv/tIDL2l946s/slunyvGXFxx9TQbjwV+9+UvSvbrxU26OjGuk0atDL+hHLCQTvvq37tWR2zjw0C8661JsrGTQB9kYULVBa2yOh0YnjVY6mb7pa2wjTzZ94qNMXqw//ZM5mWTTTh9ojANfdANH9PofvLSFC37WlXq0ynkA82z3nSBvBuPt7V9e4Ay8vgvMIK+tsYzrGJ0+rQMvB+CpTKwcfYVCoBAoBNYGBNzzPM/dZ90P3ZuVGbv7urz7o1jZ2htq5IVAIVAIFAKFQCFQCBQCqwIBe0+/xf3GTya9gb0nXYVyn3XzMj59wKDRRr19rFPAyEWnIV4y2MuOkKQ7Nszuc9vcHx2PF9PpEuhP9E+HpI+56vpXCBQChUAhME8RWDVG4Hk62BKrELgvCCRZ5AWivU2Q+IEMNnH6YwgSCzZ1YgZQsc2YmOFILCQR9ZCkb+IYlNrcH16Dx1y2aZ9M9IyBygRpYxbktZG2yZS3gRxpPJQlEx9p/QnSI8jjO8Y1xjDqk3TMR32SXjXyZO8FM/8Z95BDMTnFgnb6lBajlRaSxbyHQU2MjpENjcDDWCyM8iFHMr01qW5WBjxGX8arfoQhH9mU4Yl+pMXJJNtoO/oj32y9tIDnoJVPpvbK5fEf/Y18kr4uZsvRo21zf6NPZbO856r6P+Md5drIq5AWC+Qd/JP044qUJ4vl0y6Z8urkBekhw+A5MCWT+tH/kunRXiyoF0a7JH3dKxMGn0E71iX6IQO6YayWNjaxID3ajni0S6Y1kiwe4xjPiPEY9EOWkU/yn+apLfE3cBnF1pQfZh/5yEeaN3WFj33sY22nnXbqXvWOEucVvueeezaGjdHONS1t3GMcftiNMrHyJP06TaKoQiFQCKxGCLiGiet5LhakhVGnbFUGyij9UU5Jj74okZTLe7lGPFuPnoJqyXJ59zwxhZQYrXjkx0suyvQjRiOMtDiZXjTCzws1PlGwyy67tJ133rn5tIEj9p2cQC6yHnzwwc1JIj4h4WUbPGbvq/rCa8itjTJ0IygbcipjbBYLs7zQDD7q5MUjoB3jUebFpZEXoxerI79YWLLdoDF+9XvttVd73/ve13wKY/fdd+9pnzjYZ599mk873HLLLc0Ykwk7bfQlSOOz5JjVjTlGMzs/s+XqBPzJ5VMVp59+ekMPiyTt1ltvbfvvv38jp896JOnPtmR6YS1J/7RHMuXxwtNLfp6NPiGCt7JRJ21exPoSC/ok+5LjgbX6tTLci0EPTEesaVJ7CThUKAQKgUKgECgElobAPe3R6RKGzkDaJ+LsuexVlAuDX5L++92eL5nS6pKIesBDwj5HkKYXEAv2SjyAndQmjT9+YvUVCoFCoBAoBOYnAuvMT7FKqtUVgZK7ECgECoFCYH4gkKT/yDvttNOaI9EvvPDCRsn91a9+tflBd/bZZ7fPf/7zzY84L3BQxlJ8+8Gofn6MoqQoBAqBNREBxjIvqiTpp15IUyQxtFEiuQcxAnq5hqFSvdj9iQKMMoo3g3Jl7l1t7k+buai/NIMeT3k0Yi+5oFWOjzJ9SaMRlKnXhxdy/vKXvzQG4C9/+cvNffPMM89sJ5xwQvPNNP07NeILX/hCO/fcc9txxx3X7rjjjm6c9GIOJRx+xoSfIJ+kKdO3EymUCUPxRg4v35AVDV7qGR3Jio/xKSOrWJ0YLRr16ry4JI+nen0kkewvZaGDpXZJ+icKVOobTy9x/du//Vvz7DjxxBPb0Ucf3b70pS+1r3zlK42i8aCDDmpvfOMb2zvf+c6266679mOzx7iT9PnFCx9968+Y8ZY3x4Pe/JDZOlCOhtzaeEaZD3P8xS9+sZkHfOGo/rLLLmsM0p5r5CQzHm3uD5+5qJFBDA+8GIDVHXnkke3www9vDPj6V4dO30maPslGbvXwJ7u+yUUOMsMajbYVCoG1BYEaZyFQCBQChcD8QMD+xCe6ttlmm/6ZMfsTwX41mfZ+y5PUvjOZ9qnJ1MbeRzsvyTP42m/ZB9lPKbeHtFeSrlAIFAKFQCEwPxEoI/D8nJeSqhBY3RAoeQuBQmAeIkCxvtVWW7Vvf/vbXYlN2U1hfc0117Qtt9yyOS7Kjzc/9ii7KbT9ePSjbh4Op0QqBAqBNQQBxjJDYTCjTJJ2LxpGOvehkR6KJwosiiy0Yp9LcN9iABxGO2UMzHiix8d9T9q9T1u0ysZ9bpRrp04eX7TuoRdffHG79tpr20YbbdQuv/zybiRF4yh9NPr8xje+0e+nz3rWs5oj9PWnzhjIIm18+DFOkp/RUD+Mi+qV4StNbjGFmvuztLbu0cmkkNMHHsrgKMYDHjDDI5lolcuTQf/J9L04fI3ZGLTTF1rlZEcvTekHH3wf9ahHNZ8QMP7HP/7xzWcbfIfOZweOOeaYxijsxSJ8kvSXkciGD35wVy82JuUCLPBHMzAhD7mN1Zyhk/f5EIZr5crET3va09rWW2/d/umf/qm95jWvacaEl3p88JfWh7HA2ikvZMNbeoMNNugvSaGDk77MAWPywBpP7fFEl6ShGzLDTXmFQqAQKATWcARqeIVAITDPELAfsbfyOaixTyGifY79i/SyQpJenaS/xNf+/mfPlKR58dGJOPbEqvAc+1w0yioUAoVAIVAIzE8Eygg8P+elpCoE5gUCSbryLrnneF4IWUI8yAhU9/MVAT/EGFrGD0CKfseXkvdf//VfuyFDHcU4WorwJKqbsp6o/wqBQqAQWAUIMDgyxjEGDu8BZQyDjG4UShRWaBjg1BHDvUrsfsYISNk1jG+OT9aWEQ5PdHi4t0m738m7v2kvrZxBT8x4qy5JU48er9/+9req+1HHjJ5DBsZP91QyvPjFL27XX3999xTeeOONu1FQew1HTCmHHwMmpRm5GS8ZcNUNoyn+gjEzZJJFXhv80DFICngogyMatHiiFZSpVw5Laf3jrUxe3+KR114fyswDTJPp8wkPfehDm2/A/eQnP2m/+93v2lVXXdU9ohnH3/CGN3RPWx7Tt912W3+OJNMzJUmDFZ7wwpM85puMcBHDX5BGO+ZOfsgHz3//93/vc2T80sbwhCc8oX3rW9/q8+DY7sF78NGvtPaejUka7OEID+vMGtLO+OGEHo7Wir7krTvtlbdYiHgAABAASURBVMtbPyNtXKMfdRUKgUKgECgECoE1D4Ea0XxFwH7G3tGe1qegyGlfk2TRS27KlhZm91142X8li0+J8aLdgQce2PdPeNjz2APZW429t/IKhUAhUAgUAvMPgXXmn0glUSFQCBQChUAhUAisLAJJ+rGcFNwU+fhR4Iv/63/9r91I4UehH28ChbwfekIyKe7RLjVURSFQCBQC9xEB9x5KI/cdgRFwGPncgxj2GN7QUCwJ7mUMcdK6ZfjUVvkvfvGL9uc//7l7LVBgMSSiGbSMhPipc79L0o9j/s1vftNfiHGPpOzSn3bak5Es+tGOcgu/JI2XKDr3VEZBBkQGRX1oo44hUcxgqN1sOVlvuOGGfmw0/saPDj1a8vC2wANPssFHnTLG11tuuaUfX6yNgD/cpGGSpBtiGbEFRlhGTvUMvfoQyI5vkgYnQX833nhjfxFQPZz16/hkuGhvDHgJPIUdD43WMdlkg5cxqNcvrGBEFv2aB7gmaQypMDdG5eSR15f2QyZpfI0VZtrBjzzmDoZkkEernb7wlSePPmEKI2l94IHWEdxekhr06PDC44orrmhXXnllN3TDJ5mek/r805/+hH3TN6x6pv4rBAqBQqAQKAQKgULgAUTAnsYeyT7Gpzqc2mJPpWxFxBh0I9bG/kqM5957791PvLH3sS9Ubj82S6+sQiFQCBQChcD8Q6CMwPNvTkqiQqAQKAQKgUJgpRGgtPajjVKb0nwwpASXptweymo/3KT9SFTnB6S4QiFwTwhUWSHgnrEyYdxjxn2KcXCvvfZqlFX/+I//2J73vOe1xzzmMT3vXkXxxADM2KYto2KSfvwv+re//e29zXrrrde22GKLdt1113UDK0Oi2dKOt67j8fXJiPqMZzyje7U6Rvg5z3lOe8QjHtGNyLw59XHBBRf0/nm2MjYybPKA8BINXoyFDMC77LJLP4LY8fpk5hVrPAyCMHrZy17WHBMt/9WvfrU9//nPby960YvakUce2YzptNNOa8Zw6qmndiPswoUL25Of/OQeHE/8rne9a5H3xn777dc22WSTfpw/Pq94xSvawQcf3I2o7vcMlsaL7wc/+MGOof5f/epXtyc96UntJS95SfvRj37UXxBiAPVsuPPOO9t73/ve9trXvrYxhp5//vnt2c9+dpf5+OOPbwyexkHJh28yGYsf/vCHd0O6/jw/KAPhgi+c/vrXvzZKQvWeO4997GOb8Rg7rPTxmc98RnU3nsJHBh+GYMbkbbfdtmm34YYbdtl/9atfde8T84OGTGRzPLV5edjDHtYe+chHNriQCU/GXc+222+/vb3//e/v82yd8RxmiLe+GIQ9K60TxmpyaC9QosLcEdNkt17Et956a2MUR7v++us3a0HaPIgrFAKFQCFQCBQChUAh8EAiYG9kz2qftOmmmzaBV7D9jD3e8mSxJ0Iz9jL4aavsqU99anvlK1/Z99fyaMc+2z7L/k15hTUTgRpVIVAIrP4IlBF49Z/DGkEhUAgUAoVAIfCfEKD8VsigIaYo9wNt3XXXXWQAGD/wknTPYD/00I4fe9IVCoFCoBD4OwL3W+Qe435EIcV4xrh5yCGHdMUSAyFjnjqGOwa7b37zm91jl7GNQZFy6wUveEE777zzugGW4dHxzI7wvfTSS9ub3/zmfiwwHgyyd911V2Pw+8tf/tKPMN5hhx260Y4Cy33w5ptv7oZUhklKrGS6J5JTcP+k6GJkZcgku+P2BIZO5eQiL6OjfuUBxljMIHrOOec0R+jJ48coi+aXv/xl97hlmN5xxx3bxRdf3MeqH0bGr33ta83313bdddf2/e9/vxuEGckZQHnrwo4hV1+Mutp8/OMfb8cdd1yn9d02RlSGWd6sb3nLWxqDs7Frw6vZ0c76Jcub3vSm7kGM3vMCPp4N6BnQzRe84aS98XreMBDDAR1jKsN2knb66ac3BldljOTmxpzCnCH86KOP7uPFD64M/uoY6bU1HrzN4TbbbNPMLzpKTnKgtx6sGbjyUGa4ZtglmzVx0003NcZ0x0XrRzsy68MaMo/o9GNMgrYMvo6+lla2+eabN3PphQC46kewRmCPRl5coRAoBAqBQqAQKAQKgQcSAfsRexmx/djee+/dP2dij2M/vKKy2E+htV+StqfzkiKDMv72gmL7Q3T2f/Zj0hUKgUJgjUKgBrMGIVBG4DVoMmsohUAhUAgUAoXAQMCPP8puim5lfghS5kv7MSdGw7AhlheSdG+4Vn+FQCFQCKwiBJIs4swzlTer7+3++te/bj/72c8aY+VPf/rT7p3qGOMf//jHXYnlpRYGVkotNIx4DMSOGL722mv7d2p5bPo+7/7779+/Q4vefZBxjvHwoIMOajx/GQYZPxkcjzrqqO7xescdd7Qf/vCH/UWZzTbbrH/v9qMf/Wh/SYZRFi0jJDkpvvD83Oc+148J5kFKAeZ+qpwB1SApxijLPvCBDzQepQytjIi8l9ddd93umar+lFNOaYyst956a7t1LvAo5h3N2Pvtb3+78YL9xCc+0bSF2c9//vPGEMlAecABB+iqMTDr+4tf/GLjFX3WWWe1yy67rHv/wmu33XZrDM8Mn+RkKP2Hf/iHfsSxo6R50PK+ZSR29DGF3/TcaM0zRKAAZHQ1Vs+ShzzkId14TwDzgF7fZDGuE044oY+LFy4v48MOO6zBgIzmY4899uge0PjhS0nJwG8c4u985zt9Hszz1ltv3Q386Hj+au85R1ZzSX7zooxxXhqNvqyh7bffvh1++OHNWnEU+Gc/+9n2kY98pGOSpDHkGqOxkJPhmlzHHHNMkz733HMbwzuPavx5llOQGrNnqXb6FFcoBAqBQqAQKAQKgULggUTAHsYeyX7Z/mzjjTfup9544U/58mSxn0FjfydOpv26U1a8JGg/bb/j5TkxOn2hta8UVygECoFCoBCYnwjcOyPw/BxDSVUIrDIEbGoG85Guzc1ApHWF6cjZBFJeylO+UbqNoExAI6Z0FM8GG1Z5bcQj4CU9i/tsWt2qCmPO8afIFAvGMVunrEIhMN8Q8EOP8nrIJZ1MP+TUKfdDj8JaLF+hECgE1g4ExjMsyaKXPkZZW8qf+hGSdG9Rec/tJN2blUFS3jM9SfdExS6JqHt8aqN+3IeGofF973tfYxSlYELDyOcoZvwY7Hjyqvv973/fjZpJ2hFHHNEYVjvzuf/cz/bZZ59+5PKZZ57ZfCt4rrgbdbV1TDRDHwOxvQR6Rry3ve1t/Uhmz3rG4SR9PNoaE1nHs59STbmgLSMvgyAFm/uscmXGILi/MmgaD2Mtb4xkMX9Gan3w1mWslDZm8jF2Dx6O4BPwV8erdsstt+zGWTT2VuTA/4wzzmiMr45JJjc5k/Sjo7W9+uqr22233daPo2Z0HXstR2J/8pOfbDxgjUW5sY8+GYyTyPb5T9JjNObC3DAAI2AsZoC+5JJL+hrjnezIZZiT9+Uvf3n3ztW/I7HJRZGID29bntK8mbfYYotuJHakNoM7zxO01hBsjQ0/fcorT9LXmr4cK+17xS996UsbQ/x2223Xjd7maPfdd+9Ha2uLjxcOxAziF154YT962hx4sYBs+JlHGPFKZ3jmna299TX6ll9jwioYSDKtoWSKdWEOR5CvUAgUAoVAIVAIFAL3DgF7G3skeyX7QvsiLxDa29hbJmloPG9xTqb9Ejpl2trTCertA+3nvLho/4NG3YjR2BfLJ4uf6corFAKFQCFQCMwvBNaZX+KUNPMVgZKrELgnBMYG0qaPYoxi1UaR4tDmMEkT23AO5Vmb+7MpdYyfMJft/7SXQIuH9OBrM2pjKqbMFKt/IAK5KW8pafVHOVtKPkhUKAQKgUKgEFibEeAVy2OVwcwxyI4k9sxkSPWsZMgbz3YGUs9vz3LB/sGz1Mtjnvu+WcbwqNwz13PeXgKtPhg0GT3hrQ1joyOFfRdXmYBW4PXwqEc9qnt1jm/O2ovYU2iz8847N0dHo9W3tuT0nVdptOJ7G/AXtDPWJN34KY0/oyYj6pL85QXf2BXskchm/NrZW1HeMTIqb3N/I2Y4loa7dvigc2wxo+ccaf+XpB9/zeCKFwzN0Ri/vmD/zne+s38HGf4aohXL4+9oZkcqO1Lat3LF73jHO9rrX//6xmPanDpq2zjJNY5mHt4j8NE3TMyBucLfnOiD7BdddFE34PLWdjQ4WuVJGs8TRmFt8BIvGZJ03PETvvSlL/WXAHzLzjprc3/JpKi032SchrF1x7A7V909hb0MIG186shgfMZFbsZu/Bnc7WfNAbyUaVehEFjdESj5C4FCoBAoBFYvBOyN7O3snezbSO/zHvbR9jH2e/Z/9jL2ffYs9o7aKEOvXF4aHzReotNOWYVCoBAoBAqB1ROBMgKvnvNWUhcCDxQCy+yHIo8CzebQplBamUYUjTaS/+t//a9uCLbptJn0PT71vFUEaW1sLqVtTAW0FGp4JJOyTpoCjlJUPfpVGZI0ctsI2xyT0ZuOAtlWZd/FuxAoBAqBQqAQmK8IMPj6xiqjKuMaAy4vUt9lZQD07bAXv/jF/Zu9SRrvVAYy42E0pqTyXHU0sb2Ddk984hNV9z2DOs95+wRH0PlWr2e/Z689g+ewI3k1YHRmpJPGCx1jof0C/mLPcnuIJI0xFq29i+e6tJiB0F5GfkVDkkUew3gYl7YjltaPvhk1vVA26oxx1EurI6cyIZl4U+IZkxgfdfLGDJ9kolMOnyGHo61PPPHE5shs87Huuus2RlV4kGHw0rc0OXnJJulzIJ+k+TMX5k/sqG3HU/O0Fn/961/vR2iThRF5p512avoyFzxr9XfyySf3NaAvdPZ50taQceFrTOTXL68TshqLPZi9pPHCh9c2+ck1Yukki+bCeATtHSONzrpEpw95/MjBGG3e9W9tkcXR2/CzjvSJVlsYkAVvRmBl8km6d7E8PuIK9x6BZPEc3vvW1aIQKATuJwSKTSFQCKymCCTpnzAZexHewPZV9nf2VtKGlqSfJCNtPya2t7Hnsheyz/aZE+U+p2HfNHgqq1AIFAKFQCGw+iFQRuDVb85K4kJg3iDAc4ICjYLPhlHahpGAlJk2nY7+o6BVZoNJ2eY7cbwm1GuLjzp55Wgp6ZRLU8iho6SjjKPURa9uVQYyUCCOPigByZIsVvaNujUvrhEVAoVAIVAIFAL3jAADmG+8Or74Yx/7WNtzzz2bo5sZ+44++uj2+c9/vn3oQx9qDMQ4DMOvNMOaZyllk+e+MgonZfYAQ8lE4aTcHkKdPUYyPX/tB3jNosHPHgSf0daeQbAH8ey2N7F/0CdDnme7tmMv4XnvmDs8ViQk+U9keApJuhG1/f0vmY7a452siFxisogZS0eZ9tLGq46M5E1yt+P71GmHDh90ytDi8Y1vfKMxnO+yyy4Nbr6lu+uuu7Z99923HwENJ5gl6bJqgxeFH2wHT+Vt7i/Jok+APO95z2vm/OCDD274YxRTAAAQAElEQVSOGPRN3U996lPNd3P322+/xuMEnoJ+5po33+pl8HWM8oc//OHenufwbrvt1ngBkw2d+WdUtV54ZhuPcjF5pRmRxcsK1hVMjMP6EVsnlJ/WQZLuHYyH9WGcXlQY+0t7WO1hZz6sI3Khl7Yu7VGNDz/0SZo50Q5dhXuHQPKfr6l7x6GoC4FCoBAoBFYOgWq9uiNgPzP2IdL2KvZQgj1hkjb2u/Z99sfojFvefknaXtCLfE59sZ+077HnSdJfuEvuOda2QiFQCBQChcD8RGCd+SlWSVUIFAKrAwKUdUn6kYsUbjaQNpIUbuSnbLvlllu6N628QJlm40mJx/vDhvTiiy9u559/flcwKkdHoWYD68jHD37wg+2cc85pNp/65GFik4puVQaKPRthXs36kSc/uQRlFQqBNQ6BGlAhUAgUAstBwLNw2223bQx6ntHvec97mqOBFyxY0BYuXNgYiN/73vc2xmKsPNMZyKQ9VymS7BmkBcqmu+66q41n+zAg2iMw3jHUafuQhzyk2W9o7zhq+wzl2osZdcnGoCdv36Bvz2w0+A0aRkVpdMrlk/SjiJUtL+CJJpnaGI+gzJjGWMiK1v5m1KtLgrQr09STRTuyyKscsXJ8kiwyXuKnDRrY4mkMjmBmhHcc9xFHHNEcAfiFL3yhHXLIIe2tb31rb4+XtvAjEx76w0OdPDmU4T1b9t//+3/vxmTGX8b/gw46qDlSeZtttmkM89rYL5GP8hGvPfbYox1++OHt05/+dGM8dkz3gQce2F8W0J68jKyCfsnmpUHzbt7wI6f95TimWT/JhKH0kgFmSbqni7bqZ8erD+sDf3XGySN90DL2WmvkUSZvbeFBnrFG4a097BiN1ctXWDoC1oTaESfTPCbp14O6CoVAIVAIFAKFQCFw7xCwT7H/0UqcRLLr2Xze4ulPf3rjkGFfpwKNPU7m6DyT7W3sZdTZS++1116N/s2+R1mFQqAQKAQKgdUXgTICr75zV5IXAg86ApR7QwhKVpvIq666qm211VZdiUOBx/OFUpDnyK9//etGmUbRZjOpLYXf3nvv3d7whjc0BuNRZhOapH9njncR5TLFGqUihR3lHdpVGXiE4E+pShFIprEpNlZ1FQqBQqAQWFMQqHEUAiuKgGc5pREjnTYURZ6Vns8MtZRQyuU989EL2ihnMPMc9VKYsttvv73xOPCSl/xQNiXpRmV7iLPOOkvT7hGL1y9+8Yu+p8BLm145958Xt7xARsG1/fbbz5W03oZMnuXkGXsIbcez3f4CX3uN3mgZ/yVZVJtMabyGHHiONJ7GKiTpnrlJ+j4Jk1E+6JUN+dSRe+SNST1cxcZCXtgPGl7A//Iv/9Icg/z2t7+9Pf7xj+9eH+SDqzb2bIOX8iTdI1hfygd//Y85tv9Bqx9jMkYxGrHQ5v7wn4uacrzI5thobRld9aEtGv2YE2kvBm6wwQb9xUJtfvazn/UjDfFBjy9D7LnnntuxS6LZooBmBLKq0KeXCKTtN8faVI7GPpZxXP3Yl8JTP+IRyIDGGPWRpDH+kv8pT3mKqm5cR4+mF9R/hUAhUAgUAoVAIVAIPIAI2D/pbuzdxPZeSZq9zdgX29fYo6lDP/Y20vZb9mRe8LTHsT/GB436CmsWAjWaQqAQWHsQWGftGWqNtBAoBO5vBCgCKe9sFP/0pz81x/z5Rt/ll1/eNt100+b7d69+9av7d+AoZL15SHlH8WYzSXlGIYkPgyulJBltXpP0Y/UYkh0t6FuDlMXqKdgo8KRXZaCMtjHebLPNmm+o2AjrN0n3LFmVfRfvQqAQKAQKgULgAULgXnfDYOZZ7nntuTgUQ57pDGGUS5iiGXXKKJGUD4On5+wLX/jCduutt7af/OQnjTcwIyEaad6sX/va15o9wvrrr6+4/eM//mNj2OMResEFF/QyxjyJf/u3f2v2IN/73vfaIx/5yH4kNaOwfQOFllhIJgPirOye8/YzlGJ4rUhI0g2Sg3aMS2y8yqWTdCNhEkXdQDpwUS9NFsH4R9skzV4pSYNrbzz336gfeJqHueLGgwOW8ICFMnV4MII6dWWUicf84Kdv2CifxWCUKSerfZF0kj52MsANL+XkxEv6CU94QjNvjor+1a9+1ezzjFXAh0ewei8Dkg8PbdXZL5JbGZ4MuNdee2278MILO37J1L9+BDxHIJO0/eVOO+3U7DntQ++4447+QoDxwcq6+s53vtMNz2iV6W/LLbdsj3vc4/o+9IwzzujY/8//+T91073VTz311Hbbbbf1veG73/3uXg4n8vZM/bdMBMzNIJhNj7KKC4FCoBAoBAqBQuC+IWCvZi+jdTKd2icvvO51r2terLRfsRdCM4Lnsb2W/ZA98eabb973W/Zn9vf2eoO24kKgEFjtEagBrIUIlBF4LZz0GnIhcH8hQMlGqZqkUYgdddRRzSbRNwJPPPHErtDl/UGx+853vrN7v7ztbW/r5ZR8FJOMyJSVNqWUfjafo9wGlMLSN+Z+/vOfd8Ub5agNqLr7axxL46MfspELjbHplwyUfcoqFAKFQCFQCBQCaxsCjGr2AJ7ZlEjigYG8ZyQFE+OivGe++kGnnnFWGQOgmOeqkz88e7W9+uqr25vf/OamDUObF8kcB/zYxz62f1M2SXvpS1/aPV55vjJMX3rppc3Rw/q132B0tE/x/Gbg0y+DIgWZPuXR6hOtMvTilQlktl/AY/Q3MJBXbi+hbNDCSRuxeuViWEiPdtL2TNpT1tkzGZtASfeyl72sfz7jl7/8ZTeIaz+Mne973/u6J4jxom9ND60r+aT0b88DF3gq04e+zbdy/SmHITnklSsT7JvwMVeOjt566627R6+5PPnkk7sHLd48cB0Rrf0HPvCB5oUAfdgv4nfJJZe0Qw89tDFm6+sHP/hBU8ewrJ8koh5gIjHigWGS5thqWJ1yyint6KOP7h7nxv+b3/ymMUI/5jGP6cZe6zGZeFJ+vutd7+r7Vn0ed9xx3eANszPPPLM5wppReMGCBe3JT35yX6NktIbwJkuFQqAQKAQKgUKgECgEHmgE6NeSyWnBPlP/9sH2SBwrfLJF2n7FHkzavg2dPaOyF7/4xc0LcfbIPIjxUY6mQiFQCBQChcDqicA6Xez6rxAoBO4RgSRdsWNjNAiSSUE0WzbqloxtrEYZ5dBIz7alUKKcomBTj05eegSbLuVopEf5iCnNBk9pPNXN8pEW0OGjfsTayA/e6OSH/PoeZZRk6gQbQX1p73tuFH6Mwb4R6PhB/CkDefN+9KMfbc9//vO7Mo/Sz0YTX8pFyjZ9KUvSjb3aySt3VLSjJikbkzRKTv2SQd+CtECxKB7yam/Ms2VjnMpm04PnaEuJqC0PZH1S7hkT5aRy/c62H9jYPOMtGCNa2MgL2oln6cg58jbp6isUAoVAIVAIFAKrAgHPpcHXc0qaoidJ91iVXzIk6YawJL3KHiCZ0toq9NwWC57vYmWCtGe7WPBMF9sb+D7sX/7yl/aJT3yivfzlL28vetGL+jHQXgB77nOf2xxrjBZPsr/pTW/qn5HAg5Fuu+2268qq17/+9e0Pf/hD23nnnRvj8lCEecailfes9hxXNp73MLAH8KznfTzKyW1fIe95bw+gHRnGs1ysrT0CGdHYP6DTDk7KBx2e+lOOj2OF8U4mLLVRnkx58mpPdjwG1vpxCou2xiZG50SWHXfcsX39619vDOFOZvGZDt/jPf7449sLXvCCvrddd911u7EYn3//93/vXrrGOuYIT/zIg8b4pMdeZciBJklfG9JLBkZ5nwZhNPWdaF4ovh/s9Bj7v/3337971CbpcjmqcNddd23G5iXAV73qVX3/yChLKeklQ2MV9JWkG7HJBddk2kcmaf7sHw877LBu6GVUfuUrX9lPq1m4cGE76aSTGi9l6wq/2TG95jWvaTCzVihM4WptfuhDH2o+fWKt2vuaK/2K4TRw0/e8Dg+icMk0N0RIpnmXhqEgXaEQKAQKgUJgfiNgTzCef56hdf+eH/PlRU2S2L/Y10oz5CbTs9cezCk85s5edOyB7P/kvQxof6Od/a3Y3lVc4cFFwJwt7TpbWvmDK3H1XggUAvMJgXXmkzAlywOPQPW4ahGYVQRRDFFQ2SwLHuCCjZkNGoUhaSigbLJspOXF6JWL1Z122mltk0026Qo37RhcKUDxQ4entvhqTxG64YYbdgWf+s0337wrsJL0I+5s9igX8dYOn9tuu60x3FLQPfGJT2y8ICgfL7roov4NPl4bFJz64q1DcUiR+8xnPhOLhnaMH9/11luvPetZz+rfpTMO/SFMps2o9Ag2MAIFGwUcZeBuu+3WjzkkPyOpfuFJeUe+ZDrq5o1vfGNzXKA+8SNDknbmmWc2G15KUXXXXHNNowiEkTHyVFEOL2XafuUrX2k8an772992D+fzzjuvUQoa58KFC/uRgtoY+w033ND0rS1+NtHHHntsb5ekH13JEGwdwJvClceTIy2T9LnZaKONGs9pG3H9VygECoFCoBAoBNZUBOxfjI2yyjP+9NNPbzwrHefMS5PxzlG88jwXeLN6fiZpD3vYw/q+RJ3PTlxxxRXNXoRnMMMeA6PnP/6C9gcccEBjDJT2rPf8HjT4PulJT2qf+9znGqOjcvsNbRmZveDmBTbPeCFJ9xLFB51nPi9T/Gc9VdHuvvvujdfrM57xjP4Smz2QNtrC4C1veUs3RHrhTX/qkmlvRMYf//jHzZHY5LI3SqY6+6DXvva1jVyMlIy09m8UfU5kUc6AbD/36Ec/uvmGMs9chvIPfvCD/Zhm4/TJDR6x6M0FhR8+MCGPfYt9CU/ac845p9n/KF9WsC+yvxHb/9kj2UPh4xjvyy67rONsXIy7yvVpvPChfLS/841gLwIwzH/2s5/t+1J8vQSw+dxeFobkICM8GJntrT7+8Y83+0x7URj7nAcvZF6/DLg333xzf1Hglltu6WvJ3DCUm0eYkeHhD394w8fcw5nc1htZ4cCr+h/+4R/6t5TJLbT6KwRWAwRKxEKgECgE7isC9iGeuZ6/9jhjz+IZmKS/zK+uwv+dl1iYP/soOjF7QHo1+z57G8Zf+6Z//ud/7roraXsrcznmXLrC/33Q5tZeeQTzYL8qjPm5r9d1tSsECoG1A4F11o5h1igLgQcHAQ9oD2W922RRqFFGSdswCx7eFE4e3Ojlbc5spJWLbcrUq6PIEpRT5DH+UrIxDFNS2bzJ28z98Y9/7Eouik+8KbgYNW+44Yb27Gc/uyvyeFqQz/GHNoHSvre24ZzR+IgjjugKS3WMsY7yY8gkn3EZC3qeJfplZPUNPvV+FJBZWp3+GaN5+vhWH57JpMjEYzZoI/z0pz/tSsuhWMUPZhScd955Z/cCYiDWF88WhlzKwuc85zn9yD/44YvX7373u0YBieeXvvSlBguyvOIVr+iGaUdW+/6b9trAUB/w0acyCkXjVwdfZcalNLsDgQAAEABJREFUjT6vu+669tSnPrXh6XhARxDywnEkI1rKRZjhQelJ9k022aQfd0lxTYFLuUpJ6/hDbSoUAoVAIVAIFAJrGgLjeW5c9hP2N/YnjL6e2Z6xntcMn2goojxDpdWhtzdyRDRDouez8u9+97v9hSxGYrTj+W3fte222/YXuTy37aH0g0Y+SbMv8YKbF9a85Kbey2b2BrxXGajJrVz/eONjD4LPW9/61r7nYmRG43mv3N5oxx137HsN+WTx3gcfRmPGy80226x7q2qnf7TGZX/gpTUviqkjr6Ce8ZKR2vfd5MmLhoIPT17Rvq3sBTMGVRjZZ9gvJukvE5Lfnsh+hTz2qsaGn7nBz3jsc3jCOo5b3bICYzIZxbCXJiNDqj0UfvaCDLn6ILc+yYKvccPz+uuv797B2r3jHe9ojK7G5vMjxgF/9GRM0mBoXwwv82kssDQuRnb7W3PohQJ7WvtJuPzwhz9s9tTk0i5J/xaztjyAvaBgT0nW22+/vXurG5u8cjIISUQVCoFCoBCYjwiUTIXASiOQpO8dPNcxE3sWeraKPZcr/H93e0FsPuFhzrxY99CHPrS/jCefpDuGSG+88cZtzz33bPbYSRTN27HMJ1wfKFnsd/Vlzyy2b1Y2Qp+w+q8QKAQKgaUgsM5Syqu4ECgE7gcEkvRNMuUTdjbJFErSFJqChzcFmQf3eJgrQ8MoSFElTTH1rW99q/FwcBweo6/v5/EuufLKKxvl6AUXXNAosiimbNwYJdHzADnyyCO7l+n/z955AEhVXW/8O1O3AQs27L1j75oYe+xib7H3GjX2GHsSW9TYjb13xRqN3URj7x2JioiKgAvL1mn/87vDg9W/LAooCHfYs7efe+73hn1nzjf3vn/+859ih+qcc84p8uxmSPQTDGOnBGQqOyAgKunLjlh2iWALZfrjOGIvzj6BPOwjUIrtBBlpI29mwTbKBNboh4CDWRUfM0NlCPSFzNhf7GQ5+eSTgxPa2NgYjqgkMMic2PPAAw+I4Ok555yj//znP+G5gPSfzwlsjh/kiEWOHzSz8Dw61PKMuQcffFDsOiLYTMAYUpjduwRK2fGRXBd2moAx+IEpz0VhRzTXAduwA3KZAC8ffEjBlGvDcYUEtLERWwl64qQxhrHsTCbgSn9233Ad2PXCe+STTz4R1xR7o0QEIgIRgYhARGB6QwCfBz+AL4lxb8QP4j6K/5DU8ygGyEH64NPQhy9IsSshGQ8u+Bb4QOTxL8xM+Cvk6Yte5uA+zj2YevomefwT7r3MSx5J/BfmwQbamZ88dYzvKsmX6BhHX/wIMws7BejH/KwtyeMX0hfb6JvUM5Y8c5GaWTiymTz2MjdjWANCPfYyDmEe6s1MfOEMbJgHfZCVSV/wZL2MZ02k6GYd9EEH81CPTvpgJ3PQj/qJCWPogx58IPL4maydPHiQRz/2UaaePHaTMhd6uI5Ju5mNI9QTnxB7k/WwNsYxL3XoYU3o5j0FDsyLH8s46unPPGCWrBE9jGVe7KeevuhlPGXy2E89Qh1plIhARCAiMC0hEG2JCExJBLh3ct9EJ/dX7oOUSbkPdieM7U66G0tbd2N/CW2sYXJkYmucmG4z02yzzRZIX75cRx5/B18R4QuEXMtkHnxwrjN68XmS+mk1xc7uZFq1+4faxdq4Dgj5rsJ1ihIRiAhEBLpDIJLA3aET2yICk4mAWZV8JAiFEDQyqxKeBJYoMwV5UghL+pEnJRgF+UmZGz3HthDoZMcGRCc7HAhiseMFYpHnqC2zzDJ0D+Qzu2MonHjiiWHXAmNx7thZc99992nEiBG67rrrxI7YJLgHOUkfnuPLs9Poi06OK2RejtFDJ7ZjE84+dppZmJM25sGRMasGLwm4UY9DyQcFJFkz9RMSdvhAwBKYwzllTgKD2M1RgoxjlzPk69dffx2OZ+Z5xOxwwSFiVwe7Rvi2I8dKghdHElKPg8sRiNjBswfZzUugD72QsKyBXTfsskE3AUCClxwXyTck2enD+rkm2AGJDNHOtSD4TD/IXcZDBCe7gVkLNjOeXSgEtLERHRwzDZEPOYwe6qagRFURgYhARCAiEBGYJhCA0OT+y70Wg7hn4yNA9uFXJPXc9+lHO/3wichz/6U/7QSoKNOO/4JuCF8zoyoEukLGf+Hr0Mez4Tmy+CrkEeah3czCrgf5K5kDv8WL4dENpOhI7GBu/ANsQczGP+OUfthDX/TTzvhkXvwSdCf1lJM2xoEDNphZ+CIcY+mPPvLMzVjK1IMda0AHXySkjXp8D8rox79kLPqxjzkoI+QZi17mRR/9uS6MpUwbfbsT5mMMfdDD7l30IsyJvbSTpw9CmZT58LnoQ5kxpKwDm9FNO+vEJ8Qm+tLOetGJjaTMzVh08hgO8syDDvL4a6ToQHh/MY46+jCO/ryfqGceMwvvD+ajjXHUYyd5xVdEICIQEYgIRASmDQSmuBXch7n/mVV9LO59ySTcC2nrTswsxIzMvj/tbixtZt8/zuyXUc8aJkfMul/nxHTzZT+uF34rJ+kRfyIGRh2n0XEKS/IFO/y+xI/CByJv1v38ZlO3fWLrN5u69plN3vzJ+swsfI6hzLUxM8VXRCAiEBGYGAKRBJ4YQrE9IjAZCBBAYjiOFIEmAlYErghEQTTSzm7VN954g27hmDuChBRICZoRgMKhJtBEcItgJ+2QmRxXTB5nPNm1y/OB6Q/xyq5W9HDkMME/+mIH9kAiU8/zbiFY6cdzcnmeLvMMGDAgHI2IowjJiy0cb8zOWxwNHEdS5sL5gAQlxRbmMTNhAwFF5mbtOJj0YRxz8KEhkWQMaSL0S9aLLoJ66Ge3MkcEmpnYnYsNkOHYinCcI/aAD2P4hiN5bOA4SHY6Yz84YA9r5zhAMAZvSGauDY4udkKIm1V39DBXIrTzXDkzE8+GY33MTxCRlOfgMTdzJGQxgUTIZ44T5BmGYMMczMv8HGXIbmaI9wSHmEYEJg+BODoiEBGICExbCHB/xyLup9w7uVdTRrjPc38mD8nHvRZfgL7cL82qgQ7urejpGqRK8tSjl/74OOhkDu6z+B3U0xcdlGljPuqpo8x9nDpsIOU+TUofbKEftqGbesTMAkHIPPRBT9IPm5hL/mIc7Z4VxKFZdU1mVV8DnUlfxuG/YC++CWXEzEIglXr0YRf6KJtZeJxHYjMY4Ecxnjz9mJcUYT7GM5aUukSYmzx90JfYTd2EhDnwdxlDH1Kzqr34WOihHkEf1zuZx8yErwRu+J/ooh+2sW7KtFOmHqE+wQD7yXP9aeMa4OfhF1IG1+SaUoc9zI0O2sGIFB3YQH/sTdZDP9bDPNiepGbGsCgRgYhARCAiEBGYbhHAd+DeyAK5v5pZOM2NPPXcM7sTxnUn3Y2lrbuxv4Q21jA5MrE1jtddCdflu2ViYImfQ3yPzRRsvCA2yOMv2DiBj4Rvw1z4T/jg5LnGpNOyfHe93y1Py7b/UNvMvu1vskb80R86PvaLCEQEZlwEIgk84177uPKfAQECVeyyhdRbaqmlhFMFMUh+7bXXFkQfwi5bjjNOTEocLcrc1Ak2kecZvTyL7ZBDDhHjeaYsRzUnu1fpi8OGA04AkjGQjBwRDQl57bXXiuea3X///eLIYvozF7t7GfP0008LchriFgcRR48UB5EAnZkFYtisSvCamQiyoSdxPEgTx5K5sQGbCNYhlNFrVv3AQPm7YmYhsEk9QTgCbjig6OODB4QuOpkXspojmjkWmyOYb7vtNpFiA0E7iFYCdxC56MGpZX3YSR5szao7tlkLO3Ppy7WjD/gwL3PRbmZhx7GZibGQ6kkKxk899ZTYlY1d2MLubkjh1157LTjirInjqxdYYAGdcMIJ4tmDhx56qDiWmt3ZPMeZucGIvlEiAhGBiMAkIxAHRgSmUQTwOTCNFH+Fez33WO7t3O+5P9POvZeU+zB9KXNv5v7OfZKUevpA5FFnZhQDucp9n4JZtS4pU9dVzKrtiZ+CTvyfrn2YizI6mIs8Ql9S7MI+8gh5+plVdbM21kk97fTHf6CMUKYe/fg64ECZNSVz4x+Y2TgfiTb6IPg96DCzcBw2dWDLFw/JMxYhjzAPKWOwAyGf2Mj1oB3ClZR2bEIoT0zAz6zqK7Ee1g8eHMmMHehjXeDHHAn29MW3Qj/+p5mFo60pm9m4nd3oYs34adhNO7aTZy7K6Dar4sV8CH0Yi79HH3xz5qYNe7CNevoh6GLNiY30oQx+6Mde+jGGuRPcKEeJCEQEIgIRgYjA9IQA/grr4V6Y3Ps4de2FF14QMaUor07TOHD6HZs+3nzzTSE8zu3SSy/VcccdJ3YGP//88+JxZ2wUIX7F9WTDCjE18lGm7vXlWnAN2LyD8Ag5Thzkeg0cOJD/mlL8HRGICEQEJoBAagL1sToiEBGYAgjgHEMo8mzYAw44QH/961/F82HZqcqRvwjPpt1jjz3Cs22TKQlA4WATTCIwhVDu16+fIBZ32203EdRjp+9ee+0l9JCeddZZYQcKASt2NhAcRAdzslP4oIMOCjtWd911V3EcMk4EBCXOH7bSn5TgGME7HHuCWegjIEvAi50x2ENgDt0QqgQZCdixy4Q27GcMwproR0qAzaxKuBI4o451kXYVs2rAjuAe7cl4bMNGMEUXY8CVI6BPP/10/fGPf9S+++4rjr/GTtqxj2AderCHdWA7ZfQRvCOP0I81sg7GYiNBPz7YUGZd1DG3mQkymvXSBrG7//77a4stttBJJ50krinCjmUCjQsttFAI2kKm9+/fPzyXmevGjmCeSbzPPvto2223FUfwcFw086A3SkQgIhARiAhEBH4sAr+E/tyTuQ+Tcs/Dl+AeTB3244sk93/uu9Rxn0764qOYmZL+3I+5p6OPOtrxGfAlGEMZHbRTRjd6zSwQxvRjfvpQT4qexA6I6KQOW8mjP9HL3IynjjnI048UHwM9jEE3ehnHGOrok9hEGaE/fVkXvgj+GDajm3r6oBchn/go5PHtsIM8u11JmY86dDCGFKENX4nxzEkZnOlPHgEb+pDHDtLuJNHLfKyR+VgfecaxBlLmIaU/fZI89nedB78N38zMhF2MBxdsxi50gykpc5BST78EK9ZGG3OQQv5in5lRFY7VS+zBFmxC0EWKUJ/0QR/6GUwb89CXa05dlIhARCAiEBGICExvCCT3Pe6HrI1737333itiWsSYouyqaRmDJA7JY8mISRFH22677UQ9j0wjnrXVVluFWOHuu+8u6g477DDtsMMOoW5aXtv0YBtx3u6E68AjAFkrsUTypMQS2SjE/8koMy4CceURgYkhEEngiSEU2yMCk4EAwSACTJtssknY9YkDdeSRRwqBKDz11FN11FFHCeeLIB3ONMI4s/G7Hagzs7DzlONaIDzff/99DRo0SGeffbZwxp944glBRPJNPsYnwcolllhCjz/+uN555x1B+n788cchzzHU7FLm24Bzzz7QZZYAABAASURBVD13WCVBNgKR6COgRYCLYBZ5gm90Yj3YwxwIQTd2dTAfHwKSPughz1jGILT/+te/1pZbbikIVNoRAn0E1cwsrCUZSx07PAj4kacfeXQxjvn5JiPfUuRbcBCun376aVgnKd+IW3rppUNgj7UwJtFtZkInusyqAUCCgqyNYCd9EfLMwziOJWQNjGNd7OqGbAcjsEW4LhzV/eGHHwqssYHy+eefj7qwkxod6623Xtgx/Nlnn4VvYfLtS/T9+9//DgTxv/71r9A//ooIRASmHAL8/55y2qKmiEBEYHIQ4L7K/ZS0qx7qKEPyJW3cn6lDzCx8qYo89fQjnwhjEh34DBCF3MeTdurMLPgGjNfYF/3GZsOJH+TRg/6u46mjDUEX85FPpGtdMs7MBClJH8Yj5BEzIwlCf7NqmXm72oevQTvzJeOx2azan3pJQQ+/sIO0q1CHDjMLxDd5JOnDHEm+69zMk9R37ZPUfTdNdCbjzCxcs6QeW7vqp97MghryZL47D34m9QjjSbtKggl1ZlVd9Ets6Do+mQM86I/QlxQxs/D+oF9XMavqlb+4PskY+nRdjzfHnx+AAPdk/GlS5AcMiV0iAhGBiEBEYCoiwH2Tv9ukxDSIsXAPZCfwnHPOqeWXX75bIZbVnUxs/LLLLqtlu5HJHd+dbVOibWL2TWyO7tZO2worrKDuZMkllwwn0WEHO395lBzPAoYQ3njjjcNJhZxURz9OL6QPJxGuuuqqom5i9k1uO3ZNjkxs/onpntj4ibVPTD+xye5kYvo5RXK11VYTj5Dj2lFee+219cknn4iNJ/hSiUzFPxNx6ohARODnReAHz5b6wT1jx4hAROBHI2BmIehlNuG0O6UEtBLnGmeb3a0QtOwImXfeeTXrrLMGQhkiEucNkvLzzz8Xu03NLKiGKMYxx3ljNypjIIbRjZ7FF188kMv0mXnmmQNJSeANwjUJbhHYIngJIYqjT2o2nrBlVzEk8ZNPPhmcDz4UMDnj0Ys+M9MVV1whjr1mPHbQjq2zzDJL2MmDTU1NTQwV85hVg6ZgANnc2NgYSGKwgLBmV+9ss80mHKC55ppLkNHzzDNPcFBpg1iHRGY89qMYvaSsj5S2hAhmneglUMh6aKeO+cAdO6lDcK6wl/nQxY5eHLpFF100PMtuwQUXFHgyhp3WEO0cS81YrhdjaOca4GAfccQRgrjGaceBiyQwSEWJCEQEIgIRgYhARCAiEBGYOAKxR0QgIhARiAhEBH5aBIiBEBshjkOchC9aEV8h1sHGBh6PNTXl+uuvV3cyNW37Oebubu20/Rw2TM4c2Dg5MrG5J6Z7YuMn1j4x/TfffLO6k4mNv/XWW0NM9fLLLxd5TolkI9A666wTTsr5af/3R+0RgYjALx2B1C99AdH+7yAQi9MUAmbWLQmcGGtmSfZbKQ41JCrONemZZ56p3//+9+HZaBCXEJ0MwBGHBIbQhCyFxIR4/c1vfiOOMma3bEJAMg7iFUIVJ4PdyBCcOPSQkRDE5K+66qrgSKATQpT5L7jgAqEHp58yKYQux8lAwOKIcBwQNmATKfMxhp2xd911F+aGbyeSYV7IWfRQZj3oQSdrNrOwEwOyFWIZPfTdcMMNha2UORJ7+PDhwVbGM9+jjz4ajt7GKUI/kuw8Ro/8RV9PBE5JHQQ0Qn/mxw7m4zrQFyz5sAMmlLEfYp38KaecEo7oJo+9tKH7wQcfFMd0syMYwpex7P7mWmIT/RgDXqSQyBDE6KAcJSIQEYgIRAQiAhGBiEBEICIQEYgIfC8CsTIiEBGICPxMCJhV41bENJIp2YjAl9yJXxDT6E6IM3Un3Y2lLZlzQml3ummb0Liknj6TI9jYnUxMd2LHpKYT09+dbbRNbN6J6Z/a7dO6/cQqu5OJ4cf6iE8SQyTWSpn/i8QriSFSjhIRiAhEBCaEQCSBJ4RMrI8ITAEEIEq7EzMLJDFTmRnJt4Sj5hhPJTf2K6+8UnfccYc48hknjRs+N/v77rtPELDsLEUgL+m/9957C0KY46PvvvvuQFKiE9l+++114IEHCnIWJwJyk92r/fr1E+Mhh++8807hpKCDI5evvvpqcYQ0/dH/zTffBP0c/cOzRKjjeTAcdw3piX3sXr7//vvFcccvvvhiOIL5oIMOCuQu7RClrIE17rXXXiRB0IUTRBsODjaFBv8F8QpZamZhJzRHQfPhg/4cx8yx2xdffHHAlnp0mZkgviF8IY9dTdhVjA1gSRlbED7AUEYfwrEs1GELO4vBBGKcui222ELsyn7zzTd13XXXMSwcI0k/bNhzzz3DUeDsWKaRenD9y1/+Er69lxDDtF1yySV69dVXww7vlVZaiaooEYGIQEQgIhARiAhEBCICEYGIQEQgIhAR+BYCsRAR+LkRIA5CPIWUmBB5YizEUzjNjNhVd2JmIUZj9v1pd2NpM/v+cWbTRj02didmU9fO7myjzWzq2mc2fc/P/5fuxKz79RMX5f8aRDAxXfLUmVVPUPy5/x7E+SICEYFfFgKRBP5lXa9o7XSGgNn4m/z3LQ3C0MxCE84Cz4sdNmxY2OXKMc4cHdy3b1/ttNNO4ShhyNhDDz1U7GLFMYCgpI0joXfffXdBZkJYckwyO1TZTfvnP/856MeJhxC98MILA7EL4bnbbrtpvvnmU8+ePbX66qtrq622EjuFIS5x9hE+AOCAnHbaaYIIZhw6eG4IYyFr999/f7FDGP08Jxeimkmxk13J66+/fiCHOSqathNPPDEQqTg17MqlL/ZBVNMfopZnIbNrmN207AwGj9lnnz3sEOZIbPCCgOV4Z/IIu3whgLEfnWYWnolHHrvBjF3FHO0M+cs82Mxc2MqzldlBvMoqq4TncGAfGJ5wwglBD0cggRVEOkQ11wK7Ib85/hoyGnt4djB62Q2MLRwXzTNcIMchscGYZ7Jg1w+Q2CUiEBGICEQEIgIRgYhARCAiEBGICEQEIgIRgekfgam+QuIkxDmIhyB8OZ44B3XdCX27E2JL3Ul3uqdEW3e2/ZC2idkwMR0/9fiJ6Z9Y+8Tsn9z2ic0/sfaJzT+54ydX/8T+407MPv6fQdajhxQhTkmZ2DFplIhARCAiMCEEIgk8IWRifUTgZ0DAzL73m5DJ1AkByg0dUhKik13A7NjlZp8QomussYYgWtkRSz3fBoP0hNTkeRE8b3a11VZTnz59wi7fBRZYQMsvv7weeeQRQSLjTDAnZC67e9k9u+mmm4pn3EL0QmpyhDG7V3nGLd/yhNA0s3AMM7ah+6abbgq7WzmGmmflItjAeIhhjgmaY445AmHKTlqcqJqamkAu0w4ZyvN9IaohbBmLIwQBjf3YmGDS2NgodhtDPK+88sqBqMZ+yNRtt91WkKkQvoxBD/ZBmoMddWCE00Se1My0zTbbaL311hNzQDiDO9hgMzutl1xyyUCG88EEIhj7+QC0ww476IEHHhDXASIeQpkUmxkHjpC+2AdW6GY3MGuAJGeNzLPBBhvonnvuEc9Wpj+2RYkITBiB2BIRiAhEBCICEYH/jwC+xuTI/9f442omNveP0xZ7RwQiAhGBiEBEICIwLSBAjAk7iIcQ0yBPXAchfkHcpTsh7tKdoL876U73lGjrzrYf0jYxGyamY+LjU+FEvQnpmdj4yW2f0LxTqv6ntm9i+id3HRPTz/+X7mRi4/GviWMSiyXWyf9DhHHEVbvTHdsiAhGBiEAqQhARiAhMewhwc0eSI5BxRpIbO2Qvz/iFKIRIfP3118Wzb3leL30gcCEUcQwgMyF1eSbtc889J45zZtzLL7+sp59+WhxRDDEJAoxlTr7ByXzofOaZZ/TBBx+IHch/+tOfBInL8c7s1sU5x9GHiDYzQXxSx+7jf/3rX4Ggvfbaa/XRRx8JPRz1jG7mQjhimnlwWiBTIXM5cvqJJ54QfSFI0Q1h/eyzz4qdy4yhjvGMg8DmCOannnpKYMGx2BynfNFFFwmyOvlgwrrYFcy6Oaqa8WDEvODEhxacpiuuuCJgxO5e2sCP+SBpN9poI0Gys1sZO+mLfvBgdzDEN3Y8/PDD4vhrju6mDB6sk77oQe/888+vzTbbTO+9914gj8H3pZdeCsdJ9+/fPxxTzY5i7IwSEYgIRAT+HwKxIiIQEYgIRAQiAhGBiEBEICIQEYgI/IwIEM8gDgMRZWaBkCTGQ5yGWBDt3Qljf0rpbm7afsq50c0c3Ql9Jke60z0l2ibHtikxdkqsYXJ0TO4aJja3JvLqdnypFEYTv0U4UZD/c1Ty/5G4JvkoEYGIQERgQghEEnhCyMT6iMA0gAA3dRwBCEozEwQiZYhHjhfmeGeIXHa5Yi47V3HCyeMY0B+CEoKXceySZbetWXUHMuQkJGdCUNKHfFfyGQLVrNqf45fpTz/64Gign/kgVUlxQEgpswOYdpwpdsxiB/qwkz6Mx0764MRQx/zU0Y96yGV0MpY2PmBAPpOnHmwYx1zs1CXPePozJ2XsxQbyZkYSnnWMHvomZC94ow+9ZibsxAbKDAIv9DDGzMR47Dar5unDkdSQvOy0Rh/roB82YBOCPvChjuvHtWReSG0woZ5rh74oEYGIQEQgIhARSBCIaUQgIhARiAhEBCICEYGIQERgaiBAPIQYB/ET5id2wRfqiV0Q8yDW0Z0w9qeU7uam7aecG93M0Z3QZ3KkO91Tom1ybJsSY6fEGiZHx+SuYWJz83+mO5nYeDMLG0aIF/J/D13YTGyUsZSjTH8IxBVFBKYUApEEnlJIRj3TLQJmNu7IZhZpZiShLmR+gl9mFvRzQ+96MyePJLtEIRiZnhSB9CRNxMzC0cuUcdhJGY+QR3DgSWlP6iE5qUNw6JM25oIUZXfxl19+KfL0QZKxOCAIdfRHuuqjnNgJEUo/hDlIaU+EMuQo+qijjIALKfWk9CHFhq79qEOoR8gnYygn85tZOAKadurpg57EzkQ/7cncSZ5+ST4Z27U/7YxJ1kdf9JNSRzv9yVOHTbSbGU1RIgIRgUlEgP9PyPcNn1D99/WNdRGBGQUBs+p9x6ya/pTr5stQBAuZI0n5chll/A5S/p8i9KU8ISEQkrQluign+sgjtPFFLvJIMo56ysyT1CU2UI/w5TvSrpKMow47kzEEZZgn0UU7Qh++XEYeoT/9yDOG8nfH0DZ2brLhC2whM/YXNjBubDF8OY069JqZWFOSJ0ib5M2qQSQzE3aZmXgMh5mFk13Qx1jayDMHY8mjvyu29KP+uylj+SKf2fg50EE9/VkrwtopI0k56UMdc3ctk0cPbQhlxiFJOUmTfvThS4zUJ/3IR5m6CJhZ2EVmZuFzj+IrIhARiAhEBKZpBMws2Md9lQyxC+JJ3FuJZ1D3YwVdiSS+BDq6+hqJ/5T06y7FFsYj9CNFqEd/UodO6mibmoI9ieDzdLWFenyprr4SdUkf+tM2pdbxXd1cA+ZgvsSnSvzA7/adVBvQk0gyV5Im82LbHu4PAAAQAElEQVQH+Z9avm8e1sXaSbGL99D32UGf76uf0nXEHPm/lsRYyTO3mQVfyqyaTul5o76IQETgZ0dgik8YSeApDmlUGBGYfhCAvMTZQXjmxPDhw7XKKqto88031zzzzDP9LDSuJCIQEYgIRAQiAhGBnw0BgoZ84anrhHwhijLBDIJBZtUghlmVsCToQj19uoqZjSt2bUcfgSoa8WGYD38GoZ4gCm3UU8Ym6mjHhq5Bt+TLdwQMGUMb45iPvJmFwAtlgjL4T+ggKJMElMxMfLkM/ayFdvoxN2MoM38yBzYzVzI3efSTEoRCzCyQaNggf2FTIl4MXwQcNGiQeOTEu+++q4EDB4bHdCSEMH0IHmJn7969A8lMMJd68MBO5sQ2bKUe/WBLnjbsIE89Kf2oZ0yii3rmoA/12GtmYr2sXWNfSdnMAqGdYJXMQTfqmIM6dJpZ0MOclEnlLzPz39UfMxNjKDEH6S9HoqURgYhARCAiEBGYMRBI7uGJ/5GsGn+Ce7yZBX/LbMIpfkYyjhSfB1+H+z++jZlRHTYBUIcfRnuonMq/8Bnxc5BkvfiO+ErUgQ/+D4KprJU2yvhW1E2OmFnwBcEE3fh7pOgkBSd8OeqpS2yizayKK/WTKuhhLCnrQT/CfKydtp9SmIf58MXBgLl4j+BDkmIX7yHq6YMkdtFOfZSIQEQgIjCtIhBJ4Gn1ynzXrliOCEwlBHAocWgIQs4888w688wzdffdd+uQQw6ZShbFaSMCEYGIQEQgIhAR+KUjkARNzKoBJ3a8EvBiXQSZSBGCTWYmgi5m1QBTEpghUEOfRAjSkE8IVMbShwAa9QTK8GmSeuqYkzIBR8oI+hlDf4KH9KGeICQpbaTYiT7yZlXikgBeUsYeAkqUscPMAmHJWuQv5mFufC0vBuIzmSNJaSMQRjt9GUMQinr0Yzf2YCNt4ErdP//5T5188sk66KCDtOqqqwZZa621dNhhh+mmm24SO2MJXmELeigjJ554oi677DJxPVi/mYWj59BJO3YwD2UzC0QzdWDB3NiG0Bcbv/jiC/3973/XlVdeGdYHPtiLDvowFkFf1zJjwRb8SNFPP/KktGM3eSTJMzdlxKz6fiEPdqRRIgK/GASioRGBiEBEYAZDAL+DJeObIOQTH4j7PPf+7gRfgjH4XPhFZiYeJ4ZvkLThayC0I7Ql8zJ2agq+H34OwjrxfbARm6gzs+BHyl/4Ufhdng2+GL4V+ckVcMZnSjDEb0uuwXdxSvowJziSTq4k68UG1kyKTrAg/SkFzMEU3zOZlzXy3gFv0mR+8OZ6mVkgzhO7k/aYRgQiAhGBaQ2B1LRmULQnIhAR+DYC3ZXMbKLfhDSb9D7MjeNFihAshAymjgCr2aTrNotjzbrHAMyjRAQiAhGBiEBEYHpEgEAKAROCTQj+RRJAIvjCmgm8kBKUIUUIAnUNzCRjCNrQjvTo0YNEjCNog/5Q4b8I/Hki9JAmbYke5mQM+iBCCUImfdBHPXZjP3bSji7ayFOHXsrUk0foj17mp406MyMJvhwZ2kk5eYU5yGMXepMytmAjaVJHP8oQ1maml19+Wccff3z44t5///tfnXPOObr++us111xz6cEHH9QBBxygP/zhD2EXDME9xvOIj2HDhun000/Xc889Fwhb6pPAHzYkuJMitOMTkrJusEEfgj5s/+yzz3TBBRcEvR988IHoBwYEEunDWrAb/ZTRhR70sz5wo4xOUrPxR1YnfbERPQmu5GmjnFwDbEnqaYsSEYgIRASmVQSiXRGBGRUB/AHiTKzf7Ns+En4A9/LuBF/CzMIpKfgPGvvCp6CNIr4GBB5+k5mNI1XRr6n8wm/BR8IfxF58JXwf/CFMS9YEBvhf9KMOwReiz+QIcyfjsQWM8NvAizlpow/XCbuw0axKgtI2ucKcyVqZG33JvEmZup9KmJ95mBM7KIMz6+Q9xLwJ1olPST+wSNrpEyUiEBGICEyLCEQSeFq8KtGmiMA0ggAODg4Njg0m4fyRIkmAlXyUnwSBqDQiEBGICEQEIgLTLQIEtgis4GsQTErIOhZMII5gFu2UCcgkvgjjqEOSdvLoIcVvIU9gjDLBK77ERp45CNLQzrf36Uv9qFGjxh0XTKCHNjMTgULKBIGwkaCQmYW+1DM2mYc+lEnRS8pc1GE7dlBGJ3row7oIdppZIKWZl6ASJ68k62Re1kk9Os3Gk6BghB2Q1czDGOZiF/Abb7whiHXWvueee2rnnXcO5PCTTz4p+kEK0wd7wDsZj12UsZE6hPlJmYt2hCAga8f+kSNH0hyCrqwToZ7KPn36hOcMM3axxRYLzyAGB9qYB920oROhzsyCLtZCm5mpV69egSzn2uGPgh14MIYyetBLO/XyF2Xy9PFimJs0SkQgIhARiAhEBKZBBGZ4k9i1iw8BEPgYpEkZf4Byd4IPgb9kZuGLbvgA+EH4LNSTMj7xcfAdGEMdPgPp1BTsYp2kiR3Yhc+Df0Oa1JtZOCWH/gi+EP5OV0n6/tAUP5S+4GZWJeGTMjiS53pwnRIbwZB68CWdHEEn602uCX47viC6u659cubobmwyB/OBY9IX7PFrwRkB66SvWRWnrv2TcTGNCEQEIgLTEgKpacmYaEtEICIwbSGAg4N0dXBwwgg6TluWRmsiAtMTAnEtEYGIQERg+kYA0jIJsOBnEEyCmBw0aJD+9a9/6fnnn9dLL70kjhImYEdgBf8DVL755pvQRoDIrBp4oZ4gFMEjgoa0seuUMnnaGN/U1KR3331XjzzyiB5++GENHDhQ7LqFYCS4RbCJuT766COxg5a50D1kyBC9/vrr+s9//qP7779f7733nggI0cYYbE98JebE5ldffVWPPfaY7r33Xj3zzDP66quvhC20MYb50MGX6iB6P/nkk6CbnbqPP/64Pv3000Ceoo95SBF0QLp++eWXYuzXX38tyFzWQ/AO284999xwNCDrYCz1jGVtHA1NO+TvGWecEWzClrfffltDhw4NAUXWwrV46623RD0kOb4fQUH6Mvcrr7yiJ554Qi+++KL+97//hV3XXFPWxjwECcHs448/DjpZK5hwbZ966qmw05hAH3rff//9MDe2Mo41JnlSdiZzrchjAynCWN4j4MsR15Df2PX5558LO+lDoA57yCcp+SgRgYhARCAiEBGICExbCHD/x1/DKvzD5J6Pf4EfQ9qd4EPg8zEefwTBB8LnQRcpbfhR+IvkE0nGJeWfN63Ohu+CndiCz4L/ldjJ+hF64lOBA33oTx/qKCdCvx8rZtVdvejAF8QefFTmBUeuD7ahlzw+LXn6JvWUJ0fQg1+NDlJ0J+8J6n5qSXDER2XdrBOb8LkhgnlPYQMpZdroC2bUR4kIRAQiAtMqApEEnlavTLQrIjANIIBDieDQ4GRiEo4QATXyUSICEYGIQERgCiIQVUUEZhAE2KFK0IRAC0uGbISQ3GabbbTZZptp7bXX1lprraV9991X11xzTSAMCexB4rKD9ayzzhKEYhIUwkchSISuwYMH6+CDD9bvf/97EZxhHEGkK664QrvvvrtWX311bb/99tphhx209dZb66ijjgpkMAEc+pmZTjrpJB177LEi+AbBeOKJJ2rzzTfX+uuvr1133VVHHnmk/v73vwciGAJb/iJI5kkgM08++WRtuumm+u1vf6v+/ftrxx131HHHHRfIZwKQzENqZuK45KOPPlrbbrttsGurrbYKdh5zzDF64IEHwk4WgnsEm0hZK3ohsiFBzz77bO2xxx7aaKONAjmNXnAxs7CbluAVvpvGvsBjyy23FOP+9Kc/heOZb7jhBu2333464ogjwnPNbr/99oAh+Bx22GGB6OV6oQfi9/DDD9dOO+0U1rjhhhuGucEL4py1YSO2/e53vwu2cd0gZrmee7it4P+pk9yYdMkllwR8mJP3A2PRQRs6IO05vvrKK68MtmE/OIAHpO8pp5widjoz1957761NNtlEF154oe677z4lwUmz8V8WwKdFd5SIQEQgIhARiAhEBKYtBCB+iTVB0ppZ8GPwDfBrEn8GX2RCwj0en0P+wpfAt2OcF4MvyRfnyPPlP+Jc5JmTNCmTn1oC0coa8IXMLHzZL/FvsSnBAZ+MerMqaUsb62As+US+W07qu0vxsdBPH+ZI/FwIYXwwbMMO8vic4Ia/hjBmcgTfLhn/ySefJNnwZcKubeMafoIM7xlwAwdS1mlWPYUHIpg6puX9BT7J+wtMqP/REgdEBCICEYGfCYHUzzRPnCYiEBH4BSKAc42TY2YiZQnUkSbODvkoEYGIQEQgIhARiAhMOgIz2kgCSQRXCKxAtF588cWBJCUPgceRxZB5ELCQizfffLMIOjU2NoZA0J133il2jya4EYAiTwDqnXfeCTtqP/zwwxA8ox6CGTKTnby77babHnroIbFzdMSIEbrjjjsEqUnQh77Yxg5aSGZ0QdBCLENCQkAvtdRSevTRR/WXv/xFTz/9dPCPWAsBMwKVkL3nnXde2Bl79dVXh77LLrusrr322kAsQ2oyD8EixkBgXnfddWHXM33YObzeeuuFHcSHHnqo2JGL75UE4ZgLAhXZZZddAplLsBRSe4455ghEKXagn3WCMfNAUuPLgSO69t9/f80zzzxht/HCCy+sWWaZRewSBsv55ptP1GH3AgssoLnnnjsEYtmRu88++2jAgAFaccUVx+EIqX/++efrggsuEFgRFMOmhRZaSBtssEEgY5lziy220EorraRVVlkl6MROdhWzk5hxYI+tZhYIdgLBBNnefPPNsNsYvayfa8WOcWyB3IcUZ4cxxO+aa64pdjpfddVV4vola5a/GG82nhD2qvgTEYgIRAQiAhGBiMA0ggA+yAcfvK/f/nYDLbvM0lpyicW13LLLaIP119Pq7justNyyWnG55bXc8itq2eVX8nQFl+W1/PLLuSyvFVdeVWuuta4uufRyFTo79dTjj2mzjTcS/sh6v91QJ532Z339zSil0mmZyioVO1Upl1Tx9ZcrFlLP+o/XVMryxpD3kvf24rgSNYhXJD8Ux41x3a6t4G0lF88qKCAfCqFzyMl/m0qySkEjvxysU044xte+lJZadjktveKqWnLZFbTcCiu437WCVlttVffVVqnmV11F666ztg5wf44v0g0Z8rlrSqlUSflUpKwHCZP6r+qc8l5JzlfoJW/yEQoipdOZUFemk6OkSkmffPCWTjjyUK24zFJaYol+2mbnvfTA48+q4H1S6bQyaam2NueKEo2k5aDHu3j9t3+oqwq/yz5LIaw/XSn6dAV90zRKz77wkka3dmjk6DGquO+WzmaChYxAvq1xfIm2rjK+RaK+Wi57oeTZao2Xgm58ZJ8qnKYT1u8FfNUbr71Ka/1qNS2z9NJaeZVVdfY552pMS5tqamuVybJu+ZiM60MTel14L3SZ0Ru7/DBvxVvBiDHVcuiQZJPUK7tkvRR/phcE4joi1+LjmAAAEABJREFUAj83Aqmfe8I4X0Tgl4YAwaNEsJ1815T89CwE41gfgTPSRAgqksdRamlpIRuEMhIK/gunyZPww46ckPFf1INlIl4VfyICEYGIQEQgIhARmEYRSO7XpNzDEzMh5ZJ8cp9P6iiXywQ3FI4dTvrlctWACWUITghW/ApIX3aKQkZy7DIpPgW7T5MdAMssswzD9Mc//lGQuBSy2WzQj88CyYpfwu5WxkIMQ+hCKEJUsvN0rbXW8gDjb8NxxhCYHMGMHohTdmGQx24IY3Yn077VVluFncPswF1kkUXCLmF26rJG5sdPggS98cYbRR4SmrWsscYaYjzEJMQ1O1bRT5+XXnopHOU866yz6tlnnw27gdnRCyl+6qmnCoJ03XXXFesCU+ZBwP/kk08O9rOTmCORIajZ2YL9v/rVrwIJDcGMPfQBC/SwRjPDhCDgsvbaawdiF6Ic/RC3l156qQgqQmQTPKUzNkHUs1Ma8pxx2223nT744IOwZnbm3nbbbeI9ApEMWQyJD9k822yziR3VXBfIWshd5sYuMwv29u7dm2nCeHRQgBg2M/E+4T2AfWABXuz2gejlui633HIeFF0xrGP++ecPR3EnY+kvf1H2JP5MZQTMqteb/wP8P+Na895M3gtT2bw4fUQgIhARiAhMAAH+XtNkNt6PoA4xG19HnwnK9zBaFauoq7zy8it668239MF77wd57t//0cB339GHb7ypd994XW+8/o7efOcDvfHm23rrnbf1+htvuLyuV199U+8PGqwhn3/ppFxOHWNG6eknn9Kngz/Tf198Ra9/8D/V9e6lQqmoXD4jKxeUzpgqGJs2dRRVzZcKUqHdC15RKmlUc4fTtApSLHsdBF8ljFLR+b4wqOT+rveV6yyroE6nFdtcb4eLZ8PgjtY278o4J569X6eT0EVPVaZXu3qmWjT4vZf14fvv6e233tE77w3Sex98rNdff8PX+qZefuWVkL7h5TffeC2s7YbrrtMB+x2gZZwsvu6GWyUnZNvcxJJH+8smJ4UrKhQ63YqyT+MWud0VL2G2d1ORVTn5it3tHtfL5rLUqMWXn0llHIOCeqfbNHzQG/rsg3f14Ycf68lXB6mtpq9aXZH/yN1w18gaSr5U1xrWU/K1SkXvED4KeOoOXvD3HKkwR9l7VCo+ruTxxEqLMrmKHn/kIW22xVY68LCj9emwJtX0bHAb/XL4CDQWPA3jfCx+gyduo8KXB5mi5Nem6ELfkq+16BeoVPCSL9iT0L3T3xcq+bxOcEP2epNrRYfX+QrQkxmLA59Z2kcP1zuvvuHX5X299c77GjpsuDI1tWGMpVNBp/m4Ygfr8PeOE/pCCq7PbWD9RWfMKwEMtFd8jL9LHKeKa0FKRcY5jDQDEELexX+8f1imd4g/EYGIwC8cgalmvt8WptrcceKIQETgF45AsVgMgUmOgSHgihOW1LE0PgwQ4CGPcHxKoeDOjRdwpjyJPxGBiEBEICIQEYgI/MIQ4B4O+cl9PiHlWAL3edKyRzu431NOpaofN/L5fNh1ykki+AbUQ9BCaHK881NPPRV2ptIOITxs2LBwfDJl+uFnDBkyROzE3WGHHQRBSpnn9mIHY9jtes4552immWbS4osvHnwU5uLo4uOPP1577bVXCD5hOzYutthi4ghhiGB21mITRCO+DOtYcsklBQnLeinTDnHJDlTWw7ONIV1p44jBN998M+hnpzC+EfVmJmxgB+wSSywRjqhmPczPjliIWo6uhlimP/XoZG76YxfrAmfam5qahL9F+c9//nNYK7bQxti55ppLJ598slgbpCe7hZdffnmtsMIKYpcspDDHb7Pzlt25rCGdTjNcffr08UBhIRDq6AdzUvBlDex+BkfIbTABD9oYD7mLnWCJfdiCUtoToQ6hP230433CNaYPdQn29KEv7czD+4R1cu2wi53G9CePbUl/yuwOZp1gyHjmoW9yTchPfYkWRAQiAhGBiEBEYAZDADYrWXLXfKirKJUy4UuwqzSbNdXVZNW7R73wUopO5mW8n/OaUspzJVeQSgW/y5OwK1MyWTrjvkxRnW2tyjgxN2ufBqXZquptlXQu7F71kYJSS2XTKrS1OVFKSUq5Wm/wH5MyKU+9p5N4dXX5QMJ1lEtuY1rFjg61jhod6lIY5z1l3r+1VYLM83LZW4sh9V9kWovK1zpx6DpaxoyRef9MJqeM2yTz+ZyQzDgZm7OSwtTerpLX1/RQpq5eGa+sq68V4hrdVyvIeeuw/lYnl5ubx+jPfz1DV117u1BZ8U5tnWVXbU7SZnyBFaWyWfkAJ67Ljox3CD+mottc9theTV1dMB+yNF8rpcIERZXaRwsitNRR9jrHItdT7VajYlkq+XogkD3n2rzC1112Er3Y0e5ke8Xndz0OTdmvX9FxCz6dd+t09rXiI9rbHbO05wrtOnzvPXTcMcfouX8/q9GjWtR7ltlU8j7e3ZWY2optMv8nn8OrfSllt9fji36N8Es7nOw2S8lcJFPKcU37tUfg6NNpH+lT5epqpFRFbc1+DX1sMgefJeSv5jHNausoqtOvG58LSh1t8rejOj2Wmcnlfc3S6OZWwekW/H0YMDApk8+q1NaicmuL5Ov3DyKuTSp7n0zGZClTsbMQTsiRryGdSqu1s1XtnW3CRq+iuiphZPWXmxyaqqX4OyIQEYgITBoCqUkbFkdNMQSioojALxgBgm4ED4vuMBKwTLtXRZ6AG84SAb0kgEeQlqVmcTw9Q5sn8SciEBGICEQEIgIRgV8YAhBtPBOXZ7zyfFyeJwvRCjmIQGyy6xMCM/EJzMxjIWkRYGlvbw95CFWIYp5Fy/HD8hdldviWSiVx/LBXCbIXknUuJzgZv/TSSwu/g1267B41s0CMPv3004Ic5KhjM2OoB76y6t+/f3jeLUQi/oeZiSOnWcM777wjfBnmJDBFEAnfBT+GHbDsMEUR62AseeZFF0Q0hC754cOHh2fnooPdv60eCEQP9jKG3bmXX365rr76arFu6lgjpCo7cMmjH3+JHbh33HFHeF4w/RKyll24c845J1VBB8crMx8V+FfYSJ6dzpdddll4Ni67dWnjWOkXX3xRYMM4dlJzHSFt8eewl+tiZh4MLIo11dfXB1wZj152YfMc4bwT+uDD3Oz2pY5dwPRpcpKa9LvC2roK7WYWrg/1rI06bMGXJKWe6ws22EY7eGIzBC9l5j755JPFUd/0w2aI+5133lnsjEYP+NGXdtIoEYGpikCcPCIQEYgIRAQmiAAnifAlN05QQf72t7/p4osv1Llnn6lFFlnIiV1TKp1W42yzaf+DDtbfL7hQV115lfDpLrnqKl1wwd+19dZbKVdboxVXXEF/Pv00nXfueTrX++FvwWuWPH5V7uyUnFrL1uSDz/PN6FanDaUxLR2qlJz9CyXvkk65zyq1tlWUSqV9RMrJPidje/byvFOfZamzw4lIJyBVA3OaUcFJVfkLT9SbvZPTeDUZNTeNkXOhqm/oJVlGHYWKimzXNSdnKylVPA+namHutFJ9ZtF2O++i88/9uy65+FKddtppnl6sSy+9SOf97SwddNABWmThhVSulIMtHw8cqGuuvcZ9YchS+avithS9za0Ia3I7PC05mVlwQxiV8l6ZbEapsXE652Ylr/SeamlzjByr+oYeqnWf0EuORVr4t+Za884tZ1LeOdgrX1vRc6ZUNucY1ThepvBCGTaSekUZUjRFm6nodqhiGvXVMA0YcK/eevsD72HK5muUz0mdMLShxlSbyXuupFHNo9TR2RF8SDNTC6Srt+R83o5Ch8a0jhG7rNkJ3OFMbqeT4ekM9sm52XbJMZCTvz4k2IglbU5wl33xFZe62nrV+OIyPibnPu/Gm2yqK6+6SJdddrkuv/wf2nGHHdS7sS6Q8Fl/Q6XCWnxxrrPiCKScTHcFYo6CE98Ft5W5RjeNViaXU119g9r9PdLhZHlNrk65XK3b3CofOl409oVxY7MxiQhEBCICk4NAanIGx7ERgYjApCMwvYwkEGdmMnPnq6VFBN9SqZQ7Mu6x+SIJvhE8JIjnxfCtt4I7neSjRAQiAhGBiEBEICLwy0PAzMLxxRzjTHDummuuCc+wve2223TttdeKZ/jyzNZPPvkkBIrwC1glpCOkKUQehBxEYs6DIUUPMFHmOcAc5cuu1UUXXVTrrLNOCDbhQ3CcMOPxKdjdSvtXX32lN954QxCE6KWefpDFHLEMucsczM0O0ptuuinsJIZw3nHHHXXCCScIO2mfd955SYIubCqXy2GXbaj0X5Q9ET4MO2Ypo7vrHJ999lkYk/bgJDZDYtKHvoyDCEYom1nwnfCjXn/9dW266aZitzDE84EHHiiwxObGxsYQnKQfpObQoUMxQ3379g22gC1rpzLvgapOD2qC5a9//etA+N5yyy3iebngdNdddwnylF3WN954o9iBjF3YA6lOHh1mFuZEJ/pI6cPuHNZ76623hl3bYIytPMcZcps10x+bzMxjX5Vw/RkLFuhJ2pJ+YEU9O5PBijzXmPcEZfpTV1NT44HCYgj4oe+AAw4Ix2dzPDfPfOa47tlnn13sgOYocUhlrqOZMVxgYmbBnlARf0UEIgIRgZ8ZgThdRCAi0D0C3N9n6jOTDjv8cB148MHae599tOuuu4aTXPbcc08t7ISnO08qezwpZWn9doMNtd9+B2j33ffQ7363i/bcfUfttut2WnzxxZyAq/pxjN9///10wH57aP31f6XOgpyfqxGkZ2vTN25QRTknQRt71qnipbr6vCyb9/FSua1N7nwIT6Imb0pLampudp/CM+5TsLu07KxtLp+VMt46psX7l5TL5MOYkgqusyjl0CD16NXgSs2JyKLX+5CsOUkrORcotihbpsbV5CQnRZH6mjqtteba2nfv3bXP3vvqiMOO8PXtpr332kuHOkaQwjx2I5vJquj+X8r9wBefe07//e9/3UBfZy7t+tJOajuTmk75elp90oxqavLKu70V93XL7An2tARZ6ZLOSClTeNXUui25GnW4n95ZLCvltc6Rqq2tVYylbKpIkKquo0xjWLmp7OB0OtgFJ7p9mFJuY9aJXbrL+/goydPa2jqpvUP4fIVCUdm0lPc689m+/KLJsZD3kmOf1ujmkZ5W1LtHT0E+l0slpZ2prW9oUPOYMWprb1Per11DXYPAJOXXKJfLOKGc8inK8iWrtjavYusYobgmn1PJ7fSC908plU67b11UWIZXFhy2tvZOzTXPPNqa99fee2vXXbYXpxKZt7e3F7xvRWV/D7TzXnFLU26PXEGJLwZ4OevXpLauxvGSevbuKa8CcZ8ro3Q6H3Y6+4yqq6sPber6YpJx5Spi44oxExGICEQEfiQC/M3+kUNi94hARCAiUEWAABtBurQ7S9Tk3cEhJYhoZjIziuHoQzL0TaVSyrhjZFZt04z3iiuOCEQEIgIRgYjALxoByDVISog9hHrxSzgAABAASURBVPs+BC27SSkj7Mr9zW9+I3wDCDgWDEnILlj64Q/Q1uZBkwsuuMADdouLnb/4CpCLEMAvv/yyB2dKQh87ZPmiGXNB8kKO1tXVieAXBCHt2MARypDBzAlxyhyvvvqq+vXrp0MPPVTsiJ1lllnC82mfeeYZsZsZvwTCFVtYG34NOvs60UodZcTMPGCTDjahFzI4m816MM2Die7fsC52Mnd6IE7+Ygy6saXswTGvCr4RpLWZifToo4/W6quvrqeeeioccc3a2AHzyiuvaLXVVhM7a5mDsexWZk7yHHmNftrAhzrEzMIX8ZiTuSGOWS+7pyGaX3fC+a9//WuwGbIem+nHWGzEJspmJsrgQB3XC1vYBX3QQQd5kKwg9O6222564YUXxBHMXAOuL30TfVxPrhn2YKeZBQzNTLzAlxSCmfUwF2UwZG5woNzgAT70IJS5TldddZXYMc1x1/SdeeaZ9eGHH2r77bcXO52xl774q+jGLtZEXZSIQEQgIhARiAj8TAjEaX4gAhlnICHy6M5uVXeaJPez5D4WfoKs4j5hmWb3oTrcT5E6nWiUTLlsTpB2eBc9etRSJaVTGvzpYH3w/gca9PEX7lMVnCSUOtxP62xtVV1Dg4Z++ok+GzxYX3wxQiOa2gJB19bSqi8+G6IRI7/R0M8/16effKbRo8aIV68ePVRJmTqLUsl9uyzMIsxmxe1qcJIvW6NOJ0U/++ozfT70UzWNGK7hQz7XR2+8paGDv5DK5r5x1sdKrW2Spd3MbNZ/1ajMttdKypdpQmVnR6dymZx8OieKnZGUV7Pb1MWzqu/VS5tsuqnqezRIHpMrO4nrTqo+GjhQra1O7/qQtJlSjoMrUKqm1gnQVg37apg+/mSwBn30kf730SCNGD5cvCAsHeqAo3Ofclgl/zWmtUOWyYo2N07lYiHYZHL8w3HOKc+ZX6q8mh27r74cpq+/Hq5vvmnS547fx4MG+do/VWvzGCd7S8r5cse0FjTGPwNknbT9xnEeNWq0OjsqYe6OtnbxmWH48BHeX/py2Ei3oqKZnPwtdLR6vhxiiuAz2seN9PEjRozU0KGf65PBH+urYV94DHK02h0/3h7Qp/kabHQz5WPTaY36/DN94f2Hf/21Bg4cHMjn0aObNfSLL12+0JChXwfSuKYmF95jQwb9T0OHfqmPP/1KXzl+aMqkTYWOdmVSadXU8p4zpdIZyTFvHtMiTkT6n6/9/Q8+0GdDhqhljJPnDlpF5sR6yXn/sluTGivGJfexkjdXRbzoXfaqihcQT+JPRCAiEBGYBASSv4KTMDQOiQhEBGZ0BAgsEigcPXq0LrroIt14440iIMdukIsvvljnn3++hg0bJgJ3YEXfXC7njnvFfVP3SKmMEhGYYRCIC40IRAQiAtMHAimPAkGwshpIvoRY6ySo5kI9JCmEXkL+0UY9pCPkbYcHqiD0br75Zv3hD38QhOthhx2m152k5Njia6+9Vossskg40heCFsIRHZCelDkGGNKRY6IJsrAzFD+Do44Tm0jZYbr77rsLIhAC8wMPxLz22ms65JBDlBz1jF3sIK71AA5rgZhEF3XYT7uZR208w9rTHjxC6I9Qxxhv1siRIwMJi42U6YfN4EEgjN3CrJ+266+/Xhx1CDnKblqOpkbYtYI+1gbpi00Ifhc+V01NjcCWawCGiT50NjU1ieOksQPbzUzYSBsYgD/k8txzzy304JfRhl5sNTOxHsaSyl9gQfnss8/Wo48+KnYZ33XXXYKkh1BebLHFPNjY6j3lgbLO4OdhL2O6SlJHalbFE9KcgfiKzINNtJMyP/PRDh7UYSP9KDOWa8qOF4jo4447TuwUYs7LLrsskNOM7YoP5SgRgYhARCAiEBGICEybCOC7uSNRjReN9RUgOPEJ8B2dDQuEZG1dvfJOauY9vsRK0ulUIPLkr4oTsp2tY/TwA/dr/fXW0+KLL6F+S/bTDjvuJF5p9+Ny7kt99N57WqpfPy04/wKab8459fgTT+qhR57UOeedry223FLzzef18y+o36z5Kx191JG65dY71dTcLnkkvb1QUjrjGafuOtucIPY5Pav333hbl//jSu9/jNZbZy3N13d2LbDA/Oq/ZX/ts/de+sfll+nddweqvUNy82VpBUJY6aw6C0VfekWVcsnrU0qbCZLZAvdXcRJxjLxKmVxW7IZub2lVDydG8Y9SqbTk61I64+MrymZTjmFRbY6DnGb0Sg379FNddsmlwldeYfnltdSSS2rppfppo4020qGHHqIBd9+t4SOagxo2I7e2+8SWcpK5py/N1FkGPSnjpDV2lb05l/F5U6Zye5uefe45nXPuudp0sy208CKLau455tDCvvZllu6n1VZdWQcccKCuv/5GDR/Zpvq6rNuY02An2/fb/wCtsPL6ai9IPWprlHIsvvrkU62z0iqas1ejttt2Wyeqv/bJK8qnUyEd5cTv/fc/oAMPOkSrrrpa+MzAF0FXWnEFbbP1ljr77LPCSTijndjlxGmks8AC3OjavI4++ijNv8Bimn32vsGvfezxZ7X77nuE/PzzzuefEZbXdTfeoVHNLbr2uuu0zLLLaZ555tUKK64kjh4vu6qabMYJ8aKKhU61tbQI8vqhfz6sI444Ur/daGP1W3ppLbTwwlp1lVW0/Q7b6eBDD9aA++7TsBEjHM+UMpaTKR3ynaWSp5JXuLiN5hNw3VwstHid4isiEBGICEw6Avz1nPTRcWREICIwQyNAkA0A2HXBTpY99thDe++9tw4//HAdc8wxYifLW2+9JTMTwUoCouzMYAcJAUrGRokIRAQiAtM9AnGBEYHpDIGUk8CQcGWPgEDIIUkeUpF7ftoDUQSluqbAACE3ZswY0Ub5rLPOUj6f13777aeTTjop+AyVSkXs+mXnK8QlBDDkJvMUCgUPePUQROacHrAbMmRIODoZcpWdoBtssIGYA+IV/fd5sGX06NEe0EqH3aqzzz57yGP/Rx99pPc8AMh6CCyyBsYxP4Qza0EXAUkzD8G4Xfg+9En6Mwd1jY2NWnbZZYWdCAQlbexORi9ENbuW8ZXQR9tTTz0V1g6Rut1226nRdWArpC3HN3/xxReC6G5tbRU2sn4zY6iwESxYBxWUEY7IZsfznXfeGdaJrcyHvZDIrAedYMt1Gj58eNAF3lwT+ptV50Ava2Ne9PIFPwjfc845R2uvvXYgu5mfPpdffnkoox87zCzMz/VHsF/+og0BEy+K47G5/mAGRtSBPf0hsl966SWqPJBZCin1jOVo7yeeeCLU0Z8d1Lvttps4ohwflHUwnjViPzaCF/kwKP6KCEQEIgIRgYhARGCaQqDiZBe+iDuDgqTFuEpnpxCee5tKpwTxWCkWVXAS1nkzmUe1W1ra1BGO35VKzpU5J6lcbU41+aw+/2KEqzFlMnmPSXV6Xk7alcQzgSEy21qKSqXTytTX6fobbtSfTjpFZ5x1jl59/S25u6tcRvr8s8G67qordfSRR+mcs8/VRx8PU00d5B3qymEulYr692NP6OTT/qLfH3yY7rv1Dg0f+jkd1Fkp6IsvPtfjjz+s4487WnvusZvucsK15K3IsJFjJJPyTk7m8pmwhkqpU5VywdV2qsPNTvva6xvqJceo0NEh/Jqa+nqNdDI0k8mq7ASyN/niSsJvzrrd+VxGda7TFeml//5XO+64o8fo/hK+JNfcPFoZ79TZUdSrr76ja665LsTxznMSd+iXLcplpVyNSWbK5PIaMbLJ6UhmN6oExojSJvk1evCBB3TwwQfrggsv0suvvKZmJ09lKdGxva097D6+6ZabdPqf/6qTTj5VX33drLQTyPimOddvqr7GeN+yX+R0Qw+Ziywtd7/V233kMU0jJb9W7735lhPKB+iggw/R3QMGaOCg//n7oaBiZ0EtLWPC+s44/S9ObB+qO++6021vVSotX5Pb49eJVRScuK2vTYcNK01OyuLj3nvvfRoyhGuWUruDzu7kZv/M0lHoCO87ydTa1qF2Z/ArfuFM8vH1yjiOTU1NOvKoo3Xk0cfqvL9fohdffi2MyftnnNGjR+mF5/+ra6+9xuOkR4vHmHw4cFDAs8PfryO/Ga1MOhMuH7YpIYBD6h28hbkQnzL+RAQiAhGBSULA/wJO0rg4KCIQEYgIBAQI5PFcPp4JSAAXJ8fMdNRRR4VdwQT36Fj2QDEB0euvv17sziCwSX2UiEBEICIQEYgITK8ITM/r4v6fIjrmi4SEI49AWBLAM6uGKgpO2noXj9mkPWjSTtYDJg2CmMxkMho4cGAI3HDsG33Z+UqazWbDzgQGQATTH/2UaWeOf/3rX4KcJJjy9ttvi2OgF1988aAvsY/gEuTiMsssI+ZDsJedp0OHDvWA3OMhkAYBi37moY0+zEMdRCepmY2zm+CbmcnMRNvCCy8sCOi0B6d++9vfijHyF34R7exWveeee/Sf//xH+ETeFIhu+mEzPhIEMLt7R44cGY7GbmlpCbqxJxmD/vb2drFLGfsYx1rpa2ahPwQvX7qDbGdu+uVyuWA763rzzTc9aDgykOkcvW1m4fpADtOOPshcbAMv1opt5Dl6GSKY64wt9GO3NTusaWe8mQU7aGdehDZskb+oZw7Paq211grXhS8NPvbYYwE3ri1zQ2R//PHHdBPvD9ZIgetJoPGUU07xIGNzIJ+Zl3XSzpcTwYhryvvIzML6yHN9FV8RgYhARCAiEBGICExzCLhXFfyqiseOgnF+/zb3Fc19GPyjlBOO2Vy62pRKq9OJYO+idCanXD7rVJl8vPxVVqXYoXxNVnSvzdeq6KReY++ZNGJURbU1OfFM4OHDhimfkxNwqXBM8qOPPa63XnpF+DhZ1+f8qOBWa7Ip1dXkNezzobriiqv0zLPPh2e5Nre2qFDq8PlKeu/tN7XlVttqwH0PSeYMrPuDKiq8oPGKlaLMLcx45Usv/VfHHHuUrrnhXi9JM83SIJVLrqvTCc+i95OyzFmXUzaXcr+xKKVQhSa5T5NStqZG7sDqASdfv/xqmE+ZkSylVG2tllxySXV2VlRyshxlX3z6sY495mhxEs6o0c0SlaWyir449Oeych9R4guV559/vhPC14hNsxDqHLdc9OvRq08fZdyGtK8Lv7DQ2e4Yy19lffTu22GH8Ruvv61R34xSyq8Z+MpMqpSD6Z5TQ12D8Bn5It9nnw3xdUmjRo12vNuUc/Nzrt9/wpiSk68VFzqZs8Al/zzR0KuXPnrrLR1/zLG6/fY7NDoQzWnvL0GIp7NpdbYVxM7pWsfu3bfe1GGHHabzzv+7Iy91sii3v/Obb9xucxzTGjOmxbHL6qEB97o/6kDIlPH3G18aXXzxxTTH7LMp659JfHrJV5Jzwrq+rl4pk8psL3bbRvr7iC9IXnn1NXrv/YFKA2g67etqV7sT9j7Qfe4Gfz/6554PPtCF55+viy66WJ99MUwZ19PYuzEQwhXvWAkRUBuxAAAQAElEQVSWlqVAAHsayt7J7VJ8/SIQiEZGBKZVBMLf12nVuGhXRGBaQMDMZFYV7DEzklAXMt38SgJcdEmCd+STAFQSrErK9KGOlH4IOqgj3zHWgSDf2dlJ4k7LGNGHQhIcS9qoY2yin4Ba1zbK9EnqkvE4vcyV2EGZfqRJX1IcQOYmAMkz9bbcckt3bnqIoNsKK6ygzTffXPl8nqFhVw7jF1hggVAmEGhmAccxOHehdvwv7KbUtY0AJHWsJ2knj96kTNAPpxS7SGlP2pL10Qc91JNH6E9dIrQl+ZhGBCICvzwEzKp/X7DcrJo3M4rh707IxF8RgRkcAbPq/wnugck9f0KQmFn4v2NmoQvkX8j4L0g7T8JPUm9W7UfgxKya79qPzvgav/vd74RP8OSTTwZCmAAUO3Q322wzcX9mdy86uJ8zhr6klDn2jaBgc3NzIEUhPtHJPdzMgl6OPZ5pppkE8fn444+HOSCeCYT1798/kIsZD1ahQ/4yM+EvsA70eFXwbUixB7+GlLUwjj7gh1+0xhprhN0XL7/8si655JJA+LIWjrdmty8YP/LII6gKRDUENbt++RLd205iY8Orr76q3//+9yFQN8888whfxszCWsgzF/4X/hE24MtRj120QepCRjc1NWnNNdcUxPP777+vd999NxDe+++/v04++WQPdGXEEdQJnokOdgQ/+OCDSq7H66+/HnxNiN855phDt956q2655ZYQxIO4BVeOZCbgiD+GTWAhf5H27t077PoeMmSIjj32WEEWv/LKKwFjrhXzLe7EPXYQQLv33nvFkdh33323/vGPf4hHjKADXazV1Yo1rrrqqnrmmWcEEfzcc8+FMWCNbXfccYfwNxsaGkKAD7sYh3DNSKNMfQR4v2JFkpKPEhGY0RAwq94fZ7R1x/X+8hHgbzfCSsws+Ijkf6yY+VhVhd2+mXRmXHzLM5K3y1+tba0qlooqQLylUiqVK07EZQTPmc+lvYdkUpCyCrJcRm0+xrk4tXe0S6m0Wlrb1NjLlLx6NNTLOUoViK0xj5OiaSca/37pZRo+skkdHWP06svPaemllnTCr8OHVdTixOP5F1ykIV+1OKlZ72Pb1DFqpA7Yf1+NcWLU0nmpktZCSy6lm26/Ud+M+kIdpYJeePF5Lb/0YupRnw02fvX5YF1x9ZUa9Ok36iy7amdYfVm+vvZADBY629z/atLAD9/V+y7vvP2GXnn5JX3gPh0+49NPPKETTzxRJ/zpTz5YYne0Oz3adNNNteLyiymTNpe0k9/tuvCCv+vll95QW6Giiq9zvfU30CtvvBkI2M72zmD7TH3qg134Y/hggwZ95fhKtfV1blNRZSc7U25joa1NrsJJ23TYBCyv72htValY0LzzzeOGmNZeZz299PIr6ii2q+TX7NFH7tX88/T169Hmtprw6Z5//nmx3rnmnFt3u9858MO3PGaY9XZ+Kqpp7KVPvh6mUYVv9J9/P6GavLP17W365/33B39WSvn16dQss82hM/52nr748iu1OSn/7ruv6Xc7bSOrlJRyDApO/p9zzt/05FOvOJmbUmd7u3JOaFd8moJfb8lU8fcSKV9EXWbpZTX//Atom623Vr9+/bxVKvr7A0LcFfp7qaD2dt4LboE5noWOsMv3uuuu8/qCzD9TpPO1OuCQQ/W/wYMDdl999YWOPuoPymczauhRx1S6/sorfdxLaml3Haq+sKkS6GDeEAg1tJn/SsSz8SciEBGYFhGY5m1KTfMWRgMjAr9gBMy4UVcXgDNVzUlJnqBmUkdKPXWklHGqcZCoI59xh4IyRxfefvvt4ui9Cy+8UAjfAMzl3DHygfSnX7s7OOQJPnK8yVVXXaUrrrhCHL04aNAgEXikX9o94yQQxzzUM+5WD/Sxu4aUZ60REB0wYIDOO+88JYQsAU3GIOS7SqFQUFNTk1rdKWTnC/YS3EUPgTvs4Hka7Pxws8ORh6TsEiYA+ec//1kE8k466SRRJphHYBYcsI9gKcFJnNRSqSSetffQQw+FoCHB1osuukj//ve/hR3oJdBIShkhgHrjjTeKfqzpnHPOEbhyNCL66RslIhARiAhEBCICEYEpjwAkLoQhJB6EL7sCCLbwWIlNNtnEA1OjxDNnCcjQly+Y4VPgZ3CPxsfhPg6xaGZiDKQqZCh+Brta8W3WWmst8fxgVrDDDjuE44fXXXddsaP1L3/5i3hEBb4Q7ejEJ2I+yGXq0UGZdvwPUvog7NilD/bgg/3mN7/R8ccfH/wrjiTGJuZfZZVVwrHTkL3Mi8/CGOyByMY34jm7kMhbe9CJHcoQoODBfAh+FnOSIvhq+FfMi12ImXkArS6cxrLxxhsLX48jkpmTndDbb7992N1B+aijjgrPhMMO1ohuyFaeE4cfxDVZaaWV1N+JcshV5jzzzDMFYcs6Ntxww4AdayPgiK+JDfhmXANsRic47rzzzoEcP//880NADQIXfyvp9/TTT2unnXYSZDVfCsB2Hi2yzjrraOWVVw7+IVhzvCH60Qvhz9x/+9vfwtHUq6++uiijB7vxMZPTaJJ5uI4Itv10EjVHBCICEYGIQEQgIjDlEXBCzEm3wMoF5Sn/7eLVnunyQwUEGkJePsSkSkoVJw7LGvty9teCSCnzOhjJTFZnn3OuttxqG2U8tmbZrJZYfDGdfeZftXS/xZ34zKjscafBn32uDz4c6IMqXmd68fln9cnH/1NKObU7Sb3Ycivpqiuv0W/XX1896xp87rIWW7qfbrrhaq2+ynLeT8rUZvXOe+9owP33qrm1IHbtlt3CgpOKPrWQjqbhOvWEY53UXUZLLb28VlppNbdnKS233Mpad73fhi8c4h9BYlsu6+0rBWLYDZPzjYEUbWkerRuvv07O1YZ5l15mOV140SVadNHFgs9Y8oZTTjlFu++2m3Kuo3XMGL331lviBJuW1qLrycjSKRWczG2FrXbFs8w8k+NQVAFy3euXdD/3tltu1aUXX6oLLrlUp5x6uhZdbHHHXR6L69Sv11tHq6y8ottQdtMqKpZLKjqOZS/iX3qD/1SvlXfwn4qPrYTUf4Ufc2w+HfQ//euRh9VZqMgspb5zzqODf3+Ydt9jL9XX1wbSe/HFFtVfTj9Vxxx5hColn8DnkkzEQ79pGqO0X2PKvmzRTB6ZY775deYZZ4UvcL77zhv+2eEE9Z21l8o+vq427wSuBD9rqYxz7Wk5vyyZqdTZoUce/qeaR49Rviav+p69tN2OO+n4E07S3HPPpVQ6rcZevXTowQfpvL+dpZbmVolvLlhafzrhRL9G7UpLavc1VTyt+DoReerFsT/mKeJJ/IkIRAQiApOIQGoSx8VhE0MgtkcEHAGCfAQUg2Pj5eQn5Q4mJCRl+qTdMUjK1BHgZAx1+Xxe9CFAh7CLheAbRx6ymwMC+Oijjw4BP4hMyFmzqoNAcPX6668PQTqOzTvkkEPCczoITBIkgyglGMb8zMPcZqavv/46HGlIIPOPf/yj2OW75557CrKVHRkEDjmeDzsRbO2akkcILDY2NqI2EK3sPOH4F9rY6YFu5oCIZa0EHwk8EtDbY489hH3Me/bZZ4u1EhSEyGWN2E2Ql90y6IAYP+GEE3TggQcGLHBkjzvuOG277baCGMYIgsfYys5lCHGCi/vss0/o/4c//EHYQ9CRwOFXX33FkCgRgYhARCAiEBGICPwECOB3cO9nVyf3bL5BD0nJPZr7MTtpGxoawhfd+FIYZCc+Bb4FfhH+AH4A/gFj8W0wE1KWez0+BaQkdRCLfKENMhiS+YwzztDDDz8cfItdd901+DeQqvhN+FrMhw+Cn4Cd+EnMmfhv2IB/hZ/BLmPmgJDFdnwtAmf4EqyHuS+99NIQVDr99NPDrmLmYp6VneDkC3L33HOP+vfvH4Q++HZLLbWU8O/uuusuD0CVhT+J/wQmt912W/BZIMixi3psQNAN8QzhevPNN4svuLFunhOMn8Rc6Md21sY1MLMwB2PBht3KzEvfa665Rhx1Da6Q1viBfIEP+9b34CZf5MOHYm6IXfzTxFZ0Mwc7VWjDH0PvDTfcoB133JEh4ot/XEf63H///eLLAJDGV155ZXg2He8PdiVDQLNWMAZ/5qaO/vh0+LkINvPlQch0MwtfROx6/ZL3RJg8/ooITEkEoq6IQEQgIhAR+IkRgCZLpjCnyZBv02XVEv3KorUaGWOMyaxLCBwG0gk+8yZEKSfrZplVm2+5lWaeuacKxbK3SOZDfrXOb5yIXU75TEZlJ3lbvh6u1994w8nMTpVLnXrisUc04pvWcES0lNEmm26hFZZdVg35BrWX2sXuW6VTmm/JRbXZRuurd6+0iu1tKo0epXfff9/HVZRycjJXW6u0xwYxrVCQ5KRiIAxlqmvIe4XU2Fiv2tqM3BSNbm5W0UlYjDzyD0cJv6jfkvO57fIRcmK0Ti/89zmNGNEh57sFKsuvuIrmW2B+ZXMpFZwFxVfD/1t66aXVp3dv1dbVyplbDfpooIpuRMkxKhYLSjlT7qZJTmA2NX3j5OUYNdTVKDDLbkOvmWfWhhttrN1231MLLLSQE8qOlaTPhwzRDZdfqnffecvnL3uN/7gO7C76/KVKySv8x7AO8bz3lIs562peRDzRV18M1TtvvaOM21Jx6nTRxftp8y22Uq/GGidRy2puGe3dyppz7jm14/bbqN8SiyidSSvt/Z977r/6ZPCnSnlZoGNp932ZLyX5IlZccSVtuOFGamio9bVK+Zx5vdTZ0abO9lYnnkPRf5m3px1PxlY0yrG4d8A9HrOVOto7lMnmte/+B2mmmXr5CqTWtjZl8zn1aOzpRPvvtOpKSynrZDvaB7/3ob4c+pX8LaVMYJVZNYJujX2Z60GoH1sVk4hARCAiMAkI8NduEobFIRGBiMCEEOhan3YvieAXjhUBSQJ+BMbok81mSWRmQWhPgnipVEqUCXjSiXoCk+x+gAhltwUBMchQyE9IWY7XO/fcc/Xss8+OG0uf/fffPzzbo1+/fiElSEnw7qWXXgo7gtlhyxzM19TURFYLLrig2JXBThSCk5C/7L6AfOYIP4J1rCl09l9m1TV4dtwP+iBq+WYi6yaoCIGNbsay84YgIMFJAoZgxWBIWEhg1k4QlfEEO5mTXb2rrbaa2FVCMJIx4EtAj8DhtddeG74NOWzYMHFEzoorrugO7wgR8GU3DMFj1s/RM6eddpo4DvKCCy4IO0zQR+CQ5w5COhNkxZ4oEYGIQEQgIhARiAhMWQTYwWtmwhfiXg6hyCMlOK2E58BCnOK3sJsXso9HTEDq4vdwH8ePMPOASKXigZhUIBQX8oATPhY6S6VqQMnMhA8CUbvhhhvqgAMOCAEySEZ27bIqiNT+TsCaGUXhV/A4C3yTRRZZJNThh+HX4J8l+rfaaivhk+Dr0Ak/jX7kseWII44IJ5NAKOOLLbfccjQFafOAUNKXnbXMh7+Fb4JtSyyxNXw8XwAAEABJREFUhAemysJGduayXgJ0jGMejl+mDV8Je7DLrIoHfZkE4pZnE/NFvlNPPVX4VnxxjrViN2QqWJqZB+pywg/itJW5555b+E+sb4011tDaa68d/C58LfRyXfCr+DIf5DK7btEFPhxDzRHW2IhNYMm1Ztyiiy7qwbUNhV7IZHw5MOCZa1xXjm9mRzHCDu2NNtpItPH+YJcvOKETX5g6dIIBX2rk/QJhzpcHWB9jaccfBCPyXCfGk48SEYgIRASmJAJRV0QgIvBzIVBxQoy58NmQFIXvSEXm5GGVMquENvMaBRnbn2pnRc21mSR3hcKvfk6E5msyXisn83IKL+8n17fSCsuq3Nkh4+hgJ2wHDfqf0imptXmU3nvnTWVdUTZbq559+mrFlVdXe1nqrHQ6n1qQUhkFlnDUN1p9lRW08ILzB9VsRf3k08FqHtOqZvcNR44YKdQHe+jR1i717KW8S0tLh/r06ammphYVOotKpdOBTLzxppvU1t6uU049UWusvqyGj3ByueQWs0aV9fprr2jm3imZ6/Nq3Xjzbarv0UcNvWZTXa5Gc88zr/r2nT1sHPnqq2FO7rZIvubPnDAtFJzkdsK27CSvmYUlOFspz3oX1+Z+uByTAEQup+bmMYI8f/zJp7XBRpupJp3X8sstqwMOPFoDP/w0jBPoOstddF+94vahi7okdTP9B+MT8SI/Ptdbb77l6+9QwUHieOZll1tRfefooxaHKZNJqUd9g6sqqtzeotlnm1lrrLqKU8WVKuHu8306+DOVKo6E61IqpQqTWsq1m5ZdbnnNNmujSoWyE7tjBCeb8ZasE8g1+Yxm6ePxW4/hlsd+OQC/Uk5gD/38M33xxUjl867Xdc059zxabrl+8sul9qKb4zr43dnSLJ9Sm2+8ofL+xkn58mp7NerZfz/nc0rZVOg49pc3CjH//a2Gse0xiQhEBCICPx6B+Nfkx2MWR0QEfhQCZhaCnGbmjkHeb/ypML7dHTWCXyk8Aa8hiEcAzbPhJ6knKBcq/Be7YwnCsTuGI+8IgvXq1UvseOBoP4hajhRELwE1yE4fFkhdnts211xziTZ2gxAQpA+7J0jNTI2NjSKwiG0EPnkuHcE1gpMDBgwIRy0SzGNe7DCzsB6zaorNZu78qPpiTQRXCdwSFCSoWFNT485jSZQJAhKcJODHWI59ZIcIz/9j5wlBYWwimMfuEQK5PMMPwtfMgp76+np9/PHH4YhqiHCCiwRKCX4SoJxvvvnC7hl2moAl/Tn+OQks77XXXmHdYA/BTuCRXSccr11dxQ/+HTtGBCICEYGIQEQgIvADEOCLVvgadDWr+g2QddRTh//APRv/AWISv4P6nj17Bp+Kvty3qcMPog/ELz6GmYn+hQK7FlLB95K/mI8veuEHJfq9OuzMJcXHwMdJ8vgl2EB/8vg9tFFGPwQq8zIngaCkT1NTk/BDqMMm6pmb8fgg2EU7gj50Qe5CmCbtI0aMCHajg3XSRsoYdOK3MZZ29JPHVtrApmuZcdhMHXNhdzKevtiVtJGihzWRB1t0kgcf8nwpD0EP9cxPPTZiP3XYhZBPrin+nJmJtVJPyljyXFcwIs/czMU1Aivmwc5kHRDO9MNO+pHSBx+Y+dHD3KT4c6yPMjoYxxjSKBGBiEBEICIQEZhMBOLwnxkBaLFkyorMs9XYmme6/FQ8jzgL6ySjF8b/UD2+5Boqsoo8lb9MdfU9VFOrMMrSVPkc+byc8dQcs80mc/KyUi7KPKbVNKpJaaWcgG1Ra8tosYG23X3Pnn1mUa62PpB6acuooabB9bmenOupr1PKyciMpVRXVy+VUxo8+AsVS6Z0Jq8ePXu7D9kgOMoeDXXqMftcuvKq6/TlsJFqcoJ1wIB7tfpqK6pnzwZ1dJQ87akjjzxS111/vUaMHKVWJ0NnnqlW+ZzEuuRkqbmyUd+U5VymevXsozGtbSp3FFWgs5PAw4cNV9OoNrW0lmQmf1WCdHa0q+K2ZnNZ5bIZFYsFX4eUqa0Lvnh9ba3k5LCcMJbP8eozT2ufffbVzLPMql2220FPPfW0es0yi/DDVl5+QTX4clMY0WUOn8jn9ApnXKtzc82oJUWwRfIektOhkOQZrouXaut6apa+cyjl3KwvU67Ca/3HFaVqcioXOlRXk3W7O7yy4qYWNNox7CyWxEIslVaFi+ypXOZ28taXq7Szsb17NSjlo4pO+KY9U3QsRo4sKJXKSJ1O6rtFGRr8en/95ZdeksxMuZoazeV6mtvKYRM36vHdpYpytXlPipptpt7qbO2Qa1KHX4s3X3/D7VR4sU4kFMb9+v8145piJiIQEYgI/AgEUj+ib+waEYgI/EgECF4xhOBUEnRKglCkZtUbOsE4M1M6XfVo6MsYAlv0I3glf33pDgZ9cKRwJurq6sJOV8ocz8dRhzx/jj4E1CB6zSw8B5hjlrGHAFnZnVd29bIr48MPP1QS9GS3LGQp87Gjgl0X6MI+gnfsZCFtaWlxBygVHB2z6hrM7FtlN9cd044gBO5SqRRVgZAlT11bW1toZw4aOVqROnaosPOH9ZtZCBguuOCCYjcxtrHDmfUnQUfGsrN4/vnnD31ZH20EEg877DChhyOumQcMCEgyD7qwhfFgjk3sJsEOcKQ+SkRg4gjEHhGBiEBEICLwYxDgXpwnqOaDSPEzPBt+uD9zv+YejUAGcq+GGKUDbZS5t5Onjj5JHv+J+zl9aOP+DiGIT8CXzKhnLH4SOpubm+nmQbda4R9QwK8ixQejv5lRDIJNZPDB8KnIU8c85PGTSLEBm7ANoUw9+kgT34s5sI11Yxd92blMH3QmtjQ5ucxYfBxsp50y/g66yTMf9eimHmzNLPhB6KYPdncdz1iuB2NZD/ZgQ6KDcczJOPrQl1NawAqsqWNO+pB2tRkbzCz4fuiknf7MmZRZN/WJ0J6sGZ34e6T0py3pn9hJim30oY0+2JzoQC/rNrPgc4IJdVEiAhGBiEBEICIQEfglIeCEoDOblXEumWfGF7osxPvB8jnx5j2EyH9b6Du2ROJ+gXlXss5hOkFX0WdDPpdThOpw/pH6QruzqoVOeaMTdi3hOGjylUJJeSf8zOfJZkwQth3ONTIWjrHgGUallVbRNXbALsJUuqZSR6dGfj1CrWNapXRWM800qwpFOdGaValsGtPSro6C1NFZVvPIZuXy9cpnTfhoa6zxK913371acYUVfUXSsGEj9MUXX2r/ffetxvxGjPQZJLjWUqksOvXo0cOtVHiNHD1Ky62wik7665k6/NjjdfIpp+pPJ5+iU04+Xn8758868cQTxCPcjj/5JG211Zbq3djLxzlIDlDK8UqnFI6IbhkzRtlMRqIil9PzDz6ggw86SAMGDAAe1fWZSVtts604FeeMM/6qW26+Sbvvtot3t6o+T1ydxxRN5joZVIFM5oJ4D8qIjb2G5BG+3Jd2tjelrGrrGvTZ51+o07GDgG9zvCCq20Y3edey8s4WjxnVJNSDHT5pfUMP718Sk1ZSaVXMQt48X5OvUXg5bKSlYsXtldLZtOrrqm1lrqPDkfLYZtr1g2/GU+ec3dctq9PfL23tHX4dK/JuclPV3unvBMePvijEJvMJzOvK3jb3HHOJtxh1Xj32h9Fjs2Fgko9pRCAiEBGYdAT4ezjpo+PIiEBEoFsEstmsCC6y85TdtBxbxw5ejtYjz7PmOKpv++231wsvvCDIVRTmPTBa5wRvOp0Wu1YIgFHPjl+Ca6RrrrlmIEUJeBHs4hkes802m+acc066igAd9eziIJDH0c6DBw8WgdbPP/9cFXc62GnLLlozC4Exjl+mjfnZEVwsFkUeO1jHqquuqsUWW0ysC/vCRGN/mX3HbXH9GXcMGW9mQhdBWOxnCLbRjh6z6liOpmauWWaZRUOGDAlHOrO7l7mxc+655xbOG0FHyGoCf7QxhmMeSWknxTEDN/qwVtZPX2znOcMEaTnymp3DPLcPfWYmHESuCWOxM0pEICIQEZggArEhIhARmCQEuBfjF0BsoiAhJSHyuP9yn+dejp+AH4HPADFKyv2dMehICEnu9dz/qWcMfSjjIzEekpUy+pkX3bShk+AY85lVfRH8FNrpiz7GMYY8wlz4M+TRgV+FLcyDfdQzljrGkkcfNtGflPqGhga6ijUgrBs76ZPowSfBD8SP6d27t9CFXsrYGRT4LzMT6zaz4EuiG33YjaAX+xiX6GYNzGVmwa/DBlcV/EHmQQd2owc/Epupp45TXsgnPhx6WRd+LPOgh37YRD6xOcmbmcyMYiDfsQkbqcBedJFHl1nVh6Q+qWMe8vTDNsaTx1bmwi7mx0bWRRv9WQNplIhARCAiEBGICEQEphMEKr4OxJPqDwWkWoKNq3ocJnjY0MIv9y9S3uA/oo/K5fD4tKFD2+HqwuCsE70eOJM62vXx/z6SawjiwS0tMN/8PqzsBHC9Zu/rRK5zi5lUTuw2/dzJyaamDtdh3kfKeFwv+CCdBY0Z3ay2ljZvS0nZGs03/0Iqljwe51xhynKqcdIX81RJK1PbQx3OSHe4bohhni/bu08fXXrJxVp6qSW8b871SPU9eujSSy8Vp+Y1jS6EOcN83gpxWuvdPDznduT0q1+vqaOOPkAnnnSMDj/iMJ144p+033776+DDj9BxxxyrE44/3uuO1A7bbuL60yr42s01milAAU74wvhlJW/zgKcee+wxx2eIOp3gnn2OOXXIIYc6KX2ljj36CP1u55002+x93d+rEqlukhxEubbx4gQwPptXjP2peJeK58vyjEJfq4h4Z1tnxYn1slpb2/TOu++puSW0KpdLCWI6PNPYae9yqaihnw8JwyvlkvAN55hrLskJXHeaxXuhDCgu+IydzuLT5EsVr4yT+4XODrWPadboUd9o1j4pyfUonXEcsI1e0oILLOBrc4CrRX006H9qa2tXmxP5Y6skwHP9lVGj9P67bytnXuVr7tHQU6usvLL+Pwms8Bo/SyjGXxGBiEBEYLIQ8L9ikzU+Do4IRAS6QQDHi2OHeT4tz7PlWb44Zhx7TB4SEofpqaeeUtmdToJ9qCNgRYpA4qIDAnOzzTYTz3T79NNPBWF73HHHBVKWIBlOHztccMYI7BGQQye7h3/1q19pmWWWETt70cdRzBCqt99+uxhDMA0djEM3gTgCaThD6MMugqRNTU3u4zUHp4e1MQc2It/NU+7sdE/WG9FBf/SaWVgreQJ12Mi89GcOUnY18zw9CPOllloqENvsWuYZdK5Ob775pvtR7jl5IdGNLoKZDR5UZT3o8WYR4CX96KOP1NjY6A5Zm1Z2R4tvKWLfP//5T/EMOfSzzv79+4dnBCcBQ8ZGiQhEBCICEYGIQFcEYn7yEOB+zX07uS+jjfs59178AnwE/JLW1tawi5VgE32SFD+JvpCMEJKU8VkYSx/u76T4MoxDEv2MoS9tCZFK3yTPvPRHByl9zao+B/PgX7q57kcAABAASURBVGAfeXRAYCd9acMGbCPPeLPqWPL0J0Unvg8CDmbVPuihT1d78NvAi3HoZR1m1f6shTK2MC998GXQQ57+iR2U6Ydu6lgDfalH0EPK+hlHHv8TXawRm6k3q86Nr5XMmWCX6EMXc6CDa8hYMxP1ZtXx1NHOWGzCT6TMmswskNmUmYN26rEFG5gH7GjH76ONPEJ/UvTRF3yZgzoCgNhAPkpEICIQEYgIRAQiAj8zAlUXoDpp13yooQKhQDpW3Cfw4I/Teinn59LyX96hLJMzo1ZWxbuVEa/1RCnv6Vn/MVW8BJGW1NNGEJwxMi+l0t7Hu/JTLGvMZ4M16MP35LNotPugQlcup+FDv9SLL76i9mJJqVRGspKTwHOrWCqppqaHes88h1yVMqmiWocP1mMP3aOZeuQ1prVZWeVV8HFp16NKVg8//YK+HNGqnj17S23N6tOQ18Lz9hS7SZtgNDM1Tmam1OGxtB51tTInHiGrs1mptr6Hil6eb+EFdfxxR6sma5q5V4NaR4/U8C+H6oLzz3fCcrR4WcYHKKWFF10srBEcIKMff/RfTmy6royUZaHeeaa+s6vs60/lalw/qMnxdfPa2pRy8hXbO0sVpRnga67zedPlTofQFVhGr7zxjto6pd69e2nUiK+07dZbKOckaruTwjUcG92jUc+/+pajmVIwxteQ8pKFguRZFd3AcphVoi1dKfl1KCnl9RWvkZfmXXBhNTTUeK+y2ltHa9jQT/XlZ59p5Ai309VAwCtTq0Jzh958b6Cef/k13iVqbWvVLDM3ao5Z+yjr7xnvKgjg4Ks6WZz2STo72mTmLW6i/w4/dTV51dTXi53dI5rKXufG1GT8uhdVoNLtmnOBhZXO5FSbT3ma1tCB7+vl//5H9Q5/R3tBtbmcKuzKztZoyFcj9NSzL6i9IrerolKloF696n1NErvBmV7id0py3Qr5SvhtUkgVX1MNgThxROCXjgB/WX7pa4j2RwR+UgQqlUogPUmZ6LspdRMSM9Ncc82l6667TuxUIGDW3t4edvcS0CNARTCq1R1MjkBO9BCwIp8Esgi+9ejRIwTEOFKFXavHHnus2P3KDmCI3AMPPDCQvLTV1Lhj5HOn02mR52jjTTfdVJDB6623nth5zE5k6ldddVXRL7GFedl1QuAsk8mIFBtZN8FaAnDsRkGvmYXgLGOxlTrWh/3kGU+ZFB3oRg9BOHbOUEZoJzCJHejp16+fNt54Y2Efu3LXXXfdkF9xxRUFEb7SSisFu9BFsJRxzENQsKOjI3zLzww3qeq4MgdBVPozF31YP7uNr7nmGnH0NIQz45944gnNPvvsGjhwoLCFMYyPEhGICPzyEOD/MFabmcws/C1PyqRRIgIzOgLJPc7Mwn1VP9OLe3cyVZLn/kwdfgdCHn8BApB8V8HPoGxmJErKybjvGwO5GTp3+ZXUMXeST5rxY5I8fgb5bDYb/pYkeVIkWQM6EhvMLPhXZlUbNfZlVi2jH6E6sb+r3eiiDQEHUgRbSZN2UsYn89KW6KGONuqQpN6sagN1ieADJfkkxd9LxiR1ZtWx+KXopx4iljQRbEzavs92+plV9WA/5QRj8khiT6KHuq62JNhR37VPkscG2pBkDvJd6ylH+fkR4HMDs3JduKaU+ZzAteO+zd+lKJXgs0Qcpj8ceI+bmXjPI8nfMv4v8P8iXvPJu+ZgSGwFbMmDNynC3xrSKJOOgFn13j3pGnwkKhDPJj+m6r+0pVVywpRdmiUnJQP9lUr730M5aWbqLFnIp5y0U6FV5mSsV6mtKHhEdRZalPGe5SLbMFOyXL3GeDbrhFraCbdyZ4vnJK+SPFZGW5tzezllZRXPOHF55CH76Fkn8TLZojqLrap4fOmO2+7Tf59/Q4zuMdusmn2umdVvkfmVT9fLMr212bZ7aIFFF1Laxsg0XC88frcu+Mup6hjV5vNlVe7s0FfDR+r6AY/p7Gvv0hilNbp5lBZYeC7tssU66pmWSh4nzNTWq6mjpFZfezqTUqFlpJOJJWEaO0uxu5zJOWxlbbHZb7X3rtupPtXhNHNFNU5AP/+fZ3TttdeptSB1FKXOUlqLLL6MFl18YWUzUqGzVYM/+kAnH3uUhg0ZJudyBdZvvz9Iu+57sBZbZgXtf/AhuuaaGzV0yFBlrKh0LqOWzpJStT1UTuclJ4Hr1e6BtialnNj87OvRai5lvE3OaX+jYssIPfrgXT5Zi3zh+mL4cF15za166pV3VKj4QgPxW1FNJqWS41L0661MjWadZyHVNDQ6flLG+2QrnWoa9qVyKWnk6DEqWF6zz7ug1t9oY9X6YjJq1WcfvKozT/yDvhj0rkClrranx11Leu2DIdr1gCM1nAucr5VSZe2+x06av29v1afLKre3KeMkeTaTVr42p1JHi89bFF8m4AsCkPZyG1QqSE7G1/SYSWXHTyo6jmW1dbQqnU+rksmrUJLOOf8CtXeUZZ0FWbmgc04+Tv99/HHlKkV1eKzX0jm99No72uuw4/Tu4BHqMess6vSL2n/bzbXq6v3U0trhpLncBiTlaVZyFMxzJtfrtpjXfPcnuV+Ymczsu82xHBGICEwZBKYbLanpZiVxIRGB6RCBJHDHzb25uVk9nAge7k4Ux6Acf/zxYhfr/fffr0suuUSLLLKI3n//fbFTGCgIyPFBp2/fvjrnnHN0yy23CILz0Ucf1ZVXXimOXr799tt19913iyOk0+m0O0xjRMCP8ZCyENUEZDKZjPt6JUEw02/YsGHuC3UKu2pra91/TrsTlREfsrCZPpDF5PlgC+lKMK9YLIo6PpixQ/err74KQWfsTD740m/11VcX6xowYIDuuOMOsVv65ptv1pNPPql77rlHZ599dsCCORjLvAh25/P54ABhG3VmFuyDgGc9zM965K+ZZ55Z/fv3D3M99dRTQS/kMPZCqnuX+BMRiAhEBCICEYGIQEQgIjDDIxABmFII8DmBzxc8uobd5vjy+O/UMYeZBV/eLKZmEQOz6Q8DPmvyOZXPpHyRmfc9daRm0996zX6+NREf4MtHYAvG/F0hjgK2lEmjTNsImKVkLnIJJLCcBqs4JZdKK5evUzaXVTol5Z3BTKUr8mpVvFyWVJPNOula8Xav8BwEXSZlSrl0Omlc44yiSSqWy5IPzDnp6qqd2isrZxmpo02f/u9D7bfvnjr2uKN04sknatPNNtd5512oESObVdujUSO/+lLbbtNfSy2xmFtmamkpaOnlV9Pvdttd6XRB+VRJzSOG6bwz/qLf7bCzjvrD0Tr91NP0hyOP0m577KsR37Sors8squvZUztsvYU2XGcNpctF5fM+v8fkyumsr8c81laWVTqdLi6oxpvyzgt2uu3yGkdDnU5EHn/MkVpwvrnUI++1lZKKbv+1116rJ558XjziNuXjykrpjLPO9nie1Kuuhzo6xujG667SvnvtoSN+f7hO+OMfdfRxx+umG27SB+9+oGuvukaXXnKxPnjvHdWyPdnnHNPWrlxtgzrb3QK3MV3qUL1j6U3qM9ucWnmN38i5a5WKFZUd9Kv/can233cvnXXGX3Xo7w/TEcedoFFjOlTX0FPm4+Uk/dDPPlPar0suk1ebk6CFQlnzzregUn7pTFLzqG906ol/0hFHHKXT/vwXNbe2q3HWvtphp5003/zz+KocBSf9//PkI47zNjr04IP8mv1RBx5yuFZZbS0N+XKk+sw+t9tT1K777KUdd9jOdZfFwJTHDOVXr729wy95i7yTZurTqLb2iiCBM+x4VoUuLqZ2Xxc7nb2jMhnzddQ5NSu/TmmlnWSeb/4Ftc5aa6g2721+nd569TUduv8+OvbII3SmY7DnXvtoh9/tpkefelZKZzRyxEitu/GG+sPRh6vTsWioy6tQdGyZ0+1yxRKGkvecwmwlz7lN/jv+RAQiAhGBSUEgNSmDZugxcfERgR+BgJnJbMLyQ1XxIQYC+KyzztIFF1wgdrDm8/lwNDNkKrt8ORqaHawQrJC0kKoQwARY+OADKcx8fDCCmIUk/cwdr88//1z0hfTl6OWiE7XMBWkKwUt/8mYmCOSmpiZ3UPOBzIVUTXQynrGU0+m0mK+9vd2d10roTxvrQBd92G0822yzCXtZC3XsVKadum+++cYd6pZgG23YS8ox2BztjG3JOPSyS5k+jGXelHuPCLaQ0pd1Y8eFF16oLbfcMhDZjCP4RJ9dd91Vm2++eSDC3333XaaLEhGICEQEIgIRgYhARCAiEBGICExhBPDLeTxNr169NGLEiPCZAZ8cf36aki6nQkW7PEAe8Qjv1Ul9L5hZ+GzM528e21RXV+ekQibsDJ5UnXHc+PcluPKninhAcvIYsQ1iItlslqYovwAEiM0gZjbOWjNTZ6Gg9vaCCp2dKhQ6VXEy13nEcKwxPQvs3PQRZba3jk2JFRXKBWUspY72NifbpJzHilSukmppBjr5xnwrrbqq+i25lAZ/MFCXX/IPnX3ORXrm2f9qqN+jOp0qLvj8y622qo495pgQ5/PpVd/QoJLH0Pbaay9tt912mmeeOXxmhd2dL730ks499zyddeaZuu2222T5nHI9GtTqsa7+W2zuBOfhoe83I0eq4jrMTMSvkEwmrRrvX/S1dhal0U6iplV98aWR+j4zqVff2XXqaacrnfG1OVFJ69CP/6fjjz9OHwwcGtZaW1+vVVZdTUf84RBxj5WvtblltJ544nFdfPFFOttJyn/ed6+UzYjXTH37Osm9ndZdZz3HlxpTY2MfDR8+QulcTlm3CRzS6bTrq4SNIEsvs0w41tirGKBBgz7TTTfdpj+f9hfdefvtTh53aCnv0zxqlCqlkvJ1NRo48EOP9eW9vwUss7W1mtXjg9CcdR7rTMl0+x236bLLLtWNN9wYYoNtLS36rcfrjj7m2ECLFsvSqFGjxSPt/vGPf+hv55yjO++8U26UWr1+5JdfaK311wtEN3G/jtY2VTxGWXRSm6O8a2vzqnN8yn4hiT9ms+b2KKyrs6NDZb8myuZ8bb1UW+fo+/2vs6PdSetWdXSW/e92Sal02vFdVaeffnp41J6/RYIOYq0XX3KZTvPrc+ONN+qTTz6Rv2mV79FDizsWhx56iOabbz7lMlm/IhV1dkACh6FdflmXfMxGBCICEYHJQyA1ecPj6IjAjIPA1Fgp5C3zQlySP8adTXbuDh48WHzY4wMN7ThzOJXs1F144YU166yzuuNS0g477OBO0ahAePLBB9KWcWYWHKUlllhCyy23XNhBzIcijl1eZ511ZGbae++9w87gnDt67M6FLGYnLs4LRCt6+NDKByz6kEK0UocThVNIcMfM3NcpBGcWWxObSRlDHYK+v/71r8Fxeuihh4Lzhi6ccfqx/sbGRkF449hRZt0I+DQ5OY0zzBjmhbxGL+vCSUU/Avn84Ycf6t5779Xrr78ebDMzd0BzYgwOJLrAivFRIgIRgYhARCAiEBGmaH6bAAAQAElEQVSICEQEIgIRgSmDAP42Pjn+/dChQ3XJ2BON+OzAZw4C9lEyihhMfQx+imtgZuGztln1sVF85uS9f9JJJ4nPvT/FnDOSTrA0M/FF+cUWWyxgDa6UiQNMmb9iUctPjYBZ9f9J13m4trW1derZs17mzG9dXa3Hb9qdiJOTaFJbe6dSllbRyV1SKeVtkHQZJwwrYZNCQ22NvCDzEUUnkTuc0EulpLT/Y65ZZ5lVnEC38m/WDP2cG3S9Uj6bV8+G3uLUuJtvulGNjfXixdiCk7SQoz2clP3HP65wAvaPWmGFpZVOSa1tHf63PK10JuPxuaLMGc6+TnTedvdduv66q11PI2rUe+aZZZmsSk5e07dQKDop2BHaKpWy2CTcqyHvK5Kvr6B8vlYl1y0nJdfYcCPttfc+yqSkeieY5Wv74N23ww7Uirf7YmVmOvGkk3XMsUer76x9VZOvUY+eDSqXilLKlK+vC3bONtecOu3UU3XgAQconTbHz1nWijkB/I36+PpKvtZCa4uvpRRsS2dMPXr1Uv/+/XXmmWepd+9ecKbKZqWGhho1+LWq79EjPNLtLidnN3fiu87nIj73+OOPCx+g6DbU+HX1yXTaaadpyX5LqtUJWOJ6xBcLTtq2tIwRMbrahnq1jWnWDjvtqE8++Z/WXXdt1fg1TTlhnk6nlXPyuG1Mi3I1NZpj7rl05NFH65abbtb8c8+hdCqlfF2drKZWGV9/KpVWm2PY6sRyijaPezp0Sl4515XK5lR2cvZrJ8BbW0tKeZ9MOqWcp/lcytfp7zdYXx+/7HLL6/nnX9BOO23rMc1eSrs9Dq33yYj3SNn79fFrv8rKK+v222/ThutvoB6+7vbODpmkHvUN/vv7fmilPknJR4kIRAQiAj8egdSPHxJHRAQiAj8XAhClzEWwhDy7gN955x3ttttu4Ujn++67LwRODj74YEHQzjvvvFpjjTUYog53nHbffXetueaaYecwz73F0XrggQeEcHw0u3Uvuugi8QEpOIg+cqONNhLfmn3kkUfE84c5lvnyyy/XPvvsI4jkRRddNHyogoQleJNyh2f48OHaYosttOeee4YjoyGMGcu34bADktbMws7lww8/3B3IPrriiivCtyEHDBggSF/IXBy9rbbaKsxztDtszMvR1ayTtTDn8ssvL9rAA8cKbCB66+vrVePOHg4lJDWOGfPywdqXFZww+vfs2TMcf816N9hgA91666168MEHddlll+kAd3bBY5555tGzzz7LMCRKRCAiEBGICEQEIgIRgYhARCAiMAUQwB8388CxB4bxy83MY79Fj2VXhB/Pl0mjlBUxmD4xgNTgMy9pco35vMxnYT5XJ3UxnfTrz98YMOXRU/zJIm4AttRR/gESu0xjCJiZk2lZLb744iKGs+0222jTTTb2uM4cSqWllNtbV5NzIjTjkpOlc4LQm3nmWbTJZptqk4021brrrevphqr1JnMmuFIpOfFpPlJeKsk8S3xrvvnm1b0D7tOV11+jzTbfSNtu11877ryLrr/hRrGjc/55+8r5UeWz5iRiu5OeObWOaXE9Jsvltdvee+uZZ/6tAQPu0eGHHaqtt95a22+/fYjhXXvtNXrrzTe11lprqb2jqJSzhGPGjPGxEruJ004Wr7zKKtp+h+1ddgjkad++fUO788NOAJeVTfkCZCqUSlI2LxWKOu3Pp2uvffZyUnQdbbj5Zj52e/VxQnbwp5+Gsen6HpITjkf/6QS9/sar+vsF52n99dfVLrvtEjZZrLXWb3Tttdfqww8/0D577+JEe00YJ59Hlnac59Fiiy+pbXfYQdvsuIM29zkaG3upVOL/aUk1TmDuuNPOeuRfj+rIo44KJO0mm2zi2G0bHu928403af5559GGG26ojTfeWP379xdxStbO7m7xctJ0oSWWdHL8el1+6aXa0OOSYHGAxzov9fKiiywU/ITanj2Vrsk7+dxTDz38T917//066aSTtfEmm2qbrbfSDm7feX/7m1575VWddsqp6um2pVx/xkyVgmNW8YKDucIKK2pH77vzzjtpqy37a95555GbwIolJ94VciazlL/vltCuu+7g12NTf/+tr8UWWcT9FSfIpeC/yPVlHd9Z55xLF118sR5//Amd6oT2rrvuIta7veN2mcc/n3jicT368MPq69e0VC6rpa3N3495jRo9yi9jwbVN6Mcm1BDrIwIRgYjAD0aAv4U/uHPsGBGICPw4BMxMZhOWiWn7+uuvQxc+KEJm/u53v9POO+8sdgIfdthhgXg9yp2s6667Tr///e91/vnni+fp4rwyZskll9Qpp5yilVdeWQMHDnSnZTNt4w4zTuhss82mk08+Wez8hTQ1M0GM7rfffoFY5ng2HMHNN99cPH94gQUW0BlnnBEcFr5Fi36+VQzZyodYjnHjODeOVN5xxx3V2NgojlTGltra2rAOUo7J2WOPPcIu4913312siV3MfPCl01/+8hf9+c9/FvoPcFKW3c/Y+7A7SzvttFNoox8ELx/kzEzYgE3UZ7PZsA7a+PBc48TwzDPP7A5+JhDjtO/pZDWEOuvl2b9bbrmlDndy+pprrhFHUvMMZXZJoy/KjIxAXHtEICIQEYgIzIgI4B90J9M6Jt3ZTtvUth8bupOpbV+c/6dFAP+cGfiMgD+/2mqr6eyzzxZf/sQ/54uZUS4LX1CNOEx/OPz9738Xp1/9zUkKPmvzf4HP0tttt1147FO85pN3zfkC+XnnnSfwhbCDPOIL7vzdQcA7yi8HgcRXMLNAAp/sxNqNTijedtvNOvPMM7TyiosFQrYydknNY5o9Zy4pydJa5ddr6vpbbtU9D9yjO++8Qbvvuqsyct60s03ZTEr5fE6lipwELosvCuTzNWLXbdGJ1a222lp33zlAN/r40/96hjbYbEPNPHODzMe3tHT6b6m2tkYd7e2qa2gQOz2dEVRHS6vSziZuuOmmOsffi8SYrr76al11xeXacfutfHxFfRrrVeMTlZ08rHeSkqOA0x7H6j3TTDrwwIN0zTXXhh3JxKV+/atVfIzU2VlU2Ylf5h81erRqevSSIDWdeDYnIImhDbjnTt034FZddslFOu8cjieeye30EWZqGjZMpY529Wrs6YTx3rrppht19dVXOuF9jx68735tv81WYS3eW85Pakxzh7K5GrW1tClfU6czzjxHxB1vvPFq//91tpZdtp9S6VSIvRULnappqNdSyy2rU089TRc7EXqtxyiv/MdV2mDd9TV85Ai3Q9p/vz110w036I7bb9VDDz4oTjEkXtfqZCibllUsacGFF9aOO+2om2+/XU8//ZT+/vfztfVWW6rT24puWKvji/T0eKPDp7XXWVfHHf/HsLmD//+33HyTE+67qs6vTT6XlvPsamv1tTi+ls1JlpIyWbHJ5frrr3di/wZddNGFWvPXq4S+8hfvO0/CNTXHd9P+W+ofV1ypO++4VXfedoMOPGAv5bIpuqiGWGfK8yygWFR9j55afKmldMghh+iKK6/UPQMGhPv5Lr/bWfM50Qy+vfyam2cafGx7Z4caezaK2GpQOO6XdwhX/rvpuA4xExGICEQEfhQC/pfqR/WPnSMCEYGfEYFZZpklzMYO2JQ7Fj169NBVV12ll19+WY899ljYrfrKK69o0KBBYddu//79xTfocaQIqkCsrrXWWmIn7VNPPaXnn39eL7zwgp544omQ33fffcVzhOnPuKw7RkwI+Xq7O10Qx2+++WaYDzJ5/vnnD7uEG93hgpTGUWF3MIQtu3nZPXvuueeGD7a33HJL2O3bq1cv0Zdv+dGfOXh+MTa89957gZxmDI4yzhZHNSU7m9966y13ym7Uiy++GIhvnEl2AmMv/fP5fHD2sJOjrCGCCSjV19cHJyqXy4lvIP7rX/8K+NCfdta8yy67iGe0PP300wGT5FnDHBMNKQx+YBElIhARmAERiEuOCEQEIgIRgYhAROAnQYDPAvj8ZgQ2JU4Z4pQjPpfwGYQvpEbZTxGD6RcDPuvuv//+4svT/Cfjy8t8aZv/A/G6T95132OPPQL5AgGz7bbbihgBGBOT4BQ08lGmbQS4PyBYSYqYmXJOxpWcCE2nMzSN263qfK3YuMkdpWdDT2/zXFnqGNOmYnuHl6s/rW1Fzdw7p5QXOdJXmbQ6nbyEu0t5bdEJ1nYnI0eMbNXMjTOpLlOnjmKnUqmMGmeeKczR0lJUU1OretTn1NFRcE1SvgaitEUpYmlOLuad4Etlc6qU3Agn8WqcoM3nsioVy2pt61RtPqVCsaKil1POUJqZch7X4shgCOVaJwaJd3m1evWoU2dnKZCy+VxGNT5Ha3urevVslFy3fD4ppZIT0T379HGdJe9fUToVWtW7sYeavvlG8r6Ns/VV2u1IO/EtVZTyTumUd/Q85ebmMYGc7nDIir60hoY81aqt76Eal05fb86Jz7RJNXmfs6QwX8GJz4zH3eSvshO1rlj13h9c29wu+dyz9JlJxCZ9qLKugzb5y8y8NaW62nqZX9eKs7ppxyvnGFYKBRX9epdcf21NTjm/XsQAa+rr3KZ6tbS2+vKzIdZYdnI45WsBO2Kn9XW1Qjh+u8Zxy1hKRbe/3OkLc7zks9Y19BDvrbLPOfPMvSVJ7e20y23MeElKZbKemuNgyvj7j3Z/m/ho+XoqLmVv9x8W5Da4QWpJdoX72FQaPabGXj0ds5zqfW2jm0epvaNNWbfpm6aRqnW9PoG/nzqCXtfmPz5nKH039ab4ExGICEQEJhGB1CSOi8MiAhGBnwkBdun2cPI3744hRCopO3zXWGONsOsXYpZduux2hWzNumPIt10zmYzoi7PFhx7I01VWWUXLLLNMGDfnnHOq3slSPnTiMCH0xRFCT79+/TTHHHNoqaWWEruCe/fuLZxRjl9ubm4W+unfx51NxqKv7I4POuedd15BYJvhtEg4a3zoYi3kIXqxmWOo6QupjD7mBVbWu8giiwgbOO5npZVW0lxzzRXmT9ZkZnQNdY2NjcIG1klKA+sgBY/lllsurBWiOzfWQWUMcyy++OJhpzSYLrjggkGPmYX1MT5KRCAiEBGICMw4CMSVRgQiAhGBiMBPj0Dik+OnMxufKYoe6OXzAOUoEYHpFYHks7eZhaB/8tmU9z6fk6fXdf/c6yImYGaB5AFX4hfIz21HnG/yECCmg6DFUimlA2FGSeoslAJNlnWeLeOR7Wp0SCp6vSqmfH0PZWrqvHPFSdSK6uoyKnRIHa2FEJ+CeBvT0ixLSzVOvBZKBe9Tp5n71KkEqxy0mziyV96nJHlMKeNEaZ0gA2vyWX9/uT4nOmsbGgQBWujolJxUlKX8J+W2FJwoLHm/itLplJOAOVVcTy7j1jpx6D9eklpbWpTN5Zx8zEpmIubW1tYuXrlsmioxxEc5mVjj1Z4rSxUnkuVzpZ1EbR492ucpqyZnMrffvFfR2xt791Frc4voR7zO/gd3eAAAEABJREFUR6nZichyuSjy7R2tTuZ2OuHcIMY4Ly0w9UZ1dhTV0d7p2ZSLhXZ43pbWDl+PPGaW9jQd2tpa25Ry4rMQiFZTzq8V8UNvVNHnqnissFxS0MEcY3zNaUurzQlR8K44br4k8ap0dso8rplxQ3Iuna7TvKHDSXlzDWBYW1fnWJogfllXKpUSaQ+PnXpXlQpFlUuVIJlMRplcVim3SUpJEPTeP51O+9qrxG9LS6vbnGFowJ9M9b1nQYd83tqaLN8d8JwcuorS6ZRj1FHtn86EOet79hJfAOCaysw7SvzdN5kKhU419uilOp7pXCpqpsY+/v4oug1F1ea5rt6dxXkSf34+BOJMEYEZBQH/6zejLDWuMyIwZRBIubOAJjMjmSwxM5lV5fsU4XTg1JAikJykZuYOXiVILueOpHuP2IWTRTuODylCPcQpeSTpjyPUtUw/BDsSPYVC1SGijv5JambhG3f0Rwf1pNiazJV2h4oy9Vl34EiTMvlkDP0SPUl70ka/pI26RE9SRzvPEkvmpJz0QS/lZL2MZw1m47GjPVkrbZTRZVbtwzxmxtAoEYGIwC8QAf4PYzb/txGz6v9n8tRHiQjM6AiYjf8/QeBkauIBAfR982MX8n1tXccQ3OX/Nn0JtiT9+YIZBBNtpNR39W8oVyoVkuBX0cYYMwtBHTPzoE0h+Gt8mc3MQrCGAUlf8ghzkCZCf+yhTBtCPqnr9CBXUm73ICL5pA9rSOyljrloR7qumzJCHWPIM445zKwaePLUzMIa0EWfRF8yJqlHD+0IOkiRrvWUWRtpIoxP1kMd/RHyXBvSRKg3s/BoENrMqrYxn1nV5qRv1zTBiDrsRsgzLmlDN3XId23ixBjqwYcUAQf6kUfQlbSjk/aknjSRrmNYN+OSNvLJOOyhL3W0YzPlRKibESXx08GD9Xf11ylHiQhMrwjwXufvAT4qnzv5W2Fm4X5D3fS67p9rXWYWpuLvOHEBMwvEEJV83ieNMm0jwHUyq15H8twvvmWxk22U8znIR0HpybwCSXkpk81JqazXEO42yUnSFAyq5ASpnCCFZatKxuNUzhVqTFuLGuobnBxtDrqyPsY8197e4SRjvZxT9oEKL/PfdU4Gkqb8V76mSt6lXFeWvMfBZN6QSgn92G9mocokt1AySTkndxnvWdXV15MolU6HNJfLqa62JvRj5y3CGFaUtrQqtKQyMicTBUNtKfXo1ais22Cugd3GpFnYcS/XOTEpnzmVycidXREvNLdPKqsmn1c2g86K95TyWe/pE5mXcvmM8jW1njPlvB89vKvq6/JyI4JwjfBpamrrQr9sIFpNabcp5XaiJ+u25ty2MCUVknqENZtq8nUyX5Ol0gokv09i2US/F7xvTS4bpstmPPbp5eqPeV1Fzh0rnXb7x8ZEq21SxsnjVNqEpDNjJ+VCIqkqDvLrknW7sL+uvlapVLUf+Mtf5nqllFK5Gl9rykUyVV+ZdLWczeUCNtSmPS/XaZlMOCKcOiTv2IU0m5N5Bsmk3QbPk+YyWc/J20wpxrvoB7zMTGaOg6+dNfyAIbFLRCAiMB6BGS7nf7VmuDXHBUcEIgI/EIG6ujrxAQohiDVkyBB3jFJi9+/QoUN/oJbYLSIQEYgIRAQiAhGBiMB4BCAQ2530JGDR0tISGjKZajAEf4MKTj/hZJNUyoMvLvRPCCOC5vRJxpIPAS0PhNCfYAtELlJbWxuCQ2bVQAl9zYwkkLnYYGbB34HMIxiU+D/oouNHH32kHXfcUTfddFMgLhlDPX3RzzzYxnh8Jsq0pz14hA7KtJnZuEA/GOQIFnlH+vClNPqxftbKGhgPWWBmYi7awCXBijYfHn6ooz+P6SBPP/BBLyk66chc5NFHmXmY16yKiVk1pa2roJsy6yNlHCnXgrnMTKyHdvRjA+3o5tqQRyiDH0I9X+bjOtPGWNJEN33BjTlYK2sBA+rRTz/0sCaEPHZC9pI3q9qEToQvU5LSh5T5stnsuAAauqlnPq4P8yU4Jfppow/XG5vIYwvt5KlP8pTJm1nwn+UvbPYk/kQEIgIRgYhARCAi8KMQwD9BqoOSHGkioaWS8iQRWuRkoUs1q5qxvpcqZbW0t2mOuXsr4yTc6JZmzT5bX41q6lAyukdDD9cldXRWBHeIikRCQ/iV1EwoDZ3G/Up6jasYl/n+lqS2aypRGmuljU3Fq8Kv0EoPCtUa7xP6ea37JJXQg1Z5riJe3uJ5chqXatyL1mphfM4xFWOp+f9SCVqoV5ecwqtay3iE0nfEbQwd+eUEJ0nSQ9/SRq1+xMtx4OoG/T9krPcJfRln1ZkrEsdMK7y8UK31kk1AvNp/JtRKvTeHn675UBF/RQQiAhGBKYgAf8mmoLpfsKpoekQgIvC9CBAQI2BFEIwjmf/xj3/ogQceUP/+/b+3f6yMCEQEIgIRgYhARCAi0B0CkKwQbGbmgbcq+QvZB4GWcTIY0pLHSEAQJnoSXwQSDmKNetoh8pqampQQcpB3+C6Qs8xBf/pSRxvkIHOQp82sGnKh/qGHHgqPwnjiiSdEGd+Hfjy38a677tLJJ5+s559/PhCy6GQ8KXNhn5kFwpkydl1yySXicR0nnXRSeESH/AVR6onAALIUQQ/zMY45sZs+6KCdPMK6wQWcsMusajtl2lkXX9SjjTl57MX8888fHqnB4zd4vMess84q6vfee2998MEHDBPzkgHHhCCF2GU+dGOfmYUdMtRhF8IY7MWmBH/asZ8x6Ep0U2bM22+/rV//+teCkOWxI/iWPLfxyy+/HHcNkzWDaYKXWXWtrBGd6GZ+CF9S+oGhmQXdZqZED+1JnvVQJh0xYgTZ0M+s+l5M7EcfjfTjvYOY2bhrz7rpSx8zG2c7NtOXdnY5J33I05c20ijTAALRhIjANIIAf7umEVOiGRGBaRcB+DaY2EC6TchMfAUXiGCEvn6PTno77yuOHa5yl2n9as1f66FHHtGgjz/W18OG66wzz1SfXnlGqVQuqFyqHplMRTotkm+Jxr18zm+1JOVxHb7VSi09SKtCqauMryXXtYW8nMisjBW55spYkcqeQ6ihReFVCb+limNR8R5ji+MSk9c62Wpeg3jyvT/0oyH0gQn1TCWIt4zV7ZrQ5t28Ydxvz3T7Q9+uMr5ztbbiFUi1pLAGz3uV/9b3vr63gUpoELd33KCKa3MJ6/fUrXekxrXKW6tS/Y2GqlSUvCreB5Gn3xZ968Ws3y8KIxVfEYGIQETgJ0SAv34/ofqoOiIw7SMwLVtoZjKbegI2BLFICciSrrDCClp22WVFgNFs6tlm9tPPzXqjRAQiAhGBiEBEICIwZRGAuEuC3gkpBukGgUZbfX192KXLDlEEAtHMBKGGXwIBCKmHkG9sbAxt8hfkaqLTrOorUKYfZKWZeS8FEhYyMSHnIBex6YsvvgjH5CWkJrtOZ5ttNs0yyyyaZ555NPvsswfSECVmFuyEwE5spB49zIcuduYuvfTS4TEaCaFIO/ohSxHmNqsej4ytzElqZsFOdCLUMRc4sU6z6lrQh276ILTht3Fqy6effirwZBw2QsR+9tlnuv3227XYYovpuOOOG7cGcGQOdDCG/swF5uTZuWtmgejmejEvZDE6uTZcDzMTczOGNTLuq6++Cjutzz33XK288sp67bXX1Ldv30CMo5MyxPT5558fxtbU1AQ/E50Q1RDpq6++uiCQ0Qk+4Cp/sVZPwg/9sR+bqMB2yqwdjJO6Z555RiuuuKIWXHBBoYf5aOO9R8r4BE90MhZBF2sl5fqyfspmFt5/1CP0xU70kspfrLOrHV4VfyICEYGphMC0OC1/T6ZFu6JNEYFpDoFKYlFFEGpy0o40eEQVb4OV9BaNE3pUxTwCnsp6TzI+Tqm0Flt8Cc0x15yaaeYGzT13n7DLs9DeqUqxqFw641oqspTPUOmqUZP1cgt+8PiufckjDK4Ey1JO+6Z8JW4flUEggavCqiteh5Q95YfxZinZd/8Zrd0LXVLehdS+O97L3vS9P+a1iCcT/MFGmff6jpiZ+JcKv8mNlxRtXeT/KTevScSzrkJVMRkYhLFeZVUBr/Eif3mD/05+vLtSXkVqZjL7tiT9vj9lhd8n39871kYEIgIRgSmNQGpKK4z6IgIRgekHAYJVyQfSJMhGcIsVEkgl/QVLND0iEBGICEQEIgIRgamAALtAIcf4QhlkIybgc5BCzEIcQqSx0xdJs/3CG/FJ6AfxBsFGX68W5B3EHSQkZdqGDx8e6tGDmBlNgfCkb0L+Qs6h75tvvgnHGTMXZbMqmTnTTDPpjjvu0FlnnaWbb75ZSy65pNCPHehFIERJIT7RbWZhHshjbIbIxFb6QSoyN2lir5kF0hPfinr6kiLgRH+MZzxl8KEMUYkd2APhST6pp4zvtuiii+rSSy8VJ7lcfvnlYnfyiSeeqM0224yuGjBggP773/+GPJixDgroZj1gwXzkE/2skT5mJmxkjerySq4ptjIOHDhK+/TTT9d8882nP/7xj7r//vv18ccf629/+5u23nrrQBKfcsop4bQZfE1sRyUEMF8E4L3C/MwHPux4pj0R7GUc9oMjZezENnCjHhzpwzWHqKa9d+/e4Yhv9PC+JMV+hDz2o4M86yEPHpTRxTzkEWxjHtrJgx0pbRDXtGED5SgRgYjAjImAmQXiYMZc/VRfdTRgukGgoirtWU2T/Pctr+KVZadJSdnYW2Zzr4+W0l5rTqJK7Z0damktqa1V4jjomnxONbm8Uj7WQq+K/L+ul/ip8GuSxHwU4smP+mEM4qYoyNjRWFIRFlJR8V+VsSUo34qXqz/kkGqJ32irrk4+QhN60S1MyOiuMqEBk1aP5h8yEnO6yg8ZM65PMnBcRdcMFnSVrm3fzdPvu3U/pjwJ4ydhyI+xKPaNCEQEZgwE+Ks/Y6w0rjIiEBH40QgQNCMYykACXaQIQTMCXOSjRAR+eQhEiyMCEYGIQERgaiIAOWZm43a5shszIdMgyiDeIEghzrATIg0/BBIO3yTxQaijnTqIPwg66iD4IA8h9SAP6cNYyGL00xcikP7Mg68DsUgfbMMebIAIhHhE/0477SSOVKYdspQ6xif6yaMf3ayFediJC5kJIZvYwFroQxlJ1kgfdDAf9ehlnfTHVtZFPYSvGZEshZ20tFPPWFIEXcyb6IDw5cjlLbbYQv379w8k7IUXXih2/v7vf//TCy+8EHb3ghl6WCPzoAv9CHWsmTrsB2NwYh7wYx3JGHDkqGUwpD8YMx/2HHLIITrqqKMEOT1s2DBtvPHGgaSGGGbt//73v8MR4ZClzAkJjw6OsYZMBltwYT70YhPjwBuhjnHkwQ0bWBP4UWYtCDaCk5mJ9UA0Mw/1ZhaOviZPHXOhk7nQm7xX0M36acdeM6N7sJ+1ggdt2AxGzIsNoVP8FRGICEQEHAH+PnkSfyICEYFJQKBKf1YJz+odeKyS/0eaVbnTdHZ/YxcAABAASURBVKbaXiyV1F7sUKFScorTlHPCt64urdpaqVevfLVzpaJCocMHVJRJf0t7qPNfU/2HZVYF+5BqaewCxtmX1I6rCBn6I6Ew0V8VR6qql65oJP35BEuRYMaPmBZLu8qEhya9JtxjfAt9x5d+eC4Zl6Q/fOSPXfeP0By7RgQiAjMIAqkZZJ1xmRGBiMAkIEDQimEEwZI8AS+CZWbBBaM5SkQgIhAR+GUgEK2MCEQEpgkEIMwgxAh+s/tz8803D0f9QqI+/vjj4uhfCEl23V5wwQWCoIN8wx9hDOQaC6HupZde0qGHHioIQgg2jl5mxytHHid9SJkvGceuX44E3nTTTbXWWmsJHfg36KMPuiDvIP7OO+88HXDAAdpxxx21xx576L333gukIToh+iAB+XLck08+KUhWdqgeffTRNAdilXkhDZkTIvDLL78Mu2dJOSYZctbMAiGLLvCAYMXXwiZsQBl6IJ/Rs+6664odrGam5ZdfXhyzDBGay+VEO2Jm4RjohESlHT0Qn+gFK3Cjnp3K2IavB77kuQ5cA+yATO/bt68efvjhQI5CwkKQs1Z0nnPOOdptt93C0cqMB69f//rX4bo0NTWFndNvvvlmuEbLLbecB1tzHlgtCGKX8RC3XAuOisYedHCU9h/+8Aftu+++dNGrr76q7bbbTqx9mWWWESRzgg32nn/++cJGjnjG7sMPP1zPPfdcGAue2Mx1QscZZ5wRcGK9W265ZTgaGpKfncn0ufrqq4PtEOQo4PoxB3nI5Ouvv14HHnig7rzzTqrC+sDTzMLuZohu8FlqqaW00EILhevDtWFtrDUMir8iAhGBiEAXBPi716UYsxGBiMBEEah4D8STwJAlecrflfFtqYyc1M0ol6lRxtwfUVHFckltbWUVOiXnhtXZ2uZ8Z0X4S0nUq729MFZpoitJx1Z7Qk1X8arv/HRtJf+d5v9XpE9XGd/hu7WUq63kqmIBl2otvzkpmxby+r4dwOMbNf4F/du1Ickn6fieE88xBhnfMykl6feZVV2H9/CfMJI0kVDx7V9JE5bLMSCljl4JBknZL7RXU/qudGnhTYB4z2otGfqTjhdqusr4lu/L0fP76rvU0QXpUhWzEYGIQERgUhFITerAOC4iEBGY/hEgUEjAlcAjQUDyBMwIuhEonf4RiCuMCEQEIgIRgekBgbiGaQuBxsbGcPwvhBhk3ltvvRUIO0jJDTfcUBC4s88+uyBKf//73wuCEaKSYBzkLKuBgH355Ze1/vrrC1IOom6TTTYRvspxxx0n8k888UQgHJkDAg6/5rXXXlP//v31m9/8Rs8//7wgVtdee22tueaagvRjPHahD+Lw66+/1n/+8x/ddtttevHFF4X/U1NTI/rgHw0aNEhzzjmnNthgA7377rui7ZZbbtFqq60WdjpDGkIIQtqycxaiElIbXSussIIefPBBLbvsslpiiSUEaQhBSf7RRx8VpAB+F+v9/PPPddhhhwniFVzmmmuusHbWdeyxxwqc2FnLPAikJeQnY1kTZWxhTZTBEkKU9UAaf/LJJwE7cD3yyCO13nrrBez69esX7MMP3GijjbTPPvsEzNCLfuxjDQ899JDeeOMN7bLLLrrqqqtEPdcKzOnLWiBCzSyQ4JTlL2wBM9b+2GOPhWOrsZMvCjz11FO69957vZfC++XDDz8URC1jP/roI3GNuD5cP2yGVEYgXtl5zDWB7McG+jI/RDYEN9eP+tdff13s2H7llVfGHck9cOBA3XDDDeGYaOxD8H0xBNt4f3K89j333EOVzCx8UYEjriHlea+suuqqgYQHd64p14v3IWsNg+KviEBEYIZFwGwcmzDDYhAXHhGYPAT4P2Sq/kOT+S/EE366ZJMiVRU2DVOhlEoVMmlVSqZMKq18TUqZrJSpkbI5z/j/01KhqFK57PNItTVeJ15oIp1K0mV6suMlyaXcMCQpK9hPSf/vRW0i32mkOlSRqYq5JiRU/4hf9j19qUuEZvKunqxCGioUXmSRUJiiv9DanYyfLLxdQpH+ITMJv7qO7ZqfgKquXbrmJ9A9Vn8bgViKCEQEvo0Ad4Zv18RSRCAi8C0EzExmVaGBwBPpjCIEOJO1ks/n82FnS1JHSkARIUhGGSH4R0pdkqdM8IygIHmwTITyjxUCn4xBBylzkSZCO0I5Cd6RJv1JE6HPd4U26tBBsJD8d+egLkpEICIQEYgIRAR+iQhwT0vudWYWlmBmgXykfkJCR+6npEhyX+ceTxmfgJRy137UJW1mJog5iDFIUQi1u+++W6eddpquu+668Bzek08+WZCQPLeWZ/Iynt2ypOjeZpttgq39ndSFQIQwhDzda6+9NHjwYO26665iJyq7YdPptIYMGaI//elPghiEBOYIYnb6XnrppWLn6V//+tdAUJpVsWD9++233zgiEgK3K2aQsTvssEMgACEcIWmxFT3sSIb8MzOxSxQcIHDRiU8BacvO55NOOikQjhzJzLo5KhnC9//Y+w+oS6tiT+Cu4t77jd/61prpMVwDiG0gKNFAkmCDIErQBgREUBtEiSoSFFAQVEBEkSgiKNmEKFEBAyCKARiCggEDYMA0VyesNbNm1qz7nd8+7ObQNucAb79N99v1QvXezw5Vtf/Ped+nTtWu/Zxwwgnzg8rWC5trrrmm4SHTWWbslVde2YLIMmjPOeeclolrLIKpUrBXYNf62XGu6aLvvvvuCzjC9GlPe1pb+5e+9KV2PLOg5cc//vG44YYb4tprr206brnlli0YLjvbfAFkJPMWTxm0MqWPPfbYOOmkk0JGtH5rNv7ee+9tAWI8u22YOfy8ZWaTD98Y/Dh6273p2bazZ88Ogd0LL7wwrH+llVZq448++uhwhLSM7rPPPjtsDIAT3cneeeedWzAXBoLA9KKfe0kHAftzzz034CeLGB4wYu+6bz6vsBuo1ALRgrjsQmNgpB35/Aiq27zwqU99qmHmc0Y3bT7nn/zkJw1d5snnAaY+Mz6TyH13v/Qt8wAVADMegYV9zjOHz50Zv/jFtMDMh/CEd6fFJH5Gi7FJC56Z2Z6LmUOsPT+ndeHEdBoIyvDfcoNw7j8NalzbGYPKP9CgdTAmBxSR/xTRxgz++ed80qDtP8ST/un/F8b804BF789/+efBuH+Kf/qX/2/803L/n9ZvTLQftU6tYf4/vbWX8zvmV3pPL+d3PEKlj3uwVAxGKpYblP/0IKnnQMuM3tJLrRH6UUZE+if6j1ZjlYOOwf/RqQ8ZNOSAL4pBHeWgHJKryRT9h3A0uM4BkToifdAy+F/HKLWmbBIH/8Q/UPzjTw6ahpSD4Z1iUH84RfvJwb9dk4dro2eUBgMH//9jy6Cx/T/ao94a5/+jBZGF1DvNH/SPlZEhfu98h8gc/u65NoF9mzm0p7Uh7UWFQCGwdCEw3dr6yzPdMop/IVAIzFAEOH05cP7lX/6lHZWz3HIP/UlhiFi2fo40dc5ODh5OX443bVOhLoODDh8OJEYR3uTqR/r/aeD8NUZpnPokMs8YPDj91M1lVCHXRYVAIVAIFAKFwLKGgGes56kAK6ef57rnozZYsAuM8axUep6q9z4BOTZD7xNM+973vtcyeh2l6yhh2bGCiI4aNu/yyy8Pxyermy+QJ4jp6OjTTjstnvvc5+oKwb1jjjkmZs2a1QLAAnwclrJWZf3KWpWtKVvVUcPeSbvDDju0o44F6tgRbBXMrItuKJMXJkJfZsaTnvSkkPkpQ5ksgdHDDz881llnnRCE3n777ZtObCU4CRzimZnhmGM20X777RdIoFvfC1/4whBAliEsmC3LGE7wE3Cm/4EHHhhz5sxpWavsE5mvAptkCsa6H3DVJ7hr3bJ48e+kTwatI5O1rbzyym097pEMWBgIwDoC2zqN2WijjeKDH/xgO8JZ4FSQudt39DJHJrTgtvsmk1ig1mdB30UXXRT4C+LK+JZVPHcQvHfvBOzdU3hbrznW4nMAT5nU9KCn4L2sYdnX9Hre854XsLZ5QDDc+o3ff//921HZcBMUhgVc9txzz5ZxLSBPf8F6AXzHTJPhPrlnmRlKupCTmZE5dLA5MtpaYO/e+HwJlFune+fzJIBsLYLZgtZ0dMw4XhOouguBQqAQKAQKgSUWAc+3zGybyNh97D/PSs+8aVc6BxLQoIjIh/0Xgx/P5n+ff/zvoPbvQxo0xcAIicGEIQ0q+WBgMwch0owHf1Q6DcbEoC9aGUvcTw40WpCi6bpcxIjeObgapcHlyP+jPeojXQ+r6uv0sI4pXXSOyikxmjAZf7TwYXoWRgsfPbXWqcnJzHZKDx387inZz2xfNqjrokKgECgEHgmB5R6po9qfaARKfiGw5CPAWcf44DBDnGJIPTPn7wzlILMa75TjCOVk5XjTNhXyhUPAlw74cMxy4OGtjVwOP19KOEGNp58+4ycRJykHID6+UJDly416JgNuEofqLwQKgUKgECgEZh4C/Xkq2ObZ61krqOn5zxHh2ena89ez1LMTCsYpBeSU2j1TZVGuuuqq7QhizkXzjOXQcEzzbrvt1o4glhVKhvmCr8YJwMpixUcfvpnZMoo9+2XM4vkf/+N/bO+T1b/33nuHrE82A5sAP9cCwtaUmdF5sXX0m6ctc/j8F7j0zlkBQNmn5hvDVlBuuOGG7Yho68cDaXf0smxbpWOL6a6dfdLtDYFR2AicwsHaHPFsnOC3kk3F8UNfQVFZpgKnxuunh3uRmcH2wtt9g4n7I5jsWGPBUJmqcHDE8vXXXx/exbzeeuth0whO5gueb7vttiH4Lpu3dQ7+EWTOzMjMln3t3vf10lHdO3dlYZP3k5/8JLwjWOa2gLAguPvvGGX3nN4Dti3gTjbcteEDF1jAyxoFsi+++OKwacA1GxCR674hdid+2pTa8DReXZv1K5F6ZrYjrcmDmxKpz5o1PM5cIN1n0Ofr2c9+dpgnIO7Yahj3e+FoaJnGAtNkklFUCPwjAtVSCBQChcDSgQC7hKaei57HntVsAe3jyJzppHGyF0ffpLUtDh1KxjDw/3hwWNLvH7uSPc7GpKvfP3YoW9b3MW1FhUAhUAg8EgIVBH4kZKq9EHiiEFjK5HLKZWbbkcbwRwyu7lzrxkh3enGccVguimUyejj6ON0YQog+5HP0qesjm8zMDPqRbaxyEuHPsMrMUCcT30nzqr8QKAQKgUKgEJipCHD4CdoJcGZmC9bJzOQE9KzkjJCVKWgrqOdZnDkMrHJgwMWzOTNDcFbbvvvu204VMV6g0hxjyNhss81MaUcRaxdo8/5edWMcv+v4ZMcvy1KVoSuzmA3iuS1QS4Z38spOXWWVVVqAT7/5bAKl4DDZmdnejzv6vGdbCABmZqiT7Qhqijmq2Fh8YAAfAUvHUJtjPKeNsdajbo7grTZEF/aG0nzzvGcXT3UZsbJMBWph5p3H+gW5BZQF0vGBf2a2gKQ1C7bKkiaXTuwg98fx0nioao3yAAAQAElEQVTPmzevZS6TKZDJXnrZy17W3mcbgx+40J9ug8tYa621Gm/ZrdbM3oKFvmc961mKEKBW0d/76CeTWDa3Y5K32267EBj27mSYCUjLPJaBDAN2pM+CNcArcxhkdn/wto6+Vrrj612/J598cnsf85w5c+LrX/96y5iWtWyMYK25eOOrDls44Gut1g8fsn129Ft/H6tOHzoahxcMZCjLJvbOYfdVwFsQX4aw470zh58bOuNVVAgUAoXAfASqUggsJQh4/lE1M5udpM4+8Mz0zP32t78d48hzejppnOzF0TdpbZN0mOr8Sfyrf2qfzycaP/azDahOuGFv+h7ghCOn3rBf/T4WFQKFQCHwSAgs90gd1V4IFAKFwCQEONB8EWD4GyvzQ+ma049zjAPQNaeXTAxjOPuMmyqNOubI49zklCODbNccc2STlZntKEkOO33axpH1cQByHHIOkmc8J2Gvu15UVHwKgUKgECgECoGlAQHPddm5Am4f/ehH473vfW8cddRRoe4oZkcja3Ocr2e+IBt7QQDN89oaPV+1qXtO44mM744MwUTjBG+N8+z1DBcEFWBlY1x66aWxzz77xJFHHtmOK37LW97SslEFKTOHR/qyCbosdXPZB3iSnZmhvY/JzLa5jU3BFiDHWIHUzAxBZXYBu0YwVxBWH93xFaA0jz2iJIPtQHcY4CVgKuiqDT7akPGyZQUs2R/sFXw33XTTELA94IADWhD2uuuuix133DG22GKLcKy1oDfZ1gAncmBHL2uDqQxavGXNer+vI7G9U9dY/XfccUdYlyO1rYE+7hdSt4aOiXf/aqcbuXjgzxFsLD7arN2aZBvDEXYCv+edd144qlvA3ufFPaTnBz7wAdPbxgK8ydBgXerayOj88fauYAFlgXH44PPa1742rBMGjm02Dh9ED6SuH8bw9vmzRm366W8eUkfWr999c3y3PvKs/fTTTw/HYat7J7G6YPdee+0VMrjdT+PJLSoECoFCoBAoBJZmBDwv6T9r1qxmO9j4ZDPXOHrDG94Q00njZC+OvklrWxw6lIxd4vFisKTfv9e97nXh+5dXwLzpTW9q33e8DsV3AHay38eiQqAQKAQeCYHlHqmj2guBQqAQmIQAZxyHGYPj+9//fhx22GHxvve9LzgUGSOyIJD3v8nw4HTl0MWX8045FeKE6860zGxHN95www3NScoxjTdHqJLT0Tvz3vzmNwedOPe0jyPrszbORc7tG2+8sQ23ZrLbRf1TCEwdgeJQCBQChcBShYAAoaxbR/kiz/z3vOc9ccghh4QgnGNvt99++3j605/e1iVw5tkpWKZBMM219h4AZRcI7vXns8xOz2DjHWcsmOnIZXPU7XqnB9myY2VPCIzKjHWkseOi7ZI//vjjm30geJiZIUAniEwXQTl2Al3IEWwWEKTD6HM+c5jtrE2f+XQ1R1YyByhe1iXoqaQjGXibo86usM4+hmzjyKQffvAwht3i2hzBZnW4HnfcccEeueSSS+Lggw9uGc0CqYLunEDkdYzMEWiWuQAXmctXXnllsMsuuOCC5jyiQ+Ywy1Zgk57wZl9x8OKFj2zazIy+bsd0Wyd5cDEOWQeegsr68DQf4Ql/42BiPttw5513DmuTTe6em6PUbx4yHmkjA3/jOOze//73B/wFlR017WhsmwIctZ05DPCzP83FV9Aa4auklzqie2aqxu9+97uWne4emKc01hgDlO4dvvg43tvx1I659nmkwworrBBwZ0ciPMwtKgQKgUKgECgEljYEPNfZKfRmg3kmev55Lju1hU1Y9M54FBgsdAwbehw9Xr417/HfkyUJO7Y+fbzShd3sBKPXv/71MXv27PmZ+X43iwqBQqAQWBgCFQReGCrVVggUAo8KAc4vzizOvLvvvjvOOOOM4BSW7XD00UeHbCCZEHapyZaQEcGpi7kvCsqpEGegLx54+ELCkcpJyfkmQ0WfLyfaZHjQxbF8MpU4jM2bRJx+559/fjie8LbbbgsyrXfSvOovBAqBQmAyAjWiEFg6ERB8YwP8+c9/bq9K8AwWhEOe75nDYKtnJhIkFCjzTBVENN/KM7MF2TyvBTqN9YzF+6lPfWrrM/YXv/hFC+Q6ppgs45/3vOeFYOVdd90VAm2yjtHqq68ejuZdeeWV29HFHCMCdXTD+9577w38BGIFPMmiC7JhjXNTG120ZQ4DgmRq0ydYLKOWjYEvO0NdP7tIiQ986G9tMNAn6AkDdhNbBS6Crfhqx4dcgWUO1V4nw7jMDMdZv+Y1r2l2FgxkBDgeWwDSOHzIzcyW0Ww8PFZbbbV2VLLS+uFBLzLMcdw0Z66j5uivHx/3jV7GCkCzt2TeGkNv2Lgv1uI6c4gZvtZ8zz33BDtMxjL9YDbKG1/97mnmUGf9cMRPv3uYmUFG18kxyzb/OeKb7SkLnL1pvXQWSLdOpXVlDj9vmdmcZfrwp6fx5PhM+Axrc7Sl0hr0qTteWxaz9cKejtZvns/Fc57znFhvvfXCvTvooIPixz/+cdscaX2C9NaOT1EhUAgUAoVAIbA0IuA57NmZmeHZyBbwTBSQkhAwjmzaeiJpnG6Lom/S2haFjOLxvpZ4Mh04LJ779/j1l3Rjk4C1Oznnwx/+cBx++OHx4he/ONiiUT+FQCFQCIxBYLkxfdVVCBQChcBYBHwByMzIzHZsHycZA2SnnXZq73njINxqq60CycBw3J/gMCeZsWOZP4pODkIOPEM5FZWcskqZL2T85S9/mf++QTvnHJ3ISehYQuPGEYchpx4ZeHHgkckJW0bWOOSqrxAoBAqBQmAsAkt5p2cix59jdi3FcciChJ6Zrj0n9RuXmc1JyGHISSjA5rkq6KYtM8OP7E1ZtebqM1ddBqt3X+Ftt7ugm745c+Y0vgK3fYMZPpnDk0Hw4yCRFWwO/RzBLHDIYUmGZ/noc50zJXNo07Bx6Icnco2M77aGoKX1sDXYDJnDtVgnvZ2SAoducwi0mu+YYjoIBJsHD+MEN8mit2xgmdWChtpl/u6www4tqIu/wKZgbGaGo53Ng5csZTplZtu4JphsrH76WxOihxIuZJjjWqauwLrgJYzIIM/8W265JWQdy7AV5JSNmzlcs7Wxk4zLHAZZ4Z6ZYf1k/OpXv2qv5SDTUdlKOpkj61b2rHtLrpJcuNDL2uBA794nIK2NHEfk4WMc7H7zm9+EzyV8yfH50Y9XZob2XscP+TwgWBgraxovdXqQI0B+//33a5pv/9LJKTPz5s0L2NEfb3OsQcBeENumAGPb5PqnECgECoFCoBBYyhDwfPM89XzzvKU+P49NUewa1+MoM9uzM3N6ynGyF0df5vh1TdKBTTSOJs2v/qkhkDm1+zc16ZNn+73LzDaQTdrJ76LPTeuof5ZcBEqzQuAJRqCCwE/wDSjxSzYCHqSIlr3k1HH9aKmPZzB3HgsayN05h2cfr96pt3FMdWeUvs6v92vDu7e7ZhCQzUnmmpNOiXqbOuecEnGaKc1TjvKnAyNf+4JyjJOF45hB5F1z3tXneL53vOMdLRgrW5hjznwOuMxsXwTorQ0PZafeTm/6dpn0MFabOqen646PLyf056jEC8aOTPnSl74UZ511VstIYTRlDuUbg7SN8uh1TjwOQv14q5NnDp26nsb3dn3WqETG6DPedSeO0N5mTG+vshAoBAqBQqAQmE4EMofPwMxhSZbnUebwOnPhpWegsZ0EDtU5J5SCmsrMbO+vzRyW8eAPGYJhxhvrGetZbne7AJs2z/ef/exn4RQPz/A99tijPbvNw0ZWaWaGzEzBW5vBOl/BO7vl2SCeq+Z4Ph966KHN5mCLsHW6XAHb3XffvWUb08mzXp9ndma2NcTgRx8Z7AvZx973yj4xl/7mKOnrtRQyjvEQhBxMb7v0lU4XoZPS8cVsMDyt24Y1xwevv/76seKKK4a5+gVgZaba/U8/AVc2nnWzufB13DA+ZOoTpLXxzlj97ps1qCN16xHo7ddsJfwFNWUqW58x9913XzhJxRxHfxtjjj4y2UbGZg4DwMZZI/04iG3OE0B1D2699dYWzDY/M9vx1njCz/HOMMQfb58Dert/Av7WhjdZG264YcsMtlZHXhuPp6C8dXR7Uzt+5pibmUEnev/gBz8InxFjyEGOpRa4trng9NNPb8F086666qrwmdpiiy3CXGPJQ+Tr/9SnPtWO6O5rsLHByTjuw6qrrtr6jC+Kdu/cT9ijwqQQKAQKgakikJmNhb8tKpnDa3V/x5VFjx8Bz2mz/c1ms2Rmex7aPOW5mJnNzspceGnudFLmwuVmLp72SWvLXDx6ZJaczMeOwZJ+/+jHZvf7x8ZmhyI2pzLzoTUbW1QIFAJLBgJLihYVBF5S7kTpMSMRYAhzTFkcgzkzVVvWrC8mHt4aunNOffTLCacUp1XmcB5HGIcenpxqDzzwQHCWqhvLuSXTIDNDGyck4xxfxsIf/vCH6AFcPLQrGQ3mkYUPZ64yc5gpQSf8tBkza9YsU5uBb64Lzj/Gfzc+tJFNZ4HYffbZJxzjaK732eFlLebjSb5gqPf5cZrSCw/tHLV4WwPczCWHXoyfzCE+8OYolZnE6aaf0xAfctXNdS/0KfWZo4QXfvSCJX3U9ZNnLcZlZuCFBz2NtVZZM3DSZk3GwkWJrMUcOrimL6cumZlDnsZo7/ONKyoECoFCoBAoBGYaApnZAmKCnJ7tgp8Coi9/+cvD8b5z5swJwTYZsNtss00ItBoLB/aT5/J3v/vdZlN98YtfDO9j3WCDDUJ2rhNJPI8FTGVhCsB5njuZhI3wjW98ox2dRoZAopNLZO1+9rOfnR+o9Rz2rCcPsRnYFuwRz3I2wa677tqO/hVIdNwyfp0EOnfbbTdTwxwVOuDr1BRBVvaF8dbsKGbHNAu0WoujnV/0ohe1ACU7cZ111gm2jKDkmmuuGeuuu25oc/z15ZdfHoKnMoLpST+YskfYGEpkYxq7S7/SGjJzfjCO/ecVHt7nLMuWbmStscYaYZOf4HQ/UYXdY771uB+w6vZN5vDeWjOdtX/+859vAW26wg1PmFm3++VeuhfedQYveuPP9lN33LXXisDEfZbh7chwGcnsYZsEtt1229hvv/0aNo6EFqRnV8EZD3zhsvbaa4escp8huFkj2f1VIXPnzm02K3vM0YAwfu5zn9ve3+czZCx+eBljfV434lpA3to233zzdn/Yvg++TiRsDBB8hktRIVAIFAKFQCFQCBQChUAhUAgUAoVAIbA4EKgg8OJA+WEy6mJZQoAjjvPJmjnJOInUtWdmex8ZJ5w2jjn9HEiIQ81cDjDX5rv2LjsOMk5MTlLvHpMpwonmmDnj8JEZy2mozinGWdczGzi9dt555+AU1e6aQ5BDiwyOvC9/+csxe/bs4LCk7y677NICn5ypHHLewWYe/TnAlGSZSwfX9DbW2ji98NMvqEuOcXg4DtH70xyvyPHGcfeMZzwj+uU8IwAAEABJREFUZPbI+uCUFGjFs+PCUcfBZj7iGJaxYQz+9Nau7NlCgtGCspyssIItp6i59Lr99tvbmjMz6CdwLQsGjnTFK3MYcO7rsjbORLLWWmutcNQkGZyo3gGIrzEwcp/pJpvG/cNDpo/1mSMjyDi4uRfGFxUChUAhUAgUAjMNAc9ya+o2SH8Wy9z0TBS0s3FN0O5tb3tbnHrqqfGSl7wkbNYyL3P4nPYMvfjii9umNLaQILIx7AjZwHvuuWcLorIvzPOsvvrqq9u7gj1rHU8suCgI6L21gq9sJc9tz2G2S2YGW4SdJaDn2Y0PfgLOgptsMTbCHXfc0d4BKwAti9l49gw+7AFzrN31vvvu297jJaj5xz/+sclgi7kW4BTANJaecGCHyaJlk+D/85//PASl2Q+CqjKfBUXJQNYs+1bwEh9Y05Gd4Rr1dVgrO8s8tuX5558f7ETj4WlTnPkCwALl6sbCgo1IhnmCpfi7f8awM41jU7Hz2JbsSOtlVyF2rX6vCzn77LNb4NQc2bx4qMO/226ZGfRhYwkw08dnxCZHG+vcX+8l/NjHPhbeD8zGY//hQ7fMbCfT2FQggKzf2m2qpAfe9KcLHHyWXMPI/RScd9/ZcYLYcDRP6ahxGcQ+zz4L7g/e5sIRRuxUuhQtSwjUWguBQqAQKAQKgUKgECgECoFCoBB44hCoIPATh31JXgYQ4BASaLTUf/7nf47uzHKdmfOPF4zBDwcfJxIHIIdfZgbHEeceJx3HFaeZwKTjlV/96lfHa1/72uDg5AQVrOSw49DEh1wZtdq8S082ByfZgQceGDIYLrvsspChInvVWPwHagQHFp5vfvOb27GIgrIcZWTLrpDNIMD89Kc/vWXL0JV+5iLOQM4u1B1dmcPAKcclOZx2AsbmcexZE74yT+hLT07TI488MjbddNP40Y9+1LJojIepd8ZZ/3e+852W8WPeK1/5yuCEddwz5yo9yKKD9eLpXXp05NyFER3dE85U2Rlbb711eCed4LKMEphySsLHOt0L8vHFX78sHGugD/6csBydX/3qVwOGeJtnPMciZzEHL+fsW97yluAEtmYORdk/xx57bPuccGbStagQKAQKgUKgEJhpCLB1BNasyzPU850dZIMW20WAUxBNUNfRzQK8xnp2ewazj/BQZyeYJ+jL3rGxjE3BLjAHXyUS4BXUY1d85StfCc94dpAjftkGMnLNN1cgD3+BSsFUJ5VccMEF8ZSnPKUdfcguoDeegteC0YKcNskJKOufN29eyFKVtSugKnBpDhuILXX44Ye3o5AdIyyTlN50YyOYz/4wjy1jvd4RbBOccbKZZebKYKaXQDZc8Ka3tRlLLxiwRwSi8cGXDUQXcrSxVdStm0yv9LAuAWlHHbsvZ555ZjvGGT9y2DVwPeWUU9qx3I50Fhhm7+HV16GemfGqV70q2EFsHBnB8HL/Ye61IWxL/OggcGsd5grU+iyYd/vtt4csa4FvG+tsGqAX+82x3oL6bCtrkG2t3fuCrZ0thh8ZAtY+L8a7XzYdCOCyIckT5JUhTl4fIysdjjb6sZfZl3jS12fTRsCbb7454H7RRRfFeeedFz7HbHPjyHUvlUWFQCGwDCBQSywECoFCoBAoBAqBQqAQKASWAAQqCLwE3IRSYeYikJnNWdZXyMnGUSSQqE2dI45DSp821OscaRxg2tAHPvCBkOEgkCvYyZHm/bYcdbIwZJ1wUhqLB4fZFVdcETKBOchk1nq33uc+97nwrjTBVE5TcujBASo4zBkqGwbvT37yk4E46jjIONGQsRyjgqhk9TVZi7o+Di/XSjpx6iplQ2Rmy9z50Ic+FN4R5yjAc845J7xL7dOf/nRwWnJoGktPONBRVoWgsaxfQVTvWXM0IiexdXlfnjF0INc84/DlYKSvTBmOQ330+drXvhaO+xOc5mCFk7XLAOFYpjeMrMl4fK0f7hx7Mo0F5h1HyeHI8UcmvieeeGLQm9OPw/uEE05owWoZKuYL+so2cW2t1sGxSheyigqBQqAQKAQKgZmGgOevQJugJXvDM9JzVuDPM1CAVL9SoFKw0bNU4NIzWBASJsZmDm0tATzBVv3I816Zme3Yac9gcvDIzLaJzIYvQURtgqB4kqns9os+dg8bgG2hD1/86UVvvB3xLFNUxqox+hFbD7EbBJDV8TQGkWtDmdNE8BW8tD62VWbG3//+97Zp0Bx66KMzeTJLBSszh6fL0EUwEh/j6Ese/fBFxugnG9HLWtXJ1D9al+1KjvuAnz5EjoBpZs5/v6772XmxaYzDkwzzZQbTwf1n48nuxoOu1gQvOCvxoSf9ycIDLwQzvM1R2qiIryCsfhsJ3Ws6WA/ZZOBtPD2NYwtmZsM3Bj/0GhRtE6bSZ44eeNBDm8+HOt7uSWa2zXtkGE8PODmaW6Yxm9M8a8IfL9dFhUAhUAgUAjMXgVpZIVAIFAKFQCFQCBQCSxICyy1JypQuhcBMQ4Czx5o4mzij1LvDSJ1DiGOLI8o1B5c5/VrJkcQBZdz3vve95mjiOMOPA8o8TkV9AsAyIwRryREs5fTi5OQY4yjEiwPrqKOOatm1gqP4cLZyagkC01dgU+YEpyo9HOV88MEHxworrNCcqZnZ3sOXmVRoWTGZ2QK7+GRmazOXY0wGCWetwbJm6cUZJwCK99y5c8NYesNh1VVXDUFdQVjvidPGcSYrxXHKcBJA9i43zj7ZI+rWDysOQvLwI5MsmUR041A1h15wtGY4c9R5X7FMXo4873Rz9LZxeHT9zJHNI1gtWCvzxT3IHB5PCWcBZ33eDYc3HjJd6IRkLmmzJv2yjx19eNddd7WjqMkrWuoRqAUUAoVAIVAILAQBwT0BOLaAjVue1Z7Nmdk2z7FVPLc9i00XKDSGLaCNnaKdPcOGUfdszszw7M0c2iB9PHuLneO5iy9Z7Abz8PNcVqeTEn/PfLYGvgJ75ptLd/2Z2WwybfrMow898RMgzhyOsU52iTF0oYe64KzMUnX2QG9nq7ANtFk7PDKHdpd24+hBR2P7Glwbi5/2zAy6IXP00X10HL30mYNP5jCgzJbKHOKoXb82eFifa/wEptX14YO38fSGgT7yjZUhbL1w1Y7MN16bEn7a8NFPnpKexsBEqQ32MLR5IDPD/davj47kqQs+0w1v/GBnrkxl110WzIx3j+hrTeaQ0dvwVcdbHRlLdzLw8HkxDy9rUSJ8lEWFQCFQCBQChUAh8NgRYANNhR67xIfPmCQ7Ih4+YTFfTVW/qc5fzMstcYVAIVAIFAKPAYHlHsPYGloIFAKPEYHuVBLcu/POO8NxcjJHZeg6ys8Rc7J3HbOHNQcXx5Q64ozkzOrOLkFdPGXzCqpyJgmImidY299NK+DLKcXJ+fznPz8EPPGSPUsXdY45GRiO4XNUHifYD3/4w/YuO5kVe++9dwv2cs6SycEleMvp5dhlTkQONHpyeNGTk08A2nocsYdkIstgNveGG24IxyY6/tg8mRscZuYJuFo7fPDTJyhLtjoyx3sBMzNkNluXNrorOeC8r87a6cd5px3RrzviyIQNBx15jg8kR8YzXuY+6UlPCngJTsNQu/F4uR+Ogs7M8G44Tl9zMlN3wEiwXBCd3o521LHxxhs3ZyzZMoZ9JgSTyaKzUjDZvenYmldUCBQCSxsCpW8hUAiMQ8Azj63B2dSfeZ6dnn2ex56zAm2e3Z6ZnrHa2TvaPC8F9sgwDz9z+3PaM9u4Pt44PAUJjREo1mYeG4S9wM6hkyAl/uSzS8wzFuFrjj7txuGnrj8zg42Fn7naUO9nt+FhLdrJZkOwX7SzT+iBbw9uZ2bLTIUVuZkZ1uraHG3WKvCoDeFNL2UnOpCLtza2llKbklx6qGvD2zXeSN0YOlpfHzcqzzz4GK9fINi1uj6YWK/7og3hZbw+vK3NWvo8GLFdyTbGOqyNTafUTwf9fW0+L72d3oK9ZKnTA5lLFiKXPLrhn5ltYyKe2vGKwY/PHH3xMU8dL2QNMHM/9Hd8YTCY2v4np1Xqn0KgECgECoFCoBAoBAqBGYRALaUQKAQKgSUbgQoCL9n3p7RbyhHgPBIUdeSv9/YKJr7whS8Mx/5575xjAwVit9tuu5DJ25fLscShxRmprTuUvMNXMNW70BwD6B11hx56aHiX7Gc/+9mWAcGxZr7gIyeUo4wdcbzFFlu09+s6Gtq7zGQHC0BnDp2LHFOCkpyxHKCcquQKxHJk0cc1B5zAJUcZBxr9OL+0c1h6x5534Xq/LlneW3zSSSeFDN5NNtkkHGMtEIynDF/zBKG9h1iQ1Ht1zRUoltkLQ/2C3hyrdDTX2q2Tw80Y+tOPoxBPOGino/GwoCuHHeeikjPW/eHg47xzjzgVORHxlSXEYWw8/vgg/QLm+DuGm3MQGUuGufChI50E2rWb615wRn7iE5+IDTbYIByD/b73va8df33vvfcGnPGntzlFhUAhUAgUAksRAqXqo0LAc9pAz2HPe6dneGb2Z59nJ5tCQE7A1nPRM9Rz13MSeZZ6Zqt7ppuDp2vPbHWEh5JMtoE6wss8dfaEwKG657eyX5NtLFtB3Rw88WNbkMcOMoeObDftZBmHt7FKtoI6OwF/c81jg9DZGLzwoQe5nVdmhrrxeCjNMwa5VnY+Sm14KvucziNzuHGNjuSRSz9j6Wa+OfqRujGdHzyMNcc6umz4aDcHubZe/X2OfnXteCq1kZk51MvatNFNpq9x6vTAi21GLn3M049cu0/mZmYYr85Gw9NY8137vPnc4ENPOhmv3xxYuY/008cmVuJjLnvZ/D5eO15K7XiY28k9NV97USFQCBQChUAhUAgUAoVAIVAILOUIlPqFwFKCQAWBl5IbVWo+MQhkDh1RHDpdg8x/bOt9C5YcSRxRsmovv/zyuOSSS1qw74tf/GKrC4hecMEF4Tji5z3vefOncyxlDuVwUumgA16Obz7//PPD8cECtRdffHEcdthh4ahmxxI7Ptl8zlPOsMwMzid8OLgESX//+9+3rGRBToHpzKGszOFReo4zNp5zi2xOPDw5uTi1OOHow5HGAUsOGcZ6/5kgM10cOf3BD34wPvzhD4f1O/r5pS99qWHtCEVzOcPg9MADDwT+HG6yflyTv9FGG4XgLJ04Vq0PA/ogY8zXRgcY0ZfTjiNQO1055NTJ0093egssWw+Hp34OOm36XeNjDr1k6WYOsZLNTV+8jUPGakOZ2Y7Lxlu2tn4899prr/j85z8fsqM5Ne+4446wSeCAAw4IjnCBcesyvqgQKAQKgUKgEJiJCHgeen4KINosdvLJJ4d3qGqzXqW+0ech+8NzOzPbqyeMEwjMTNX5lPnw624jzB/wYAWvB6vtee0Z3q+V7AklMpYNpY66TaHMzPZO2Rj80HFQtCOtlWT3NfRSu/Xjn/lwXfuYzodcMsxBo/XM4VxjkH58lZ3PgnXXnQf5runY5blGvS8zWxDVmMyhvM57FHcw8w8AABAASURBVI/MbJmzMfJjDtJELzqOzlHX3vuVaMG2Ud16vY/JzHbvMoe6md/1U0eZw75+fzOz3a9+HYOfzOEYOg0u56+l40Be7+ulcWxGpbUpUeaQlzoyt5Nr8zOzfYYzU9MyR5nD7yb9Xvl9hxG7PXPZxGSZ+xDUgguBaULA3xOs+9/lfq3Nd3Rl0ZKLgHuEuob8MHw8rrWrZ2bbOJ+Z85+lmdl8SZnDDXPuO+L3yRwmPWRmO+kOL+1IvZPxyHX3DZHHn6NNmfmQTG2Zw2vPL3P54LQjc5X8SHQnz+ZHbXxtXYa52kYJr9FrYzq/0fYF6+Royxz69TKH+mWm5oabpI/OX0m/1jn4JzPbGG3kZWbDeNDV2t0PdWSM+cYptSE4KZE1K/tajev9vdRmfcapj5bqyLrIQ647db5Oault9DG+8+qYu0ZkGdPH0xGZo1299/X7qc280fW77msYlY+P+frM63PU8TfPGGRc76eb66JCoBBYehBY2jStIPDSdsdK36UOAZkqL3rRi1oW7jbbbBOyXAVwBTe33377di3I6Thni/PwZ9wwEhgEnFSMRI4vzjSBQ8HCr371qyFD9q677orjjjuuBXoFiC+88MJg2MmoYVjIrnXMsSOJv/Od77SMXEdRyzpV3nTTTeEYacaII+s4vARgyeXc0s4Ry3jyZUrQldOVPvSlE8eNvsyMV77ylS0zWZATyVQW+LTulVZaqQV/zbNGQV31NddcM375y1/GpZdeGj/4wQ/CmmQp09cR0ta63nrrBR0YU3SzRkYfHkp99KAPB6dgsRL/7mSyFtfGdT4wgnXnKTCNJ+z7eOvHVwa0dZK11lprNSei+4WnY7O7UZc5/IJBRzitvvrq7Z7gY92ywI888sgQAHYfrrrqqlhllVXi7rvvbsF9+rnn+BYVAoVAIVAIFAKFQCFQCCyxCJRihUAhUAgUAoVAIbAIEOBr4Z/Bio+nb5y67rrrYt9994399tsv9t9///CatNNOOy2cuMY/ZTy/DOIDwoe/RxLG+9///nAKm5Pl+GaM1X/RRRfFO9/5zjj88MPDyWxO5jNHv3H8QfwyeNJFm74f//jHgefHPvaxlozBV8VvhCd/z8033xyf+cxn4gtf+EJI+HBS3te+9rW48sorg+9NH134l/DjH7Jm8lwjrys78MAD21qvvvrqFoCli75xZIzApVePHXXUUc1PyCdlXZnZ/Gl8htZsDJ+UhASlU3kOOuigtqYPfehDbY0STfj0+LrI5SuUUAIvGPDhkcmfhjpO5NHDGsk/77zzGs5kun/HHHNMe/WaMfDtPDoG/G7kIf45pfvqtEP60P+ss84K+ujjx1TSQeleZGbwtUnAOPHEE5uP0qbTM844I5Qf+chH2n265ZZbQhCXbHrQ2TroJelGgog21z6PfIHG8jG67z5jPgtObbQ2Pt5TTjklrI1/0BzroRP+SB2/rqsyMxVFhUAhUAhMGwIVBF5k0BajQuAfEWDMefB70DNaEONRwFGA1Qxt3ahwnZktg0Qbg4EhYzzj4/bbb4977rmnZT0IxCKZvIw12cZk3X///cEIModRJNBLhmC08YxkfBlmMm7JFHBknBnf9WLc9D4lg/baa68NRhiDBx9GD97kamfI4Et3Y6yfgdPr1sLIZTSZ60hrOpHNmH7Ws54V5DOYzEHf//7341e/+lXQlQ4yjekLR/10I1cf/o5p1iZrV0kfOqh3gg359FthhRVCljGejD199MscZinInGZs4i04bK1worv7KpsbFo4IdA0PesFd9rO2DTfcsN0T/K0TBuS7T3hutdVWcfrpp8cLXvCC9p4/MukR9VMIFAKFQCFQCBQChUAhUAgUAksgAqVSIVAIFAKFwKJGgM8ETz4XrzyT1MAHxO8i8CeI52Q8QcvVVlutBS35Xvhp+Hcyh9ms/FOSDAQcBeW8VozfiH/IK8GcxicgKkAsiOfUOnL5fTKzbfiPwQ+/E76DavtfUBFPp/EJJLoW5MObz07gV3BZoNpr0nbZZZfw+jfBQafeSJCQOMFn5JVt119/fUsY4KOzBkL49CRyWKuT4uik/dEQ/PiWPv3pT7cT6Fz3eYLP1ut1chJJnNin/PjHPx6C6l7jdsIJJ4Tr448/vpV04L/iU8vMsEZ4Git5BO/MbHjxhfHlwcwa3vve94YTD5XkwM19FGT2WjXBXP4+vrHuQ4zBD9/aoGj/8xd2XM4555xw0iBeAtcC7rDJzOanxIP/zUT3w6vxfGacUigA/e53v7sF/vlP3T+vpPPKujXWWCO8qo9eXmPns/enP/0Jm+Cv85nBGw78joLG7rP7+PrXvz58fmwGgLvNBE75s24JMbcPfLh8k/TB0FqVSB1m6kWFQCFQCEw3AstNt4DiXwjMeATGLJChhDzcBRYZYIwURgxiTJjOUMlc+M4v881lfMimnTt3bjiKmFFrLuNRSYaSUaJkqL7uda9rRtqZZ57Zdg8KtgqymiOoKjOZMWSsoKPr2bNnhx1vp556KjatLkDad9Ex9Bh2DBlGkEHmM/RmzZoVAqLWaX0MHfpbH5kMJ0YOA5c8shxJzTj71re+1ebChI7mMdp32mmnoAseZL3qVa9ShCO1yRcwxY8OjG9fFMiFs4H4INfkI2OV+pdffvmQhW0MozAzAz+GnzXZuWm89ZCntBbZvZkZN954Y9thiBdd6G+8HZuCxzK+4aKfbptuumm8613vaoF+4/CjG1wYu9rIVppTVAgUAoVAIVAIzDQEMrMdL5e58HKq62UHoKnyqfmFQCFQCBQChcA/IFANhUAhMC0I8IF0f5ZsU4E+2bMCgdoF6pwi56Q9QTZ+qXPPPTe8juzWW29tPi+K8Y0Zz4eUOXx1BF8L25CPhy+Nb0c/35X6DTfcEE6T45/Bg3/G+MwMvis8tX/7299u13Q1xsb+7r+ReGEM/xnd+PD4jhB/E3nGCyIqv/nNb4bXogi0mkM2Mrb7lfjXtJGH9zgyhy78h+bRn97WrC75wTV9jIOjUwH5tiQuICfwSXhYZ5112mvZXvKSlwQszUd8ZRJG+LBc0wc/OiN4OunOPRFs7nqQIwj+whe+sB3dba5X2wmOC3jDS5v5eCrJUIcbzGRU92u+Pz43fj1yfUb0uZf4ZA7vW8fVevn9+OaMhb+6+TKdnUQoEL7rrruG+/KMZzyjnbaIJ35K2PH5CZ4LIEtAcY/5FK3PhgUy+ErNEYjnv7ROmOHR16RuXZnDTQvGaysqBAqBQmC6EKgg8HQhW3wLgQcRyMwW8GMsMTwYGYwU3YyxXnfdiQHAwEAMA2TH3brrrht2Ldq1xkhiGDGqGFeOOGHUOaZYOzl2HJpr95ujc8xhPNqNJuArw3bFFVdsRhj9GEyvec1rwnyGjZ2NDEkG1lvf+tZ2/DQdjWXEMHpd05NhKsjMgLJOY8jWT6Yxo8T4sU7HV9OL4cfQh4k1kU1nYxhWeOLF6Bc8FlC1o8/x2PgyAHfYYYeGDx7kkwsH87ou5Do2KDPbO99kAttZaqxdiHbvMZrxtNPw6KOPbscMMfzxVeqnE/3o7ugXR9zQhQHsfuBDd7sb3WNfNBjXgt52CbpfdCFXgN2xNo7CnjNnTgu8mxP1UwgUAoVAIVAIFAKPGwHPYfS4GdTEQqAQKAQKgUKgECgEHkSgiulFgM3Gz2QzvYQAvi8SZVTK3BUEdMyyoJqsTf4xQT7+FNmp/DzG87Hw5yD+Gdd8Vfjr5yvKHJ785ppfiyxHNvM78YFp5x9TdhL0k3VMJl748p2pG2seeXgIBMqmldAgyOsYaJnHskYdRywAy79knCOZBbvpgWdmtsxaesbgh28IDapj/zdGgFPQ1kB60Es9M9sRxXxZfHdeHyerVnKFzGoZzfyG6vxgjsuW7SpzWMA0M5ufMDODDH6xzAxrzkwiml9Rgodjkfu9eOlLXxp8fVdccUXwgZHjtW/z5s1rR0Kbf8ghh4SsXnhYP2b8d3x5fGbWxVcGexhJGoG5gLzjqa3JnE7Wp05PPMwR2Ia9NdFBosy5554b1uno7VVXXTUEePkE+RndD3LdazjiCUtZvrKZ1fn2+AQFvWWS8wl+/etfb5nBXvlnDN+mxBv+Sjq7p3jRL3OImzVmDuvaiwqBQqAQmA4ElpsOpsWzECgEhgh4uDNiPOyHLQ/9y6BglOpHHvxIPXO4W5EBaQajRdDRsSWMpGuuuSbsNmP82Gkm0MjAYawI4jJSzJUJ7OgVRhHD8znPeU4zJu3mYyjb5SegzDAi12437/1gENKPsYIvA5URx0hkHNGzy2D00pGRZp2u8WIsadfmGj86dSJT2wYbbBCMYcdcMzgzsx2d7AiazAw6CcQaLxgts/Ztb3tb240o0PqkJz2pvWdYlrQjZxy/IuBqfeS6B4gu8GZYZg6NVfy0WyeMzVFn0CJHDMnahRMevowYT2/9jsoRTHfEs3GZw/sGU/fJF5FXvOIVbUdqZobdlI58FtA3putuN6SjowXkGd52OZJTtMQiUIoVAoVAIVAILEUIsEWWInWb3UDnR6KpruWR+Pb2qfKv+YVAIVAIFAKFQCFQCDxWBPiU+EgE2e6+++52aox3zzpC2ZG9fDArr7xy8Gu98Y1vbO/Z5Z/i/xG8+/Wvfx1++HwQu4Yfhy+JDyczWyCTDH4rfi2vJONzErCToMCHxGfVfUfm/9//+3/bK9n4bPR1Gcbwe/HLCe7hmZktGErmzjvvHHQX8HzLW94Se+yxR+y+++7tSGInylmD7GP6CxbTFwZkIvzIQ2ROosxsNqS1WKP18XMpzYUfXTOz6Qg7CRbw5F/0qrmVVlopYKzku+KrEkDnU8TLeq0bTuRYJ978X/Tl55IYgiRpCJBaJ38mfo6B5heT1MH3KEhqzcb88pe/bFnW+HW+5Ljm+4MJHQX/6SAALOgMe2MQHTte9OFbo6fTDp0yyH+37bbbBr/pq1/96nZUtw0FNha8/OUvD9nBgs0SVKwVZl0HQWzj8OQj/fKXvxw2KKjDy9rg6F77LPHfuqd0lBXsqOnMbD7ZzAr6Rv0UAoXAYkWggsCLFe4StqwhwJjpxibDATECMrMZtIwT/YiRg2BkjBIxPBgZ2ryvwlHQgpOCoQKMjh1hXDiyxA42u/4YO4wpBpD3bgiMMqrmzJkT3lvhaBbGp52O+DOaZLQyDs2XISxo7LgWMrxvmCEuYNt17UfdWKP5DDkGn+NTjCGb/up9na6tAw6IPMYkw9huPEaX42AEXcllCNslaB6yS9K6GFreQfKGN7yhvbvDESvGMq4Y+3Zczp07txm2mcMdnoxEBp0jn2U1G4cfvgxvRqudgbJ1GYMMS0adIDpj1ftcGIwMSDpblyO17Wi0e9J4+Hivi/XYJSpDGH+yO052GsLSvfQuYBjbJWg3qN2PZMGWHHOLCoFCYElCoHQpBAqBpQEBtgYa1XXB69G+qhcChUAhUAgUAoVAIVAIPLEIsNX4jmR/x6TDAAAQAElEQVR98rfQhm+mn7gmIJeZLdDJl6RdwE1ihIQAgWMb/fl2+I34nBA/G58Vnohvht9LKajoZDj9jpTmk9FONjKfTnxGMkfVHZsseMznhTefGh+Ra/z5cuhgPZkZ/EFIH576yeCXEjzUJoCt3ZjM1NTWiT8+AqCtccw/mRl0yRxiZCi/l5J8fkLrcY2nOr3pQq42fcaSp3QNK/gYZ45xnZd5xmRmCJB6h7Fsbr4x2bZ8btYluQQ+5puLh/U7yRAPvjXJLu4r7BD59HdP+DuN4yvk29T+u9/9Lq699toW2MfTHLp0EggnF4aC0PQyTr9gOB50088PKBjsdEX3WMBWoP5//+//3bKdXX/jG98I+gn2zps3L2QX44+fObCkgzGyp/Gjq/7rr7++vdLO+l1bi9IazVUvKgQKgUJgOhGoIPB0olu8l3kEPNBHH/Ie9JlDgw44DB8GAnKNjFF2YugKCmZmO76FkSpYed111wUjhDHhWhCyy2LMMGrwknXKABN8dHwO48lxLOYw4hhGDB/jGT90IpuxwohzxIqM19VWW629E4PRZJ6jUqzPHPPtFnSMzdy5c8M1Q4bh2PnhSb/RNnPpio+ArqNTGNaMfsflvP71r28Zv/rNxwse1sXYFzh2rIp5jpyhl+NmHCdjN55xiBxyGXSC4naTMso67trx3meffaLzY7wKmJPryBhZvXRluAomM+4YkkqBa8an98gICsts9o4a4/WTr86wdS933HHHdu8Eg8kjS3YzPRjtjEdyyC4qBAqBQqAQWAIQKBWWSgQ820cVX/B6tK/qhUAhUAgUAoVAIVAIFAJPHAJ8NqTzt/AdoVtuuaX5l9hwfCX6+Zr08edIQhDEdRzvKqusEoKOfC+Clvw1xhsn2xZ/fhbBQL4j1/xlEiuM5cf61re+ZUp7dRg/FMrMuPPOO9s7gwVEbeTvuuCDP3l8TwgDmad8Z/R2zSdEZ/zoQJasUT4g69Hf55qDr3nq9OzX2h6JjKGLwCQ/lLnk4J2Z7QQ9vMynLz2M0a80X59rdfrQWd08dXP45DIf8muSoZ0Pz1rM87ozfOjhfhjTedBPfdVVV23Z0RIhJFDwdZJvPCLPvEsuuaR9Bsxzr2TyCtrym/EF3nfffcGvaY75ZJqnTneYyGZ2T4yzVveBDvSms/qcOXOCX47+eErsMNcc/tc77rijZYR7pRzfIX3w6p8FmLq2brooJfC4z3ThX/3Tn/7UgvuuUWa2z1rUz5KHQGlUCMwwBJabYeup5RQCixQBD/AFGWY+ZOws2LfgNWOCAbFge7/OzGAYoN6mzBzKIH+UGJyu8cwc7u4jQ1tmNuNBPQY/SsSAHlw2Q4OBo60bK+qZQx36mF5mDvm7ZkCRyYAyV5s6woP+vd6vldoyh2sxBw/6alc3JjPbcSjqqK9RUNq4GPyYMyjmZ0+razOePkrU16eu33x14xlu6pk5X54x2lAMfhhtyDXq/YOuhm3noY8s7coux3jX+hl9yn6tLvCs7MR47vXOm/xex7+oECgECoFCoBCYLgQyh89ozyKOlumS80h8Occ4YfSrK1FmttM8RttG9aNvJ+ORaw6czo+dgdgw2jKHPI3tvMzRpw31ds4j18gYJSdQL/s412hUbh+/4JhROeaMrs11569ubGYGh2VmNvsnc1hq029cpy7Tde/j7HKNunNKaWzmkFfXkf5wykzDG2lDnZ+5raP+KQSmiIDPINvZ5yszm42trq1/JqN+CoFCoBAoBJZYBDKz+Zf8zc7MZqeoPx6FPRM68acI0ArGdV5OgHMMr6N/+VZ6OzuKnedVZpIcBBGdENdtOP2ygfmq+jOGHPYOX5O+zGzsnEgnsOdCEgQd1I3nn3FqngSMzAxBW6fg0cWaET3YS+rKzGwJFNq1eb7h1/VQ1yaTFVm3eUp95hmr1K7U/miIXtaemc3vhU8MfsizHjS4bBnDfFadNznaEZvUdWY2e1ybecbqg2FmtvuOP5mC5D/96U/b58L9gyecO/7G0AF1fuY6cc8x2+6z4LrxZMDNHMFYgXl12debb755CNh79R19fvGLX4R+PJH7b13Gs13xgiu5+ozJHOquzTU91K1Rlre6dqcwZmbYKOCEQkFnn4fXvva1LVmFjvjz63XefHkdu8zh58Xr+PCWqe7UxcwhruRqJ8scZVEhUAg88QjMVA0qCDxT72ytqxBYBAgwZrDpRhNj2PE6DB2Gn76iQqAQKAQKgUKgECgEHgsCApnGc5Qo0WjdNQcMRwsHCSeLtk6Z2ZxMHCbdeZKZzdllHqcQhw0nmGsOpXjwhw2j36W5bBx11OVwHtERZaauxlsFrz4fL21k9LbM4VF8/Vo/Igd/DinX1kt+54GvtVqTupIdxvGIOJf02yyHFx6uzcfXNaILG83GM+3m4qONQywzw2tG+tjMbFkNxuJHrr7MbGvOHK6fTjH4MWZQLAv/1xoLgUKgECgECoFCYDEiwO5i5wjKemer+r333huHH354O3rXO12/8IUvhPfNsmm6auxFthEbhj2jne3DJmInsbeMd80+Y8toyxzak2wyJ8npdyyzY6H144kXe1JGMl6OLxaENJYs4/A0LjPbxiZtgsz0zxwGhMlkSykFE+kq05R/DX/yY5p/6IXoLkD74x//OBxz/MADD4TjtAWk4S3g/sc//rG1wYC+yq6eOh54wYCNar77Zwx8nICnrl+JjLN+dVjgwV59+tOf3oKq+lBmNhzJdS/wZsd6ZZx3FBvjfcuCwrBzQmC3r/EclUnHGPxkDu3ZQfUR/3cfbSpAfZB7rt33CiWf6MYbb9yOhXadOfwM+e7Q5Y7qIAvYqYr4Wb+gNZ3MNU6pL3OyfsYVFQKFQCHweBGoIPBE5GpAIbDsIsC4YsgoGSyQ2GWXXWL33XdvGcyuiwqBQqAQKAQKgUKgEHgsCDjFw3hOEI4kTh7XHDicYuqcPUoOJQ4SxB7RhlxzIKlrxwupc7wdffTR8a53vSu8X0x7d+KYo24eHmSPXpNPNh2RPvONVbpmGxmHRyf9bCXyOR61011pTi/1mWtsZjZ7yrrx5gxCxuLDGfeyl70sOBy9OsIcfUr9xlpPZrZj8rRlDnkaRydH36lzfro2l2NO1gSnqiCxV1o45o48/IzHS4mst7fTU1tRITBzEaiVFQKFQCFQCDwRCGQOA2GySPfaa69wzPNTn/rUtvGPrfTVr361+aIE1ryP9e1vf3s4gviee+5pG9fYlIJxbBU2ErvHOjKHfDOzjWOH9TFsHEFkAUbjBT/ZXIKLmRlKGZyyXGPws+mmmwbbyrzBZfufrMyhDA10MOamm24KwWPBVoTvbbfdFuyuI444Ig499NAQVJw9e3YIcJs73WSNbEFHG8vCFXBfY401Yu211272JlwdtSxwueeee7b1m9P1su7MbFnAmUObk41pHfqMY+vCVB3BB+ZwcY/Yxa4RXcxnd+ozVmmMe37ZZZe1Y7jhufXWW7fgMH0cHb3DDjtgHwLFP/rRj1rdXPcW78xhgNZ1Zrb+cf8Y5/MmiN3Huf/WxaYnl35e/UY/Y7SZp94pM4N87ZkZ3iHc7WifVd8z+ljz8ce3t1VZCBQChcB0ILDcdDAtnoXAjEBgCVhEZs43rjIXf50hwijpBoudjEcddVQce+yx4b0dmeN1mgRh5vTOzxzPP3PJ7p+EX/UXAoVAIVAIFAJLKwKCj5nZ1Of8UOE04rxRV3IIyVRwbQyHSq8rkXaknpktq9WcK6+8Mj772c8GZ9tov3Hdrul1stTZPOqcUV2WsZkZxx9/fJxxxhnx29/+tjmgjNPXnUPma2M7kUf37gAzTn8vjeEI04bUM4dYZGbLLqCDwCxnkSwNQVv4cEIZj4e5iN5IHWUOnU8ca3QxhyOKrnS0jh133DE40DjVZMA4RvGYY44Jzk88jO8lHurIfGVRIVAIFAIzDoFaUCFQCDyhCLBz2C6UcNwvvxP/k+N3ZYuyV9g7gmjsI3be3nvvHe9+97vjnHPOCRv79AvQGcMWc812YQPhm5ntqObMbPYce499tv7668dTnvKUZoMJ2ApqxuBHIJINxm6dPQjWGscuMg/vwZAWpO51462B7fWWt7wldt1113jTm94Ur3/96+MNb3hDbLXVVrHvvvvGqaeeamrgKcli7ty57Xo6/4FLtx8zs60/c2h/wta62Jjug2v2tFIbPOPBH+PwUmrKzOa3ZLuyH7XDXqm/kznq7kcnvGFHLxjD1RilLGmBdNcC1Y6Zdh8zM2z43GKLLdo9c99PPvnk6K9CwcscJX2Q60lknDnuH/2M12YtPiN0krlMtmuYZGbD0Vqto69Rfwx+6JaZbYy1uoZTDH7wHRTt86MsKgQKgUJgOhGoIPB0olu8C4GlHAEGDCOLQWMpDKDMjO7U1DYTqdZUCBQChUAhUAgUAtOHAPtC8JEEDh8OJnXEocL5wpGCtLk2rjtktOHBRuFA4WjJTM3z313GwTJr1qyWrcGhY4wBnHPmcsKYj2dmNschp44xCF8OvF4/7LDD4uMf/3gIyNJHOzIfP3VzlPrJpD8eXZZrtlS3q8i3LmPN4+zSR1d9c+fODVkvsiD22WeftjbZycaSaa5xrumBj/nku+ZsItOczAxOPRkp733ve+OEE05ojkl4ONZOFsVZZ50Vp5xySstKMR9fPJE655eyqBAoBAqBQqAQmEkI1FqWHATYH+wp9oxs1P322y8c9/uVr3wlzj///DjkkEPiJS95STgKmC3JRhGk/cAHPhDf+c532kLYPmwWtpIGY/BTR2wxberakWCsLF/zZP6yydTRzTff3GwjQUfJEOwsOrLX8OhyMrMF+2Lww0ZzrPIvf/nLwO9Xv/pVuBZcxpv9tu2228b73//+OPDAAwczpv9/a4ZNZsZKK63UAtE2TX7ta18LpdNzLr/88rjqqqvaSTof+chHmlLwYle7cH9cIxhog5E6HGBJhnFK44zJzHb6jXofax4s2f7mup+Zw82QfI50+dOf/hQCr7Jzr7jiipb5LfjPPv7e974XbH08r7/++vjZz36m2sha6eCCTkh9HNGXLuz2zAy60cMaMoffM+ju3rn3nT+exii7nMxsgfHMDN8FrNUaBdYz09C24UCFXGVRIVAIFALTiUAFgacT3eJdCCzlCDBsOGYZJRyJmTnfqM0cGi5RP4XAzEGgVlIIFAKFQCGwGBDgCCGGI4WdwVHD4cI5wsmU+ZCNwanCDuEAMs5cbRwv5hqPl7mcNerKzk/g0/julDGHfcOpo46fPnyceGI+BxC7R/DUNbl4CJgaaz7++ujhWh0P4/CmD954uNZPr8xsTiF95NNPH74yUDKzHXtnDn1kwmy++ebh/WSZGXTozifOMjzMxY9sWNGdfKRNX8+OcLTfyiuvHJtsskmYa6z74Kg6zsgLL7wwHBGID70yh/qqFxUChUAhUAgUAoVAITBdCPTNeOwXthh7h93DVnJcPEO+QgAAEABJREFUsWzao446KrxL95vf/Gbsv//+7VQTdozAqvcFs7XYZmw3erKREHvHNcrM5tf6f//v/4Uf89lEXn3mWpbxXXfd1Y5CFoT0ugzt2223XTtOWh1/tlLmMGipDR+6ksX+s7nuzDPPjLPPPrsFsL/0pS+F609/+tMhOCyw7Uhm9p75i4vYhnR96UtfGuuss044Ahqpew2JrFsBeIFiQevMnK+aucjaYYYPO9Mxyn2Qewfzfq3MHPIwPjObLew+weqBBx6If/u3f2vZvXj1uRdccEELxLJhBfplVrvnb33rW8PmgOOOOy4E1/HH94Ybboi//e1vLhvRUSVzeCy0+iS67777WsDfZ5Ae7nNmtpOG8Pv73//eNo6S5xoWdDYOb2tSmq+E0V/+8peWfY6fo6S1I/OVmdn61YsKgUKgEJguBCoIPF3IFt9CYAYgwKCxDAYOQ06ZmZrau+dapf4pBAqBQmCpR6AWUAgUAosTAY4SDhPOPQFUGQcybNV//etft+xX2R4CrZnZMgfsohec/OIXvxjo4osvjhtvvDE457p9wvHCocKhpORMxDMz27u58NNurZxEMgjwueiii0J2QT/+TzCXbnhzOpFj5z45HIM/+MEPWpaEOmdjt5fuvffe+P73vx8CqXjKXOE45EDjBDLfWDqo68ObXpxKHI7W9l/+y39pTiyyOTllQtx///3Bwcm5SD9r4GC6/fbbGx6yIsjkUJR9gn9fOx0FjOkrG2XLLbdsr/Xoth3cjJEF7DhomceuyehEb+OUva3KQqAQKAQKgUKgECgEFhUCbK0//OEP4Wjfz33ucy3Ax+5h75CRmS0wyx5ZZZVV4oMf/GB88pOfjFVXXbVtkvMKEGO7rdLtJfYO2xMPlDkMCrJFtQvOad9ggw3iRS96UZNx9dVXtxNYZJiy19Zcc83Qbxy+5uHrGmVmC+ThRQe2nuOf582bFwK9joS22U4p2OyVHGxNtpr57DbldBLbDjZ0swa6Ini67n1s1q5XD1CzqeFFP7ri4d5kZttU+MIXvjBkU+tny/fgLN74Zg7xUYeddmO//e1vh6Au29QpNQKm+tjov/jFL1qwmF2vzWZJ+gg4Z2Y4IvxpT3taC9CytWUyu1dkWBf+6nTNHPoxtQ3pH/91PwWS//rXv7bOFVZYod1TMm2gtF4dxrh36vjTTek68+Fy2O7sen3/+q//Guuuu277XLk2T1lUCBQChcDiQKCCwIsD5ZJRCCylCGQODRhGE6OQscbwYzy6XkqXVWoXAoVAIVAIFAJDBOrfJwQBNkTm0Glk9z8HmcAjR4l3u3GW2eHPEcipwpn2mc98Jt7+9re396jJZt15553DvDPOOKM5CTlS2CkcOIgDSzat+a7JRBxXd955Zzg2cMcddwy8yJPdsddee4Ugah8vS0P/TjvtFAKrHFOOxnNMs+OZBa8BSC5n14knnhjGcvC95z3vaU4/jj7HL/dMFvrQgUOL45JMgVcBbhkOxh955JEhuOudcXTbY489QjbEk5/8ZOJa9oojBWHyrne9K/TD7W1ve1vstttujQS0BZdNkI3ClqMTBytnqXZ6w0RdP6earI/rrruurVc77LsjzTXdlUWFQCFQCBQChUAhUAgsSgTYX470Fdz1nl+ZtOwnNgr7iSx1Pilj2X6veMUrYq211tLVNvwJXvJXsV+6jWNst2U6nzZh8A9+mcMApVNnNtpoo0FrtKOl2UmCwDbqCVI6epg+5GYOM4DxM84k7eQgthc7TBsZ2timdKOjNZiD9BmnPp3U7WLyYAMXumRmw44O7DztXQ/BVWtkP+pHdEf4wNnY5ZdfPgSCYfHTn/40fvKTnzRbMjNbIDczWxY1XjH4gY25snzZwEjg17HPg+722hKBVnzZ4uxzr2X58pe/3AL/Nouedtpp8dGPfjRWX331JgMPtjr9rYN+eME/M1XHkvGyzN0j67XRIDPb6/AEb9numRl0IMNnoa/HNeZwUcIVH5/nH/3oR812Z2PbZNDn0AsGxsNNWbQYECgRhcAyikAFgZfRG1/LfnQI9IeyB3rm0GhQNztzeK3+eMnDfyo0Se5UeI/OJadfM04YjP16XGneVGgc70fTN0n2JB6T5jMSx9Gk+VOVP4n/pP5J8if1L+v8p7r+SfMn9U/3/Zkkf1L/dOvnd29UxsL0ycy207aPy8y2mzdz6n+/Fyav2gqBpQUB9g1d/R5lZnNMxODH78qgeFT/dyeHwZw0fS6HhzbOFyXS38dzmGiT2cum4GSx414Q1TveOF+87+3UU08Njp/MjHPPPTcc/8eJ4r1pMm4FfwVmBV4FU8nAu9so5GnjsMsc/s6Tx5EnAOw4Ps4wGbQCqt6HRvZBBx3UjhmEkR37grre1yaTlq5bbbVVCLa+8Y1vjLXXXrv9jbEewVo6c4B5J50M3g996EMh4OzYPwFd4/BVInJlOVxyySUh+CsYLNBtPZxEX//615ssjjL4IvOsTd/BBx/cMo/pLJguM2GbbbYJ2Suvfe1rW1aM8d3BJGjtWOk5c+a095DBo/PMzHbKi2C4TBoyfT44seic+VD2DZ5FhcDjRSBz+Gz2+fMZQ73us/Z4+da8QqAQKAQ6Av3Z5jozW4AoM10WLQIE/N3OzIYrrNGi+vvtuFz2nMxT7+JlK3lGZGbTfNTO08AWZEeqs3GUmRnstm7/CMiyS11nZvRgnrHsVsFZMgQ4X/Oa17R+GxHPO++89p5ZGaE9OCwb1PrpYb61m68NBvyFbCd97DX9+jKH+hurj6xeNy8zG57m4J05fFaa71q7NZiL8FSOkvWRjZ95cOwyjMcD6TfW2l3jQR8lHMhTR7JgM1O1Hc0MO2ONwYMcnUp2KR3Z+Mccc8x8O5QcYxD+SuOQjO9+/9ig7pVgLvvZuGc+85ntncmbbbZZOA5cMH777bdvddc2hcq4tj62qxN1rIl+9CCPnnChN13cI/qaozSGLMd1O+1H3T3feOON22lErl/+8peH47ONd3KP037wwlc/TJXWpERsc98hHHVNhu8w7om60hjz6a1eVAgUAtOLwLLOfbllHYBafyEwDgHGASPHg1ndw7k/3DkWx819NH2Z2Qy9zMdXTpKR+fj4Zi6aeZP0m9SfOTU9psp/0nyfhXE0aX7m+PVNmj/V/szx8jPH90+Snzl+fub4/iWd/1T1mzR/Un/m9OI3Sf6k/szp1c/vXuZDMhamj7/bxvnC54sgZ8Ki+Nu9MFnVVggsawj4vWIXcbRwMHGw+B1jN2nj4FBq12+8a84zThMBVQ4QQVnBWFmtHHZ28B999NEtKOr31ru5OHTIkhnCmTJr1qzYe++927tz1R0b6Kg1vDl06GAuHWQwmMsRpO6YODyf8YxnhGxZQdNnPetZweknSMoRJahKLzv2P/zhD7dALF3xFaylx0knnRSCqXSXnYCXo+JkCnuXmmMDBX5lKtBJZq/gKj704rSU2WvNhx9+eMsg5vA6/fTTQ+aBI+7oKCulf7Y4nmDo6GzBa9cCz5xKxstSENzeddddg/50JzszW4YHe9YaHJ0HH3zxULo/si+6AxUO/n7qw0NpvnIpp1K/ECgECoFCoBAoBJZABNgkjknefffdm3Y33XRT2LgnIMuOYz8idhSbj61z6aWXhtdnsGNmz57dsk3ZOIJx/XsfvhiyY3w/lH3a7VNj2TnaUQ/2sdfYo16jwdZ0igo+2hH+3U5S18fG0oY32eTRFZFBh3FkTOZw051xbEyldVo33gKK9NSuzsalD/uQPPalcfrZkOYaTz9tdFUazz63ftdseOU4sj68rE2Zme0oaHOsUZDUpkjjHAktWOtVJGRbm3H0UaeHU39shMzMlkXMJjfGEdGC/+qC79ZhTXSFLVn62PUwYsP37xXf/e532ytV9PuMmOezASdrNjcz22bIrpfvBd/4xjfaqTs///nPTY1NNtkknvvc54agtAbB6Ne97nXtCGoYC3Kfc845LduZHrB3j+hjjTKhnfZjY6j5Nmfa7Eon18YrUWYqigqBQqAQmFYEluEg8LTiWsxnCAKMDMYJQ0HdA13d8hhM+qZCjJ+ZTFPBxtypYoPHOJoqf0bjOJoq/3G6L4q+6dZvqvyne/4kDCfJn+75U+U/Sf9J/ZPkT+qfKv9J8xfsX1Aff6f93fZlz1jv//TlsH+R019UCBQCjw8BjjgOp24XeRb6ffM7hiNnC0eIkpODo8jvKMeNfs4h1/oQx4zfTce84cPWMkZpruPhZOUKqvp91q7E62Mf+1gIXMq2xYezB2/yjfM3gF74y2Z4znOeEwLOn/jEJ4Ijxho4sxBdBGAdYyc4S4Y2OuGDv3FkZGbLiOBIlLnMIST4ygFmLt0EeR1TyAkmwMsRRCa8jJH5a56gLEeR8TDTZ76xrtVRr8se9u5hxx+SaR7nHawEch2bp4QJB2FmtqAwvWHChsUPTp1cZ2bgpc55p6QrHNTNNV69qBBY+hAojQuBQqAQKASWZATYfmxFp628+MUvDvaXIOEOO+wQ7DavDmFPXX/99e1IXq/RsCnQmth3XvPRbSX2i/n92hjkmj2odN1to8xsGcDsRVmg+v785z+HAKSMUBnKmdlsR/aZfnMzM/BiI7GN2Uzk9j56INfmjCNj8GFrZQ4DlU7BsdnRsccC4k6ZUR577LFx3HHHxVFHHRXHH398CJTjnflQQJG9Z630wZeemdlwVWfjmoPYyspJhI/1K9md7peS3e3+eU3JOuus04LxgvgCp6ecckrYaOnUnfvvvz9sppTF2zc0PncQbNWm9GoYryXBk0266aabhjVkDtcFm64jHdRtvNxiiy3aOEHnK664op3UA3cB2syMP/3pT3HEEUeEzaQ2Xx522GHhNSkHHHBAeMULO9wpPrDyeXMyz1Oe8hTsg+2vXdaxz5tNovA+9NBDW5Yyfa3NfJ9Nn1WfzWuvvbbpYdMofj6jGNLLvVb3eXEv1IsKgUKgEJhOBJabTubFuxBYIhF4jEoxjDyUGSMe/n26hzWjYyrkwT+TaSrYmDtVbPAYR1Pln5ljM7mnyn+c7ouib7r1myr/6Z4/CcNJ8qd7/lT5T9J/Uv8k+ZP6p8p/0vwF+xfUR7DGF3FfIAV5BFUEcXxxVPa/5VUWAoXAY0eAg4zzZNtttw0Oka233jrmzp0bjkq2i1+bI5NlvuLu99HvrN9F18jvLBur21beRyv7QjDT7yg7S4BUhq0xjkfmjDEHL+T3m3POHAFWbRwrmcPM18xhoFYbmX7//S3w7jCBWQ4rDj4ZAI6clkli9z596Ycf5xFdzOdMM6frx9nFKSS7GE/ZD8ZmZuBhDnkyi9mSt956awgaa6cTfpkZMpEFsvHFX5+SvtZofKfMDNkR+MmU4RjTx3lHF+MdSb3aaqu1Y/hkRNCJ8ws/61KSQZ41InV8Ojme2zzX+o1Xz0xFUSFQCBQCSw8CpWkhUAgsFQiwNdgom2++ebz73e8Owb1PifYAABAASURBVFi2kiN6BToFGAXoBHv32GOPkL3JfrGZzvj111+/nXxisyLb0aLZMniqa8scZq9qc+37ItJvLJuHXSvzk82knU2lZGMpM7NlkpLNXmPz9WAoO5WdzEbUZgy+1mbuOMLLOPrgY65NfzZJyjwVALaRERaunf4iOHzCCSc0fcjLzIYBOTYCCtjiY72Z2fxXxmkjhw3N3jZ+EsGVPUk3fI1XZ3/29dpMeeSRR8aGG27YsmbvvffekFEtKLr//vu37wt0vvHGG1vQXUBVn/tKJ69mcdwyO1dQWGY4XPTB0edBSbbvFeowE5xVN84pPNroSD/rveWWW8JpO7AUpPXqFaf6nHbaaeEVK07ZWXHFFUNQWJDYJgS8kPnk+R7yjne8I9j7bG2fjwsuuCBsUiVfUFhw++yzzw4nFPkc+G7jOxM8MrMFlPEzF0+fN2tVLyoECoFCYDoRqCDwdKJbvJd6BDzwGXQMB841BoeHtHYlw2IqxEiZTpqKbo9m7iTdHw2PcWMWNf9xshbWN0n+dPcvTKdF2TZJ/6nK8kVjHE2SP9X+qeo/Sf4k/lOdP1X+0y1/kn5T7X+0+o+OG/28+VLoix/yhdXfbV9wfeFCS/0DqhZQCDyBCDgqzXva7Hi/8sorm/OEA4UzTpt3al1zzTXBoUJNgdrMVA2/j5xO7WLwDwcc54ffVe3sLX8/2Fl+jwVN2V8CtAKeHDDGmMPp5529nENkcUD5m2AuHn7XXfvb4G8A0uZaIHW99dYLu/Mdz+Y9ZpxqnFtkmDdQr2UVZA6zPMjUp73L+O1vf9uOwsObnuTqo7tx5MlippsTCTjk6Du6VkcvcxThb1zm8D1w7E/88OnEcSQLhjx6s1ORfutScsY5Slr94osvVoRgtrn6NGQO10S/zGxOQe3kZWY7So+zMzPDesiLwY/6oKj/C4FCoBAoBAqBJR6BUnDpQoBtxJZSvulNb4oLL7wwXv3qV7dsXG1sNK8NYUt1e8SpKMYJwmljS7EX2ZVKNpjgnmu82Z3mOzGlBxnNY3Mp2W8yWfUhtpZAHr5sKPaQwOnyyy8fs2fPboFOtpP57FOb/4xzTWeluXhPuhvdBjSezuTbKGijpDqZ2pVsYK8CQXS2iZEssmXGCqDLpLVW9h97j+6yUc1FMKAznOg6ST+2ama2+2Gedfc5eJNvzPqDYLxsXMFReMCcfmx1Gy+NpadguyCqoDFbNjNDP/uTHSsL2CZQsmAyKq/LhSv72lgBZeNt8BRkduKOeyQwbbMl3OCnDQ5K4206EIgWJBYEds/xZ6+Taw101uYeySb+1Kc+FVtuuWXbyGkzqO8DjoCWPCRL2OfSaUUXXXRReF0LXMy3bqQ+StY8el31QqAQKAQWNQIVBF7UiBa/GYWABz5DhpFn96HdY440cSQLB5zdXVMh74ebCskoeSJpku5TwcbcSfwnrR2PcTRp/qR+GU5ToUnrG6e7vkn6GTOOJsmfKv9J2ExV/mOYHwtbyzhs9E3ib8w4mur8hek82jaJ/+jYx1Mft7ZH0zdJ5iQej3Z9nQ95va70N1uQyjuFfOn35dcXXQ8pQShlUSFQCDw+BDhTOFc4bDjjOI44SvxuCTZy0nDiyLblNDFOaQwnCAdKD1hyStHiBS94QQumsrnYXhxG7DBj1WVhbLDBBiEzg5PHsW9rrLFGrLzyyrH22muHOj7kCOBmDgOb+OOD8KKfI/Q4x+iOtyObzzrrrHjggQeao4azTXvnZX34WB9nGv2syRo4tZQcRBxWxpHPmaPEZ9asWS0Ii4+/Q/CBA6cVndXNw59+2lDmMJsjM+cHYs3FNwY/HIMcf2hwGfrohh+dtHGEafN30Hoysx3RF4MfjrNB8bD/teGDp3K0s/Mcbat6IVAIFAKFQCFQCBQCiwIB9gs+mamIl73sZfGFL3whBPNsMHR8sOuvfOUrIYvTKTB8c6985SvbZjZBXt/5/sf/+B/tyOMPf/jDcffdd8ell14ajnTGlD0ooOqVGb4vyghlE7LbENtHlufnP//5sLGRPFmh+thf7DVBzq9+9atxww03hKOZBWLZSMbIVr7jjjtanyOk2XXsPX3kjyMblvW/4Q1vaBssBRWR7FibIX3HtcnSmn3Pvf7668MrTLw2xetIyGCPsmnpTkdrZdPpYzM7UlumrfULkNOP7uxEsseRdQiI84nCXvCUbcl+hau57F5BZWSDpcC9o6DdM/eQfBtI6eCobwFStjX5mRnz5s1r94wvQEYunnRnd8OePLaqdrorzdUHB9/9bUp1z+hngwDs8IOXey672hgYOTHHsc1OBHKake8ZeJI5GqzNzGZnW5d+mb0+V+7F5ZdfHrC2Pm3uFzmygmfPnh2+B5iDuu7q1qJE9FcWFQKFQCEwXQhUEHi6kC2+MwIBzkoPaQYDR6Ydga961avaji87uxilTyQxmMYRfaeTnsi1kz1pbcaMo0nzx2Grb9L8cbIXRd90y58qfxiNo0kYjJurb9L8qeo/if90909VfxiNo6nyn7T+xc2/r1VmHxLUWXfddcPRUgIvvtB7MAny9C9vrosKgULgsSPACcZhxE7isONcwsV1Zrb3X3HEaeMU0q90zeHB0YE4jbqTRTBVUNZuf+O0K7szhv3FYdM3fDjqjaOHE4xDzOY8vAV6M7MdMUdHzijtvc7h4yg9+nn/GIeabIVddtmlHbNs9/6vf/3rEDilMztQXZk5dErSy7V+jj+OKU5HmQDW1PuNIQdPbRxzsIOHUr/10hFxYvn75O9V5lCWdnKMtQa6CCTjxzFoberIOHrIQvC3zhxHdOujJ8zhOjqHHsgYRAb5HKJ0d62dXGVRIVAIFAKFQCFQCBQC04EAm4Odwk5Ssj0ys22k448TINxss82aP0597bXXbq/fYN+wbdhM5rC36OckGjaTYCfbRhubxzg2l3YbGzOzvddX0E+fMTJGZY/i4bukvszhMdDsPvYpW0lpPB3YTeQhvMlj17k23/U46nqz32TqsmnZ2TYZ0gdPvMhk1yHXgrtsPzLgYGOlNpnAAqX0w9M68GF7yoSlG2I/suHH6aaPLCV9bETMHOIGS+2wg4GSLO3sUkFzr41xjPecOXNCwBq25mRm0NP9oSMcrcO6uzzXdDTeuF4aq04mOfB68pOfHILv1qzPxk5knWTCFam7f2RkDu+rOcjnsMt0DVOyMoe2uWC9a/yt0etxrIvNLTtYJnFmBrn0NR/PBcl69ePT+akXFQKFQCEwHQgsNx1Mi2chMFMQYEQwPhkRRxxxRNttaDcacvzHiSeeGFMhx4NMhex+HEfedTGdNEn3qWBj7iT+k9aGxziaNH8ctvq8T2QcTdJ/Uv843fWNk63PmHE0Sf4kfMbxfjR9k+TDeBxNmj9V/Sfxn7TGqc53D8fRJP7jsNM3VXwmrX+q/Cetj/xRGdY0Sscdd1zY2X3qqaeGL2e+WPni5UuzL3Mz5TlV63gEBKp5WhHIzOYsYycRJHuXw4fzKjNb1ir7ye9cDH44y9T7eM4QziYOHo4+jiKOEM4SziqOHA4q8zhnOPQEfGUT4OF3mAOHQwjfgYjmIHRNLt6ZGfrwwtvfACRjQlDW34a3vvWtQU53wAj+On6aHmTSBQ91fOhNPn2VZHHAWfevfvWrkOVgTV0eTMx7+9vf3jCRhcKZiKcx5MLOEdOujdWXmS2IbV2urStzGFxX5/S0FpkM5hkHKyVsBLa9g43esknoDUdY40eOsZnZ9MIDvxj86MeDgy8z579XbtDVxupTLyoECoFCoBAoBAqBQmBRIpCZLYOXTSMIx07Cn12WOQzACfj5bse2QWwbYxDbTNntHH2dB1sHX2PwYO8g45F+pX71bu+4Jk+f8fTC1zV+SjKQ/szhGshgL+pH+pSTiO1oDPuUbUYX131+18Xae7sxbEnX9KB75tBuFPzUn5ltg6Mx8KGfus2Lxlun63HE7jWXXua7pldmtizZzOE9wgtGgqVsUZmwXS/tdDUPsdnJVMcPvtaIv7bebw3WjF8fjxdb3bV2MtjJ1sPu1U5X+mh3TX98tZvjuvPNzIfZuvrINTYGP/gOimD3u/fm0RWG1ug7QJeldC+7TubhgzKzncqDdwx+rHtQ1P9TRaDmFwKFwFgElhvbW52FwDKOQH9gMyDe8Y53hKNdDj300DjssMOCQ+/d7353TIUOPPDAmArRZxwdcMABccA00iTdp4KNuZP4T1obHuNo0vxx2Oobx1vfQQcdFONo0vrwGEfTPX8SPuN00zdp/iT9YTyOJs2fJJ+O42gS/3Fz9U33/En8x2Gnb6r4WOM4mir/Sesje1SGNaF3vvOdgcz3bqjddtut7RD3hbJ/0cocfkFdxh9xtfxlGIHuxMgcOm3YO5nZjtJTnwRNZjYnSTz4w1HFWeOy/575nePo0MZJox1vbZwvnCP6BF2VHC3qnFWZqak5q/B2soCj9Ry5pgMvGQ9Kx68JrB5yyCHB2UQuXTiNrFPA1ziOGo4iJeeNDAi8OIW00cnRdnhw2uijo75ex5ejhsOHY48sJEsZb8fMOX7ZeDyMF6hFNqA4ks/64WBMZrZguqxdfDKzOYXIhAf9rY2jyRz8YvDDyUQHmczWiTiyBl1tPnn3339/ODJb1og10lfJUWU8fY1H2pSo12UxkG+OdkQnZVEhMFUEfJ4RPpn5sL8nUT+FQCFQCEwRgcyhHYGNvzWdXBdNHYHMIb6Zw3IqHDOz2Z+Z2Z4F7hWbiA2SmTH6wz7KzLbJj33S7SJj2EGZw/FsLXbdKA9t7FFjkbo2dfaeErEZlZlDXuqdyOx1JXtMqT0zmw1G/3jwh61GB7p0WbpGx7g2hq2n3tdkjvV2ffQh7caTiSdervUhOJijXamtkz51a1ciaxgdZx7SRxabUenafek82MPm0UEfG7HjmJntnrK39aHMbPeX3vQ1D+EZgx/tvT64bP/r197lq7eOwT+97nvD4LL933WjV2sY/IPHoJj/vzGjba47r8xs47SpdH0yh+2jfGHY58HQeJQ5HKvuXvY5ozJ7mzGZ2TY+qBcVAoXA40OgZj06BJZ7dMNqVCFQCBQChUAhUAgUAoVAIVAIFAJTR4CTyHvFcOI44UTRZhe9IGzmQw6U5ZdfPvbbb7+WGWtTh1MABH5lBZ922mmx6667hne37bnnnm1nPmcVvoKYnEbeOXb11VeHYLBNfcbqd1S8Y6S//vWvxz333NPe6ebdbt4tLGBqDCcQHhxzq6++enhnmSxb7xzzPjQ8BU29o06/d4LZjILnbbfdFhdddFHbjIcX/RxlyPGFJwdbZrZMW05CY8gjSz/HEydRdxpxBGZmcLptuummbWOi8d6PLPhML8Ff74HzDjzZwt73Zj6egsmOB8Tb+5w5zQTd6eMeCF67Fmh3LJ92RAe6Ifdp9FrbEkSlSiFQCBQChUAhUAgs5QhkZgumLmhvsJvYIYhtEw/+aFfNzPY6EtfmGqPdaIFnAAAQAElEQVTUx54RpFQfR+ayk5SZ2YKWMfjRhgbVif9nPmTDGpyZLSCq3ikzW+YsnmTRU1CRjdfH0N9aM7M3tdJY5CIzm454xAI/mcN5+hB+CwxZ6KWx9NJpDvtcqV1bJ3Yq/Uave31cuSAf19Zt86T7tCBZK/loHF99fS6eyLW1sKEfzf3Ho6gQKAQKgZmKwAwMAs/UW1XrKgQKgUKgECgECoFCoBAoBGYGAt2Z4z3AnDP33Xdf/PWvf22BXNdWyblk3DbbbBOOeOfMccKGYLBgrVNaZLqeccYZ7f1iAsCcVeYefPDB4f1c1157bbzmNa8Jxz9zBGkTqBVs3m677WKnnXaKDTfcMH7+85+HIPArXvGK9g4vmcYx+CFfkPaYY44J7w77wAc+EBtttFF4/9dHP/rRpq+A6gknnBCbb755CATvvPPOjSc9HRMtKLvHHnsMuEU7tpqO5FsfJxrHn6C2detDnFWOihZkNi5z6DDs470LD8/f//734R1r6623Xjhu2gkJAuAwkX3MqcaBJrB9/PHHx89+9rMQGOccsy6YUgyO5Fx66aWxySabtKB7ZjbHpbEIH2OLCoElC4HSphAoBAqBQmAmIMAmYW90co1cZw43wrGP2EtsOn2ZOX/p7JTMh657h3Yb5/r1I5WZw7lkkGkcOUr2oHIc0UdAkz1KR2MzswVqY/CDrzGDavtfXZux5LHxWsfgH3K1j5aD5jAOqSNry8wWADeWfPP0GTd6rW0cmYcfe9Bc/LR1Mle7EqlbKzJW2yTCH/Vx6tbN9lVfkDKH94SsPueRyj5XP2yV7pv1PJr7b3xRIVAIFAIzFYEKAs/UO7ssrqvWXAgUAoVAIVAIFAKFQCGwVCAgcMqpJJgri1XwdPbs2e1IZ44gmcIcPsZw3Oy///5x++23h6xXWbUCsLfeemtcddVVse6667Y1myfYyaEmKCpDV9Dzu9/9buy1114ts0S28RFHHBGyZmUCv+997wvZsxdffHE7mnnfffcNgWPvKyMfT4HUzTbbLC677LIWKBYs/uY3v9leDaKPo2nLLbeMM888s4055ZRT4txzz40rrrii8SJjxRVXbDoKvFqTY64FtL/2ta/F+eefH94tzEnFgUX/PsbR9rCZN29eC8haH72e//znx9FHHx2OyT788MNbtrQsaXrht+aaazZ5+FkDuYLXHG1wFOTmGNSPn8FXXnllcOTNnTs34MRxpl1/5tAJZ63aigqBQqAQeMIRKAUKgUJgRiHAJsnMZu9kZltbZrZrF+xBxF5ioxivfWHEdhGYROrGKMeRMfiyldSNdY1cd9K+MKKPuewuOi44nu7GaM/M9toT443tena+xmknW2kcGwwZq8QHGZuZzc41zvgY/GRm29RH7uBy4v99Xh+Ymc021o4H25RcOhqTOeRvvfTUNo7Mpzs7l/3MDu288O20MB76FtY+2saGJSMzGxZwicFPlzmo1v+FQCFQCCyzCCy3zK68Fl4IFAIzBoFaSCFQCBQChUAhUAgsPQgIZHbHTGbGi1/84lh11VWbk8/7wzhxBC0zM7xPS6YsZ5HArCzVk08+OfbZZ58Q6ET6OYf6PI4q42W3PvvZzw4B4ec+97kNII4sTqfVVlutZc4eeuihIXNX1i3Zq6yySqy88sotY5eTyiQOKvxk2JKPZA+/6EUvCvOsRfm0pz2tZQPPmzcv3vKWt4QM5pe+9KWBj8xfPMhH+JKFl6Oku/7a6c+ZZryjmgWYHYtNb7jgZ9xTn/rUwMMajj322BaUxo/+f//73w1p7xnjEHORmSHw/MUvfjEE3vGmO35k7bLLLjFnzpwQ8CbfHGT9SsSRpiwqBAqBQqAQKASeKARK7sxEgC00anNk5vzM19H2vnpt5oxS78vM+YFAtgtbJ3MYUM5ceMk+jZEf87oMNmbvylz4fLZUt7mM7XqpZ6airQdf45T462Ab9npmNptYOx7sP7zZbMYpjdVnDMpMxXzCH/WGUf1728JKfMmDFzl9DF3JZh9mDrOyjdPf56iPoz6fncu+V2YO9e58zSdrdG3a9CvHkWA0GcZYuzUorYMs7UWFQCFQCCyrCFQQeFm987XuQqAQKASWfgRqBYVAIVAIFAJLIQICmdTmqBGIVEccVP/zf/7P5rTjyOG4+V//63/pasFg2anaHJHMeWS+zv/23/5bOwavO3g48dQFh2VEcBwhzip9spAFfM3t/MlzbQznkzF4cLrh0/v/+Mc/hjGCvkqBZjxl9hpHP3y0ybalIyKPzvrxV2ZmywLJzNBmHAzU6U2+cZxXeGpXZg4dZup0UJKfOeRjTc94xjOC7n3On//85ybLEdJrr712vPnNb47vfe974Thu+AmqW7OAuMA5npx6SL1T16VfV1kIFAKFQCFQCBQChcCiQEDgD3VemdmOUs7MFhTNzPBjDPuGjcIuGSVt+pGxmdmyWdlU5oyjbp/2efhmZtOBHYhnp86HndaJHYfiwR/zUWa2FkHJzGx2rnH6zNWOr+vMbDYt/vqU2smPB39cs2tdWq8Ssf+M723GaUej810vjMzLzLaBkB1qDLuUrZk5XIM2RD7+9O7XynFkPYgc4zKHPDuPzGxY4505tGlHx5s3jqwd4Uc3GKPMoZxxc/VF/RQChUAhMIMRWG4Gr62WVggUAoVAIVAIFAIzEoFaVCFQCCztCAhQ9jVwWnH4CKIKRHLYCPT2Ns4cDijjOfEEjjl5zNNmnjkcPgKanHiCtPq1ZWbLvDBXn7nm4WmuOueYOQK1eJHJIeRaP17mCa5yjAm6KjnHzDUmc+hk0kaOzGXtAsLKTtZFhmuOP3zpph1pR5nZsog5wOja5xhLP3MFl/UZTw/z6e2a7saZJ1itLnv4E5/4RLzgBS+IvffeO2QvX3fddXHbbbeFI7Z32mknU5vczGyOyMzhuszHvw2ofwqBQqAQKAQKgUKgEFiECLBX2BnsGnYXe4oNxN5RJ4qNg4xj4/U2Y9SROZ3YWJ2fOePIXHLZbWTgr8RL6bpT50PnUcKjyzTPtbn0Z7+51o7UtSF82Vnalfjjq0+ZmW1znzmd8B0lNq15mcPAd2YGe5rsPmdcmTm0O0expBcdlPiw38kkh17a6Ox6HG99xis7D3VrReps+N6XmS1Ynjm0Rf/93/89Jv3QEWVm2zRAT/eCfmjS/OovBAqBQmAmI1BB4Jl8d2tthUAhUAgUAoVAIVAIzCQEai0zBgEByr4YDht1TiAOG3X9mUNnlDYBVw4cYzjoOKQ4u7Tp4+Qx7z/9p/8U2v7zf/7PoR9vziz9mUN+eBirT4nMEdhVR5xQvd9RzgLPHFza9eOB6KFdHXFwCcaSyTFmrLmuzdWvzbXSfGW/pid+9CHfGsxRHx0LE9fG68ODfKUANIzUzVW6Ns4aN95447jkkkvioosuag7FjTbaKC6//PIWFM5Mw1tmsgpdzFMnS1lUCBQChUAhUAgUAoXAdCBgQ96vf/3rtjntBz/4Qdx0003xwx/+MG6++ea45ppr4oYbbog777wzfv/737eTWeiQ+ZDtwhZiFyJ9Tjwx/vrrr4/rJ5ATUr7zne/E7bffHn/605/aKz9+8YtftJNTbJjTRz7CSxv69re/Heib3/xmfOMb3whtXrtBR7ZgZrZ389Ln/vvvD+si65577gkBZ+2Ibcfu6rabvp///OeN32WXXdb0Yc8Z28mcXleyJxE7knx6/OhHPwrr0D+OBIzvuOOOuPbaa+PWW29tr0Zha5pjHexbNmG3B//whz80bIy/5ZZbDBtLXlXy05/+NL7//e8HLGFw/YP3xLUNiTD5t3/7t7YJETN4kKk+iaz7Jz/5SZx11lnxrne9q9m1Xpdy1VVXxd133z1pevUvqQiUXoVAIbBIEFhukXApJoXADEYgM9sussxsq8x8eNkal5F//vrXv85fKeN6/sUyXmEEd+MbLgzuDol2bf1a6Vq7urmu1dFo3fUojfb1+aP9i7pORie8e50eSNtjpc5DaS5DXYk4x3t7L7UXFQKFQCFQCCxaBPrfXoFWzyF/fzOHAVKOFn+DOy0qyZn5MHtqlC+nkmuyM1O17f5X4XziAFLnFDNGYNQ10qbsY9R7mzrCo7epI+29bcG6a4FUJZJtq0QwU9Kj0+i1OiKjr6tf97n9Wonobrx6nzOqm/bRa2PN0a7sffTRhjpGmUM8+7U+42QGr7HGGs0p+cxnPjMcAe2e42fMqK6uEbnKokJgKgj4nCEOese/q6Op8Ky5hUAhUAgUAtOPQP9bnZnthBU+gcxs9p36otCArXHGGWfEhhtuGJtvvnmjV77ylfGKV7witt5663a9wQYbxPrrrx8veclLQpDvrrvuCkFKNi07hp1rA5/6j3/841hnnXViq622ii233LKVm2666fySjN6nffvtt2+yP/OZz4SNc+985zvbvNe85jUxZ86cMOZVr3pVbLHFFrHZZpvFq1/96qDfNttsE6j3GXfFFVe0o5XpAxs6XXjhhYGXsbvvvnv87ne/09UoM1vpHz4ltqjgqHXvtttu8bnPfa7x04+sLzMb/q7dA/ixC9l63/3ud2Pbbbdtup533nmGNHIfjUXqrXHwD/ze8Y53tHW85z3vCf4/WdTau32Kfzz4c/rppzf+r3vd68LrRox/sKttJsQb9fULau+6667tPs4ZYGkTIhytz/1VX3PNNWPdddcNPAWXBaYzh2vMzBYczsyAJYwyh8dGCyDvueeesckmm8Ree+0VPkNnn312HHnkkTF37tyG+YEHHhiC1ZnDOZlDvnDIzK56lYVAIbCEIFBqLFoEKgi8aPEsboXAjEOAwcc5bGGOEFQythiV6ssyMWitn/ENp44Lo5shiTKzvdfElxIGLAMYdpnZvjiZ67rzUo8Hf8xB+OpH5pOVufiM1MyhrMyHysxh/UFVH1dhPb5EcABaE4dz5vCYo8yp839cStWkQqAQKASWAQT8veU84dixXAFBz6jM+tsLj6IlCoFSZoYhkJltk8dvf/vb5mBn57IH+9+jqJ9CoBAoBAqBZRYBvpTMoT3q+SAQyw9lQ54S8ZHIFv3Nb34T73vf+1og9stf/nILPAo0eqYYz9/AJwNMti/fi/le1+HEmFmzZoXSiS3GK72WxKsyyHU8sTl00mfuk5/85Hj6058eZODr2SVAqt9pNObqx4fvhq540AU/gVn+Dxm9sl5/+ctfhrXwh+C3KMiaM7PpSE8+JvLJ6GTMKPV+bXRQ2qyFMrNlXVtP5tCPJaNZ5nOfJ9P4W9/6lqmNtGdmC1DDTyNe7g//Isy8msRGxI4dbGElE1z2twD229/+9pbFSx+k/29/+1uzH9R9f3n/+9/fgvoC7LD1vWaFFVaI1VdfPdZbb71YccUV44EHHoiTTjqpfV4+/elPt9ee0NF4fNxHOhYVAoVAITBTEViKgsAz9RbUugqBJReBbmQx1hjgjCTaMhx73fWySvCBhfUzbJE6gg9SqisqMgAAEABJREFUR4xcxi0j3LW5MFVH+DCqO2kzB+Gbmc1hZr65o7xjmn4yh0b7KPvMYVtmjjY/rnpmtp2c1sjwxsTarFe9qBAoBAqBQmB6EPCs4exSeq44ns0zanE8W6ZnRcW1ECgEliYE2L3Pec5zWiYPZ3D/rvHwNdRVIVAIFAKFwLKEgGcDW7TbpzJh3/SmN8XHP/7x+NSnPtWyfj/5yU/GpZdeGu9973vjpS99aQi6yqY94IAD2jhzBF7xEvwU3GPrwvGQQw4JgUBZoqeeemo7Nli2KJ69lDErw1VGr6DuwQcfHPqNRyeffHIcffTRIRtZYBnJbj3zzDND/2mnnRbmH3fccS04rZ8e5MtYvvHGG4OOrmXOfuUrX2nZvd0fon1RUGa2AGzm0OfC90QG4m/p5Jp+mdleo0Jf8uFnjnrvV0fmyFB21DRsBcdhLlNZQNsY9xGpZ6Yi8M7M5teSgQ2jT3ziEwHTz372s/HBD34wTjzxxJD1LDjLN3TllVfGYYcd9rCMaYH7GPz88Y9/bJjD0PHdvsvsu+++ce6557bXnnz+859v/YLEO++8c0vOcFz38ccfH+RlZphDDjtkwLL+LwQKgUJgxiJQQeAZe2tn0MJqKU8YAqNGHyUYR0pBu8yhIed6WSXGL0x8SYGB0s5GuOlDvnR0A9aYTgxpBvOC19rM086QZnxzjtkpqg0Zk7n04w+rjgOc7Ix17QuJtVtrUSFQCBQChcCiR6A/U/y9xb3/zfX8cl00sxHIzPmOwcx/rM/s1dfqnmgE2M79bw8bmV3rb4/vF0+0biV/CUGg1CgECoFlEgF+EME4z4RO66+/frzhDW9o5MhhRyk7NlgG8GWXXRYHHXRQC17KCD3hhBNCpq3nCR+KIKTnDZ6ePS972cvaUcfbbbddO8b49a9/fTt22NHDjgzecccdw/HOjmp+xjOe0Tasb7zxxiHIi4xT7r777rHWWmsF3uQ4wtgx0jvttFM7eniHHXaIefPmxQtf+MLGgx6ZGfT13Js9e3YISmq/+uqrWyaw+qK66XwqePEl8VEp8YepOiyQtlHSj8x1L4xxbY5nNb74+R4hmKpdxrSMXcHU66+/Pn7wgx+Y3gKuKngojVVmZut77nOfG+4DzGEBP8c4v/nNb25BdMHy1VZbLf77f//vASP3tsuPwQ+9fv7zn7dAvozq5ZdfPgR/P/ShD7Wjnx0Vbr6NAm9729tC9q/gryxwmcY2AwjKZ2bwSw1Y1v+FQCFQCMxoBCoIPKNvby2uEJgaAoxlRi2DjYHLEHTNWYymxn3y7AVHjBqo6gv2L+5ruNCDQUy20q5OWLlGMNTGYHVtPMOZ0QpDRjE+Sv3IWG2+vMDcjkmkzzikvjiIvqO0KGXCBT94ZGbYaesaLnBTLyoECoFCoBBY9AjIAvYc8p5Yf4P9Pfa33jNn0UsrjoVAIVAI/CMCjsC0CVAWFwcsu/cfR1VLIVAILEsI1FqXbQT4QCDAH8Iu9YxQ18ZuZbOyXdmtApEyQg888MCWKWqcZ8m73/1uw1uGp4Cr4KQAMf8CHnw2/DWZ2cb5B1+l9u6L4JvAU1vXi52Mh2s8+cbMo6t56r1f3ThjMrMdR3zFFVe0LODnP//5ccwxx7RgqGOKZayaZ85UiB7mZw7Xxm+kzTqsOzPbJsDRMeqd4ABD1/CCtbnWoQ0/fBz9fNNNNzVeq6yySgu6Cq4K2F511VXtqGVYZWYLgptLD/zVleQYox1/91rfrFmzWmb0yiuvHBdffHEImOuTYX3rrbe2I65lG9PrggsuiPvuu8+0eOc73xk2BwhKuxfmtI4H/7Get771rSHD22fCKykEjX2OHN29KPB/UFQVhUAhUAgskQhUEHiJvC2lVCGw5CAg+Mg4Y0jRyjUnDXK9uImR2Glxy15QXmY2A1U7457xqs6oZXR63yJdGahKhmVmNsMVpgxo49V9udCPh7H46fv73/8e6pnpcv67WNrFNP9Dj04M/l5fVGLx88UMDtaNYPYf/sN/aO/z0T+OFpUexacQKAQKgWUNgcyhU4aDy3PdO70yh880z7BlDY9abyFQCCw6BMbZbvq6XfysZz0rOJJlW2nrtuai06Q4FQKFQCFQCCwlCDQ1+UNU+Ec8FxBfQW9TFzx0LXDHd6Btl112aUdD86nccsst8a1vfSvwMsazxXg8jc0c+lVca0falSgz23HFMfgxl49CiZ9xZPRrbfiQI8g4mNKCvNrorhSwZlt/6Utfakca47fOOuu04KZMVbz0ORXN/KmQZ+zofPI70QdlZgveGrsgCaoLkOJBZ7qZg4e2zFSELF1HcGdmbLnlliETesUVV2x+LsdE/+QnP2nj/GO+Eg/84Icyh7wyh8dQw8/9NNY4G1af+cxntgAzHuYIlusXKJbF6xqesrjf8573hACwfvfJ2vAxVxv+1ifbGG/rk838hz/8Qff8YHW7qH8KgUKgEJiBCCw3A9dUSyoECoFFhIBAZmfFgFK3a98OPLv8XC8uYsSNylrwerRvcdW7DgLk8GHYamNQMjIZlzAUxNXOcGWk+rJARwbpDTfcEN5z4h0m5mdmM8p9WTj//PPbrlbvwLn33ntNaYb14grA0xlZ22jZFFkE/2QO38HyX//rf23HNsHRTljXsFoEIorFUodAKVwIFAKLAwF/bz2nVlpppea4+djHPtY2GZHtGaYsKgQKgUJguhCQQeVdgv7eOBJStlG3j6dLZvEtBAqBQqAQWLIRGPVz8EFkZrBZaZ05PLaXn0SfYDB/Cz+FwOVrX/vatnne5sYvf/nL8be//a35VWR64ssvw9+Cn2eP6wWfO3gZQx6/DeKXwFNpjjGCjAKRmRmu+Xs81/Cmm7bMxKbRb37zmzj33HNbcFlm6yte8Yqgl+OoyXOssQzaNngK//AvmU4HJZ3xt16b7zOzYZI5LI1BmcPrjpk5eFiXfnyU2q1T8BTPZz/72bH11lvHCiusEK985Subr4rfSr/1waHrlJkt0ApTvBAZ/+f//B/Vdp/dT74g95guguuO/37605/egvo/+tGPQtAWz6985SttTmbGnDlzWhIB/N1T/e65OhkoM5sc2Pdjun//+9+3DG1r8b2oDah/CoFCoBCYoQhUEHiG3thaViGwKBDohhDjj3OGwee4HUeonHjiiYtCxGPiwYg0oZfqTyR1PeDEUHUszaGHHhqMYbsMHYkjy8E7bK677rqmKsOZ4ZuZzfA/4ogj2vtt7P5ktDJYGavql156aXzqU5+KU045JW677bb588k1pjVM4z/kjBJRrpWLgnxxO/vss1sA4qijjmq7Zh3f5EihxbG+RbGG4lEIFAKLCIFis1gR4BjxTJeB8IIXvCBs7vIOL04Sz7PFqkwJKwQKgWUKAX9nONA5v72rz2YUDmb29DIFRC22ECgECoFC4GEICMZp6D4HwVe+E6SNjeoZ0uvG8pvIGH3Oc54TTpbgu7KxnC+GT8F4PhalhIY777wzbEJCP/zhD6MTO/jmm29u77T1zlhzPavYy+TRwXVmtoCjfu3aPL/Y1oiszGzBVjJlt8qavfvuu1vAWBCSv4N/bbPNNgt6k3HWWWdZzpSIbAzopszMJtO1oCr/kuCpILmjlpF6Jz4rQVbreNKTnoTFfLIW65Xl63uDa0c2+y4hCN8DsXw8grXW1O+n0vjMbMHczOHpeF1fQvjJzHHfXAsAK2UY0wVe/G2SJwTj3T/9gvGrr756CzDTW7BbO8rMduQ22fHgj8/H5ptv3rKGBZwFgt3DB7urWJwIlKxCoBBYrAhUEHixwl3CCoGHI8AY6cSgQg8fEW03I4NTu7GMXHU76xhzjBjXqI/T7roTQ6zXlYwmY7u80f4+1xhGmPGMIuMZd4wk7f/6r//a3vWhH3W91BmYSsTgU6LR7GEyu3yGsX6Ej3Wqk6k0TptjKxl5H/rQh9ouyr72Xho7ytf1qBHouusDP9d9rnmuEVnWr268a3XU8dHWxziymaH7kpe8JE466aSwg/F5z3teM+hXXXXVuOyyy4KhKcDpmB/GKV4MWV9QGLWOrmH4WquSM0xmBKN6gw02iLXXXtuURnBhMMNKA12UozTaZrw+a1GOrpXu2vq61Ps48+zi9MXEF5vMbLjTMUZ++vje1Pl3Hfq1/n6vMzPsdpV9xgF4zTXX6I7Pfe5zAZf11lsvvKclc/gFyv3KzGbck5+ZbXz9Uwg8HgR8hh7PvJpTCMwUBDz7ONI8aw4//PDgjPKeLJkK1piZzXm14O+K6/7sMe7xEj6dHk/5eOUurnmef+Nokh7j5j6avkn8H00/OZ7vbB11c1wrUa/rd41G666niyZ9ZibJtZ5xNGn+pP6p6jdp/lT7x61d32NZ38LGdh6Zw78jmQ+339iCO+20U/sesdVWW8Vaa63V/t74/GTmwlhWWyFQCBQChcASgEDm8G+051BmtgCbOuKfiCn+sEv5IDovfie+Ev6RzIeeJfqNI06/On+F8YKIAoVsXfzo5vmC3ve+94Ug7Mtf/vJ2zLDA5aabbtqONJbJymej7dRTT43us1FmZgumkofog686XchS0kObkn9FG71s7Gc3PfnJTw6yZ82aZVjIcO1+HsHVr3/96+15aCzd8cjM1tbl9bIxGPxDxqBofhIlItOzGB91bRdddFHssMMOseOOO8bOO+8cjtB+4xvf2EpJC0j/vffea/jD+FkPOehrX/tay56lxwc/+MGGi364CcbS+/rrrw/B9sxsvDKzfVbMhye94sEf+uEFU/fyweaWVSxI6/sKP6T7Z5x+eAsIu9aPL7nGdGz1IRjqV5qr5Gvim9QvC1u7urKoECgEph+BkvDEIFBB4CcG95K6jCDAkBhHjJFOmdmMu1FoGCgMIQbRX//612Y46WfQCZQxdBhN2hhCxqn3Up2BxTBS7wFRc4zJzHZMjn6yGE14CrgpGVucvX0so1qwEi9BYMFhc1wbw/ijmyxYbcgYpXa7+egjKEhmZsaf//znFjSFE/6MQpgYjyedM7MFH62Z44jxTC5s8LKeGPxow1eJBk1BJl74u6aP9eElIIsHnczDSx/5eOJhvGs4uAfWiI82c+jnmiEtaGk3p8Cm3ZHf/e5347zzzouPfOQj8bKXvSzOOOOMOPnkkw0PsvCHsdLaYa6TrurHHXdcXHHFFXHBBReEgDA96aEvM+d/MaGL+2ed9MFPG17a4OjzYS30h7E+4xjJ2vDEHybqXQf4uUaZGfTUZz7DW4mvEh/9cKEPHfo1PbTpy8x2jM8XvvCFwPfCCy8M9wFfPByPbWfnJz/5yaAPPa2BDCW+6kWFQCFQCBQCjw8Bf3Mzs/2NtdmIE8ff61133TW8isDfXs8N3P1dVvd89LfcM8Tf63FkzjjKHNo8mY+vHCd7SejznBpH47DRN27uo+mbKgbuOzme7+whdW3uP1tB3fNbqY88n4/MbNkx1vAo6HGPzRz/uaHPOKLzOBo3V591j6eadvkAABAASURBVKPM8fqNm6svc/z8zKn1j1u7vkn3jo6d4DFKPiNstczhZ4G9a6w2Njz7TgD4m9/8ZsybNy+8wy8zg6PXZ81844sKgUKgECgECoEFEfCM8jzx3FHqZ6PyF/Dv8FV5nggEG+N5xl4x1rXnUGY2v5pr/DKzBTwzh88tfGLwwxZm8xgzuGxzlOOIHP10Ipd8zz2BRteyWgWB8cSbj8cpe3wugpJXX311s83xQOYbR9fM1PSIlJktINsHeJ6a35/Djmy2uX8cCUiTZQ7fTV9P53nfffcFH47rbbbZJpZffvmGi3HuwTHHHNP8du6BtbAju/8KP/PGEVzIN8c499H3E9hZizb+M3WY9e8k/XsNOwL2MMvMcG0uvoiO5qvrU+KJyFUWFQKFQCEwUxFY7olfWGlQCMxcBDKzBXYzF15OWjljqhtAT33qU9twhhRjhTHEOOt1hg+Dpxu23cgSFGTQKBlKmPTgnXZBQG0Ib048hi+jET+GlTo5DCbGMINJmznqeNMVGccow8d8hpZx9NWXme3YX33aBZOVjF781c1XmtN1ds1R/bSnPS3ozLDDQ1ARX1iQb5w6vWBgjcZmDgOY+q1PtrLMYmP6PLz0aTMP0d89yMxwD+DBqMUHkbPvvvuGDOm5c+eGo3SU+vBzzOZBBx0URx11VPtyIRBsre5X5lAn+uGdmQFL6yETb18UGK70cH/0qWcmES2LAl59DLyMcX9k+aobSB451or6fdRnncbiD5PMbJ9b7eb5MqWdbu6Rzxj+gvGwxgNmSv3a6O+aXvoyswV8XWvn/HMUEezwJ8s68JQRYheq3aruE73gTqa5xiL1okKgECgECoHHjoDniFmeU0rvUfvEJz4RNnHts88+IUiz9957x9FHHx025Hz2s5+NT3/60+31BMbJkBhHxo6jcXNnQt9pp50W42gcNvrGzX00fVPF8Pjjjw8b2ryOwv32ChAnnfgs2KAmW4atc+SRRwZZ55xzTnzmM59pm9ZcO9JwOomMqdAkDKfC29xJ/KfaT8Y4mip/n8FxdPrpp8//fHc9fFY6+ez4DPnsnHnmmWGTyR577BE+M/MGgd8777wzPv7xj4eMLH+L2KocvWw7tqq/SUWFQCFQCBQCyyYCmUNfhNVnpmI+8f+44GtA6nwFfDj6+B208SsgzxS+D3V+iHe84x3t5DbPK88hz7CTTjopup3jueX55XUF/B/mejZ1wnsSGWteH3fTTTeFzGS+DK8N+9nPfhZf/epXG3kl2B//+MfgAzGHj0SgVd18pWekNbruRAbq18rMbEctqyPz+JOM40tZd911g7xxBIf111+/+YJ8R4CZ+fRQOjLbqUGw4cdzapyT3L74xS+Go6Xvv//+9l2Cvtqt21z6dF7qCxLe2jKzyaave9fb1K2FH8pY95PPyTj3PTODPWE86mP4JI3V5rNBl8wMx30b79p3H/1FhUAhUAjMdAQqCDzT7/CSvL5lQDfGR6eFLZchOI4yh0aQuQwfQVHGnF11jrHxzhMGlnegOFKXYcSQMZ6xI7DHqHG0zBZbbNGCcMa/+MUvjte97nVtpyBjiI7mZGY7ipdBJOBndz6nDJ6HHXaYIc0oY3zZ9SeYqVHgkSz1jTbaqMmZNWtWMAwdCXPvvfe2bF98GX8Ce4KL1v75z38+GJoMX2tjwL/97W9vQVUBRXMOPvjg2GSTTdr7Wf7yl7/EEUccEWuvvXYLBm+77bbN4LMuR9gIuFqzoKxdjozXyy+/vAVL8SN7++23DwFlOphnjIAj/cmDdWbGr371q4AbJxVsGbd4Pv/5z2/8jBNMdT+slS54WCNMUb+ePXt2wMb473//+81Az8y2U7Ibr/ocJf3Tn/60HSVNP7iQyaHH0KUv3GLw4/01PUhsDe6VceTTzXp9DnxBsivzWc96VjCEZTR/4AMfaLs2ySbHEUXuobE+Z9Y+a3APHRd01113tQyNNddcswXwyYETfcg13hcou0vpR+7GG28c1157bctW9vnJzIHG0TKJyT/22GPD59YR2gx3etKbfgZyEgq2//jHP26fOW3WpDS2Y+C6qBAoBAqBQuCxIeB56++9v9lmel450UIgT2CPE8pJFoI373znO2O//fYLrzTwjD3wwAPjgAMOGEs2+IwjPKdCB0yQ/0T3T1rbOGz0TZo/qX+q63//+98f733vexsdcsghwQbU5vPAfuAEZFuxnYxzlDjHKvvN58RGgumkqa5/uudP4v+ud70rxtGk+dPd7zM4jui+4GfMfdem9Fk59NBD2+eHzf7hD384bBS444472vGONkwKCrNx2Yi+i/g7lDncMKheNEMRqGUVAoVAITAFBLrdyn/Bj8En0dmp8yvwRbBz+W+MYePyH/BZbb311vG2t70tbHRku7BbXO+5556B+rVs3c43M5s/wvOqt40r2df04yMh9+abb24b/dW9JkyAmc29++67x5ve9KaWLCB46ln4u9/9LviKus5kWgs/if5xcjPzH7phoBGflVZaKfjQxhF/Fd3Jtw6Ydr8LH6BNoXwy/FbqsHOKkKOlPdd9X5BwkpnNn+fEN7rjRQ98lZkP6drbtLt/ZKq712Qp8aQHXvBwLzMz8EX8WPgg+lu3NZujxC8z231Uv+222xTNJuFTdYGvsqgQKAQKgZmKQAWBZ+qdrXUtEQgwOjox+hYkRso4RQViGTDGMH4YPZyz2223XThuWFBOkFXwzTEzgoXdoDFv1iCIJ5BrHIcdo84OQIFG7/IQgLPzMHO4a7AbXIJ3AnQMO4bYhhtuGIK1+++/fwu8MroE8mRw6md4cex4pwmjlX6C1N4xKJhIztlnn92O/WPICdKaTzdGo7pjcASDzSFXoNYOPesWbIQFOdYl+MxIE8iFb8eHUwkujmEmn6EqSOrIaUbzH/7whyDHzktBW+uaM2dOy/BlgDvSBn+88bTL8fbbbw9G+VVXXdW+GDDm11hjjRbEpZtMF7rZDbnbbruFLx10YojSV919ti67Lr/3ve+FI6PJ0Y4yswWD3d8Y/OCrX7DeWgWuGa++xAy6WyDVLk0YkQ3vddZZJ6yVE1amhTXj4/6Y5/7DWRvHHOctPXwm3A8O3v5lh87wkp3MiCYzM0MQWTBbEJiucIKRL1PupbYNNtggXAscKw8//PB25LjPvnsPH3x/+ctftvfh2A1LhrnkwENJls+gHaWuzVcicuGhXlQIFAKFQCHw2BHwN9ff+j7Ts0Hd315BPX9zPTM826+77rqw0//b3/523HDDDfGd73ynleqPROaMo0eaN1Pax619cfRNFUc6XnPNNeHddOwfxG645JJLQlCYbZGZcdJJJ4X266+/vm3U8xm58cYbw/zppEWxvnH6TTf/cbIfTd8k/R4Nj0U1xr3v+vjbgHx28LdJ0qkvPhM2Z3ListPZ3z5D/s6w5zKz2bb+BrlWFhUChcDMQqBWUwg8FgQyhwG7zGzT+AjYrZ4Rnh+tcfCPdteeJ/wLg6a26Z1vhI8hM+cH/sz3HDJG3Rz1Xqrzh7GRM4f+MX4HpM8c5STKzDYkM+Puu+9ufjs+JH4Q/jk2N/8MuU6541NTauf34qcTZLXWzGGgk2/G+MwhbwKsfbRUx0Opz3ilNeGbOdxoZX2PRMbxY+GBMrP5qfASzLYe64AtvW3mcs2/gycfFh3oq24DmO8T1os3fWLkx3WnzGyvCIOzNskB+PBzkm+a+wor8vmu+Nv4mG655ZaWfODaeo1F5OKljpd7SZ8777yzrYv+fJg+Q8YUFQKFQCEwkxGoIPBMvru1ticcAYYbYmx0ysxmiGYOy65kZrbMzD5OKdjK+BHMZLxwoAg6MowEg88999wQ9OVokZ1j56Dd9t5NK3jIGOLAw4ujjhNPEFIQVCaw8Y7CicEPQyoz285Du/gYQltuuWV7hy2nH74yT81nhDGY6GYefa4fOAAFHu2qFOwUNL700kujZ5i6FsxkFDK8jJe1KnBNB7o5KocM8umujbEoi4ABKdjNkJMlyiHtqB4ZpQxMOmRm3HPPPSFDQuCZzrIRZAhnZnBK4Ws+zGQ6wQc21kO2Y2voSK422Jkjo8VxmbKBvQdFxvIAtpC1Cw+GL4OTEUoXgVXYuNbv/hkjsIs/AzUzsWiZzNbFgHavHSHtmCC4m2PddPFZMs99k3krqO19w47s44Cjl8xdDllBd3jjSQh9zdcvMO+zA0NzPvrRj7YAsqC7+2WTgICyz9pRRx0Vz3ve85qRLPDsHcWcetZqfe4r2SuvvHLAhgPYO33JFzCGLSObDpkZPleye2Eii9ja1OnGMNcGA4EIGxy+9a1vtc0D+t3nzgee6kWFQCFQCBQCjw8Bzx3PK88pjhtc/P11CoO6DT82kdks5fhfJzyst956wQFjw884shFrHAkCTYXGyV4S+iatbRw2+ibNn9Q/VQxsEHMCi3vvRJTNN988Nt1003aiic1bPjdsGZvnXv3qV7dNXT4byFxrmE6a6vqne/4TzX+S/En9k+6dTZv9M8YJq67sfM3vnx2bL30u2HXsPI5wTnjOY7Zdd3SzV9m4/vYUFQKFQCFQCMwYBBb5QtggbFfPFLas5wc/Br8OX4N+m9G7v8CzhhL8F3w76pnDgKi6/u5nUNeG+nx1PMlTn0SZQx8PvwZ/Ft+cOZIOHEHttRqSHk444YTga/EKBf4uvhNy+KS6/8Q8emi3VvpnDvn3PiUyTsm3kvnQGPaadqRvHJHBBwmPUVm+G/Df8ffxk0k6oD/dnTh38sknt9eI8BfxU7IJ4C1obCMY2XxHylH6/7N3J/DeV+Pe+K+r1/HHY7o5InSoYyhlSLMKRRoNJaSkSRSRVBo4GlUoKTQo0SCRSnOGqGRIhoo60oCKBpHiDB7P83rOf7/Xr7X7dbvvve+xew/XfnW11neta13rWp/13fd37fX5XuvLZzJcxl8+9v0r0dP2HeG/0UYbtaAU+vYzrSX0Q0fghj74bj1B33yqd1+wp53giKuuuqrtMQkqsR+pT3UlhUAhUAhMZQSKBJ7Ks1tjmzAIZA4WYRY4XSzkiOvZOWrxYrGClLOIcSyy45ARfyIsRbP2tgcccEA4ohmxiWQTmeoaAYqIc3SbBTJi0HHGbFjMOSr6zjvv7GbCt7v0YdMPIbj11lu3hZYo14MOOii8KWdxqC3fNLQoQ5Ja1CKjbSbbPOafY3a0sfizOBe5itgUYautBbrFnLFaUFrwOUqOzzYXLT61R4xa7MPLuIhNSQs3beipQ4wau/bIYIttBKrFIGLT8XYW2RZ6mdkIeUfyWKgipxGsbKnnKx9Fu7KJULappW++6JdkZqi30DcG4zce80vPNXvqejkM2TYn6iyo2ZK3CW8sNsy6TzBmS7moiltvvTV23HHHdkSnNmw9//nPD1G+xusYT31oY7OND+z/9re/bUfy2ZDLHLxtCSPHA/HNG55sWUCLFBaNq29jseln7I4QUn/jjTe27/8Zu3ty1ZogAAAQAElEQVSDTf1YZLvv3KPaIvv5rc48IJ7d02zD2OJcn3S0Vcem+9S9mJmqQ71MZo7mXZcUAoXApEagnF9ECNgU6c87awzi31/Pb88Oz4zuWma2l4H8G+7ff/+ejyWZ2Z6vmbNO/bs/PzJW35OhLnPWuGQOyhf1GNwLJEZ+PP/789f8W8uMFLfPYmSmbNCxhuB3K1jI/xvv3uHHwpT57d+6bSwZz/f57X88+5k55u+v+6D7323xyb8nxPT794XIu3/cN+4T617rVOXEek+qjl35kkKgECgECoFCIDNHQfAcIQrsuXheWHe4to/i9DDEqTJ7GMstt1xbp3i20MnMto71zIqRn/58Gsm2F/KldD3DrH/11XWsh5Trk95Y0nW199KTF+j5xB/7UPbWHJ285ZZbhmun4jlS2WluPrfi2Wr/x3jsi+jLnht7fOcHyRxgo5zQ66k1vGtiTNbt9oVce1aPJfZujIENQSXy2tn7s0+kD3t8u+66azg62z6S/T5jEgxiXPYs3/zmN7d1BF+d1ufbwPLak8yB/2y7JvK9f2PluyAOJ4jYH9Ovl8yUmxsvqtpHpCtoAyHNT3aMNzObD/JwVe4e8SkTc2I+N9xww7a/CRPzTqfkYUGgOikECoFFgECRwIsA9Opy+iBg8UQsUojFBrGgk1rAWGwQedIXQFCyYLFpYgFp4SLC0uLJW4IWZN58U48ktfjxph1diyHtlSMFHePs+r777gsRqn1xZbFDLKQtrNhC7NmgsRCly273Q7QHm9r7doYxsGszh57FoKhR9cbLR/5YrMHB2/7eLNTGmIloUwtMi1M2LMZEgOpftAn/jFm5em1dS7WX0oEbjFyLOnDUjnq+ZA6O8xHJJIIWkdn9YIsOwlJbeX6zmZntj4UY+fFmKZJVuXHoi32pebNpPqLWyGDzyy7Rj2t12sJSOTxcI2il5lIKB5vw5gBBarFrg8y1NupPPfXURoKKaOYrfb7AyB8YiHgksbmEmfmBMfuIcCQ8P8yNtvzxB4lUmX4ys0Wmw9X9YYyw0b++6FrMi06Hh6Op2ecPgYvIkJVWWilEDrPT24kUNzZ/0MBHfzHyo03P809f2vUyOLI9otp8k5YUAoVAIVAIzD0C/l3t/8Zq7VkhJZ7f/j3277x/c4l/i9V5FmgrPz/C3v/8z/+0Z9m85Oen72o7PgLuB2sKmubcPSB17d7wjM7MduSiMtfKrQOsJTMHG2+ZCycd757h08IUWIwl8+vfeO3nt35BY9P96Zj4N8T9Q+TdP9aSrvtazn0y7Ic1omu2pCWFQCFQCBQC0xeBzPyHwXs+WIPak1DpmYIAFon6oQ99qH1311rEC//2TqxJrGW10Za+9Yq2rodTeZKZLUI0M4O+Ms+24VR+dmL9pN/MDHsxjjKm64V7nxTjj70Yzzw+2IvxjPRMFBzhWak/J7sJTrDfZr1O3/M0M5l7iLCjoKfyhB1YaUvklY8lmYMIaWOHpf0a+oJGEK38Fznr5X829dH3c1zL0/cyv30p7QWpILY9/2f2ceZr+pkZ8BD4sN1224WADDbtcfV9UP7R9W1lgQXqjz766HYKoaAH1/Dinzx7ggvsPYoaNrYXv/jFIcBDPTEP0pJCoBBYmAiU7UWJwGKLsvPquxCY6ghYXCDKHG+M5LOosyC12EPsWYT2MkfqZmZ7W80CyoJI2uthZQFr0WXhaDGoTGrBwpZFV1/oKGPDtYWTheSee+4ZFjtIQZGvFqgWl+xYSInOFa2LCHzta18bFp0WemxY0NKzeKSLUFaujF9IUISg43s/+clPtjcDHRFs8Yf00xcM6PINMY2sZQsWInod3+wIZEfg0NGnMejDopE/2suzR1yrp8cfbdiTws/iUL1+EK5seJsQHnxAUC+77LKBsIQhPYtE47ZwJOZAVC57+jB/bJLMwZzdddddbbGqzJxobwzEtXKivTQz2+YpUh2WxgJbdcR4zKc+Cb/5p84Clr7jsxHCIm0dwWPh69hs46PnqJvMlG33VWaGI63dl/xwL6pk2/wpM/fq+Q1bviOQMzM6lvTU0YMVX7zlKorc0dTHHHNM+GPsi1/8Ynuzlk340NOf8eob1q67mNeOrTHDnh5c4GEezKv+e5tKC4F5QSBz8HsxL22rTSEwFRDw77dxZD74u+DfV2X93+bMwUaQ8syBnmdbb0t3XiUzR59LmXOfn9d+q92cIeCZa96l7gdz7hnu+Sv1fJa3RmDRmsG9Qd+zWtmYMp+VmWPfM/NpftzmxjqWZM6ff5ljt8+cv/pxBziXCpkDfzom7pluQt7906/dM+6tme8TOpkDO1230kKgECgE5hUBz6PeNnPwb0tm9qJKJxAC5qqLPQDPEi+MW2fYD/EpM8cm+wyYz1g58W2//fYLBKFPlfi0mOEIYHAUsX0d19Yr7HrmuPbi+je/+c1AGDu22H7FgQceGI5ndqpZv3ZinlP2fOrKesfziT/8ynzwHuIru3SIetfKichUY7CHs8MOO7S9NfXKMrO91C6vnWejQAUn1NkPsUfnM2XaOsmPjuepaFxBHj6L5jhmmHT/7aXxHT4x8qOtPRtt+dP3ckaqZvufPuz98Ctz8D1iynATZWvfCMlu3ZeZLWBCHkbw1i5Gfuw12neEm/0ihC5/zIU9H7r2qoyD/04UNKfGxr7PS/iMmbbaOH7ayYMjphs5b1zy9vJEUvtOsL7Nm4hqx23DyqfbkNf2qBDGxx57bNuDs0e51157hWhi2POJf2yWFAKFQCEwVRFYpCTwVAW1xlUIdAQstpB8FjAWaKJQLXCQdohSi1hHLlvAeTOQvrYWRRYx8sSixGIMiUoshunQt6izMLL4kreIsUBTRsfiddNNNw0Lym9961vhG28WRhZIFqsidy0ILXqQr8P9IuAs3NjtC0L9Z2aIBNbOwsyiz3c1LG4d0WwxJypZpKpjYkTg2uzhD7+I9sZvoee4mFtuuSUsvtlwbfGHPOz+8IVYeHZM4MKmaz7CIzPjUY96VFsc8ksdEpEd5Df7jqvxDRHHyyy99NLh+GlH17BtPMYIb217hDTb+tKPcuIasSy1ODdG5TBTZpz0+al/GLuWV0ef7owZMwKxC0/XbJhP4+8LXPp8cE3HPeB4atHXMPRmpKN3HCtkkU3fywLdlj+A9O2PC37wwfwr1683KOGlnTaZGa6Ny9zT04ZfrtVlDt6UNQ647rTTTu14agtqi3lksKPJ/SHj2HE4aM93+Mjri1891Yc8+/wyVj7pn6jv+vRKCoFCoBAoBAqBQqAQKAQmBwLlZSFQCBQChUAhMDsEMgf7C/Zz7AHYkznnnHPCvhGSEGnrBDepY31F22ZmrLXWWmFfxH6EvQ57OPY69GMvyP6FvP04+xTaI4yRy0Se2CPTj30phKH9l8wcfRnetT0Ntu1J2LMQgMC+fQp98Fs0qihg+i95yUtimWWWCeXqxxIn+tkrsb/iNLXrr7++7cnoz4v0J510UsPCPpA9IHtm3W/j4L+jpG+//fbWjX0YeNhHgYl0LDEOY8rM9rImX+znIKSV20uyf2gs7OnEvg7/MrMR2zHyQ1dQiX01+1c//OEPA7FtXuGmzNgQ8vwnCGz7R+ZacMqImfa5EXMq4IEv9o+6//KIf5+9Ywexm5nhpQF7Yk66s+9nL5b9Sy+9tM0BQtnerJPsMlM3bazmtV3U/wqBQqAQmKIIFAk8RSd2gg9r2rhnMWQBhATdeeedQ+SpBYmFDNJMXooo9faaRaJFDYAsjiyo5Nmw0LLQQVRaYFo4qUfS0VGvPRJTVKfF7ve///1ADvr2BWLu9NNPb28+Wvgihi3CLKy1p28Bi4y0+GNfucUWn/RpEelaG37oC1GHrDQ2bwgaG7JZZGhfmPKHLf5pJ6+t6N999tmnkb/e1HNUjOODLRCR4/xlH47w0I8FsTzfCV/Zgg27iGLC3z4GNizqkMt9AQsbZOnnPve58FbhKqus0hb32vLTglVfrvUHa/aJev0pU68MWYkQ5iuMYKbcePnJhkhdi1MLc3V8pM8ePWV0u9/610e/Nlb3Aj32RDNbzMLbHxrw84cQMh8Jv/rqq1Nt38PJzJYinBVqT7qf5lY/7qNeL4UdPf0ao3r+OtJHW/46YtpR5fq++eabw6Idvv5gQ/5effXVseqqqzZyni3ijwZj14cxSo2PTbi49geLvvSRmTFcJ0+npBAoBAqBQqAQKAQKgUKgECgEJjQC5VwhUAgUAuMiYF/AXpM9C58IQzoi+uw3OL1N6qhhpKr9hbe+9a2BIBQN7IV4+1n2Cewf2FvIzEYkOqHOiXrascMGQWg+5znPCcc1S+kps2ez9NJLt/0TTrPZ93+6bft3XqTnn70S+xZ07ZPYA7GfpD+RydoYW2Y2wjFz1unKK6/colP5KrDjtttuC345fnnJJZcMvvtEGd/oSPlMh9/2puQFovCFaGffTep6LLGv5gQ8Y/JZssxs5K3x6UfULftswFfa927kHc8t5ccrX/nKNha2nI7o1EBzy0++wB9BvsIKKwS8BTDYN/RJOAStwJKTTz45kP7mHQluL8pc6BueyuBsD9K+3tve9raAj30tR1jbn7JPRt/9gmhGliPbMweRzuzZdzJHfC8pBAqBQmCqIlAk8FSd2RrXhEDAIoUjFkF9UaEMCeZauXpEm8WHxUnm4O3HzEGq3sKKjkWZRYzFlYUY4tCiio5FKTJQpLE3/9RfccUV7dsojun1liBScIkllmhH0SAsLVQtnnw/ln2LWIsvfqhD+nXbfOYH2/x2TS8zw+LUm46OWHEMjYWcRSM9PvLLeB/xiEcEMpZNthDY7Fh0O4plnXXWicsuuyyQs0hCb/VpbywW07DTThlCGB5sqVdHkNnq9MO2emX6F/nLLwQzLERfs2XRh6hkuxOT5kOfcGWHPbrs6Q9uyhyv3OthAxM66mCYmS7D8UPf+973wpE0XgrQj3Z8ljcfxuyabX20hiP/4wt7/GPTghl2/Iad43Is1v3R4BqhjYi2uB5p3r5rYy7YYVt/vW9lFskIZ7rdf2XGrl/j5hcb/hjJzHCfaKP8hhtuCH36I8T95Q8Ex/+IOvcHh3u0/0GWmeGPEmMxXuPhA9F/Zjayl499fvWROcCRDtFOWlIIFAKFQCFQCBQChUAhUAgUAoVAITARESifCoE5R8CegL0Dka4+cSU4wF4TMg+xKvXSub2bCy+8MOxzvfe97w1kor0Reyj2Cewf2M/Qs4hUn9Hy2TP7FiJQRbd6aZ69YbFXo1/6Pm2FYOQTe/ZG2LO3JP3ABz4Q9tH4I6hA38rtkzh1jg39OXoasaluPEF2XnzxxcE3Pm644YZh70iAhb0mGBB+3nTTTaFvfbjWxv7ViSee2E7Fs5dn7F7Od/Qyf41lLLEXdO6554ZPeQnIQMrao3Nqn/E4QQ8WxmH/kC24aAdve23w17e8/TdkrGAR+2/2G+0NGgufRQjzzz4Zkthn8DnvMAAAEABJREFU7GBqDObV/qI2MHdf6Nden72kzAz7UfLmHtmOCHZfnHnmmeFYbMEvyvSvn1122aV9Ho8d/kozB/tM7LguKQQKgUJgqiJQJPBUndka14RAwELQoqgvMJBpxGLJ4oiTnQiz6MgcLEDUq0PYaWuhlZntKGeLHpGeSDL2tbMo0o9FojchLaq0sVBjA9lpYeYNvG7X4ott7RB3+vQ2oTf72EMgIxLVa0OQsxZx3szUf+bgu7bsZmY75sZCUfvMAYltscVnEcbGrK039hzJsuKKK7ZvxrLNF/Ukc3AUsQWfBV3mgHTUznj5ipC06NMOWagMsUm/1xk728auzpuHvhvjyGrt2OKPhb+Formho13mYFHZ82ywzR7JzHbcjSNm4Gex6tggtu64444WVZyZLfrVYlwEsqO56frDgN0Y+TGmzAz9isYdKWr/WTjz0Tz648NcGwPcN95446bjjx9j4Dc9op0/mhwFBBdzoS91GslLtSNssj3cNyxJ5uDY7z6n2lp8a8NfeCCa/QEAP77BHlZ89weWSO8TTjgh/u///b/trVflm2yyScNOnu/mHNnMr8xs35YxDn/Y6Ft9jPzwN3PwOzJyWf8VAoVAIVAIFAKFQCFQCBQChUAhUAgUAoXARENgHvzJHPytb3/C3/72F/o+gT2BzEG9/Qd7KvYe7CkQexW9y8xsewp9T8Neh3yM/Egzsx0NrE3mwGbmIGXbPtiIatjH4oe8oAI+8M21tvYy+EhHXfeVP677XhodZdqNJfZY1NO3p8KudvZg5Lvv+uaHfRn6mdmOjbb3o1wZncxs+y59PDHOjzHan7QXo73+BDNoZk+K8E29MmPsPkiNn5/6M3ZY0uO/uj4+ZbCzn2RPj8/asZeZYY9OWzaUyfc25lxf9GEkr45t+gITnHqImEf6brvtti1gwX4YXfa01af+tYWxMvmSQqAQKASmKgJFAk/Vma1xTRgELCYsoDhkkWKRk5ltUWoBYkGqPjPbUTUx8mNxYgEzkm2LtswBoep4ZYvd448/Phxl0hdlFnu+82tx5A070aDaevPPIk50MEKwR2A6GpoN0Zn6sZCzKBO9yT6/vOXXSUa2HPfrGyrseUtP3/zWpyNdpN5QRIKya9wibr1xiIS2kLOI1k4eFqKaHZPtrUyLMPYQ2N7Y49Ouu+7aIpmNjw+OdlFu0SkaWl6d/jKzYWUBp5944Me42VUudey077tYBPLF0cW+IeIYaotAb2l2u+YGPr3tAyZHiWtjoOvtTv77bgtskZf8g6k3MhGyyHnfJPZGImz4wp5FKh+9benYboth82/hLNW3MeqHPpyR/d6sFCntiBy21Ev33nvvcHSOOdKOX6Qv3unxO3PwR07mINUv+7AzZljw34Ld/aDO/IpA/tWvfhWwcbzRNtts0+bIAtubnH1s5sj8GTeb/qDQR2aGY4Tgz19jlCfmows8vOUqwhgG+mebvry20pKJj0B5WAgUAoVAIVAIFAKFQCFQCBQChUAhUAiMhYC/+4m/9e0P2Lewj6CNa/sJ9jPo2LOQqrNHYB9BXtr3DexjaDOsSydzsAciT+gTevpRhlREOGpP2FKur57aZ6GvrKfq5NUNt3Gdme3F+MxZp0hWezDGbT+FXe3Y7L5lpsu2d6iMGDNde0X2cSi4hpU9ITrKMnPM/unYr7QXZY8KvvYQlcOAmA869nj6OJWbM8Jf+uqGx88v42OXP675Bnfj1UZ7KTEmdrsNbeSNSz2c1PNRHdv6ZM81odttaquM3ZmFz9qyW1IIFAKFwFRFoEjgqTqzNa4JgYCFhkUHsRjJHCy6LDo4qExKLFAsYJTJZw6IX2XqLZDWWmut2G677QIRi3h01K4jd0XvOjLFkcAIQN8nsWhEbCLRLrrookA2OiZHG219T9Y3ci0MRVvy0YLM91QQwcjYtddeOxw17HhfxJ32vrOhnj/aEoTgG9/4xkAai1Klb7HoaOiDDz44DjnkkBDxqo/MDP34bodvf5xyyilhXHznm291OK5mk002iR133LF9h8Vi1iJchGtmxmmnnRbGpg07CE+LULha2BGYZWYj22FoYYfERM6yg1AmjurxrRnfr7WIFNFr3vQpeplNfhsnO67ZipEfeQvW9dZbLz7/+c+3Y7bZWX/99ds3cJGkvmfymc98JkQH+2aNI23ML1IWDvBi33y86U1vChHa6kbMN1Lb/aDf3r9ypDryVR7pjIT3fRj9ibqFP2K7L4T1Z1GrH/cFvzOz2Y+RH33AzGLeuDNzpDTCHz3awNo9BSt533fhOyV+GL8IcePjg/uRP471QVhvtdVWVNtcwA6xLCLa0UXmTqVyKeGPo5/UbbDBBu0t3V6eOfi9yBz4qLykECgEJiQC5VQhUAgUAoVAIVAIFAKFQCFQCBQCc4TA8J6APRCNemqPwN4LoWdPQ0rsWdjLsY/j2v6HtvZA+rV2yjKzEaHyhF2pNvJsuUZ2Su2PICyVE3r2ZjKz7ae4jpEfbfXHB75lZminnIyozNF/M+tmZtsT6/4PG8l86Fj0rT3M9E34zy8+DbedVZ6OtuqMv/cpEIAtttUZM5vyRL9SWEvNBVuZ2T71pR1RN9xWH7BUzoY8PWlmtv0oPtjD0p/9KnbZl+eTPpWxQeQzs+0hZaaisNdFMgfl5jEz232QmU1Hny1T/5sfBKptIVAITGAEFpvAvpVrhcCkR8DighiIxZSFh3xfmFiwuEZgSi1iMgeLEO2IMnXexkO2fvzjHw9RuiJBEavqRJj6BsbPfvazdiSzhRN9pOpJJ53UiFxEb/+eKyIUKfyCF7wgRJOywxcLKeWiY7VF5CIv+YDIE9XJDgKPrgWZBRhS75Of/GT4bgeffd8WMYmsReLNmDEjtt9++/AtW4srC1F5kbMib9lELHubTx5pzG8LQbb5h9B0rMtZZ50Vjq22YOQHTBwbjbBcY401AiHJtrYw57uxwQQhecwxxwTS1xxowz/EuXpENh0LTNdIZiT7Ouus0xbw7GVmWywad59PPvDN8dvIa7jpl339OPb61FNPDfgZPzuil2G4xx57xOGHHx5LLbVU+24wm+qQrBbIys2TlE/mm/+ipRG+HQN1sH/FK14RiHffWNYeDtr4vgzSXZ5tqb6k9OCuH9iyY6HNd8c9+x7OW97ylkCamw9zZe7Zhj1y3csJyrQ1RvbcM6LHkdLG3O9z/Xup4Dvf+U57ccC880N/fMnMMOfsrLbaam0Brz4zJe0bxy1T/ysECoFCoBCYgAiUS4VAIVAIFAKFQCFQCBQChcDcI2CPQSv7G1L7A1J7NJmDF8LtG9jjUW5vwd6M/aG+vyFgwR4DW9pnDtrRJ9pLiXzmYJ/BfoY29i7k7WtlDursTXSf7HkQ7fVJej/K5dnlgzxbdOiPJcZhj0j/9vN6Gz5pp395Kbv6IpkPkq3K6WrLntQ1fzKz7WVlzjqlA0d9sKOtcdsDUmcfzz6RevtdytjmM5/kiTp9803KFl14sE9HPjPb94tdm0840TXX+tBGHSxcy2dm25tTxzf9auuajj6JcjhK2eOTcjaIcuOj41rf0pJCoBCYFwSqzWRAYLHJ4GT5WAhMBQQsOiw+jMXCRtoFWdjzmdmzo6kFTReLlf333z9EUTp2WNSsY3NFkLLDduZgEWgxJCLzG9/4RtBx/LIUQceX97znPSEaGMHKPtsEsSeKExl88803hxSxaIGEML322msD4aqNPi22LPyQmXRFEV966aUhkpg90aMIS0SkfrVTjsx0fLRjkLW75ZZb4vrrrw/RrYhVCzF6/JMS0ajIVkcSa+doZ0Cpu+SSS0JELdI2M9t3UfRFMgeYiFzVl/Y//elPQ3s4IdK/8pWvxKte9aoWscqmqORvfvObAT/2LVilRBtYs03X/K688spxxhlntLlByLPPR0dQ85ueMWkrz452jlLmD8L9da97XTvap/clutoxyyKGtdOGZGaLCjc/+nCk9i9+8Yu4+OKLwzHg7GZmW+TrC0lv3KJ4Ld7Z4L+UmBf9ODrcmMynVJ32jrFm35j4ZAFN1PHL/Jo/vphT41eGSHd/0ENuS9ndeuutw32GJO52+EP3vvvui3e/+92N0HevasMPY3IPwlBZSSFQCBQChUAhUAgseAQyB2umbtkzWN5z2jNcfpZShYVAIVAIFAKFwARAIDNHvfDc6jJaWJl5QgCOGmYO1gnWB5nZ9hzk1c2tZA7aZ2Zrah9Ext/+0r5XIE9cZw50Xdu36Lo9td/BDl06mTm6x5OZzd944IdOZj5wFU3P/oYCe0RSYg/COkheGymxj0LkM1PSJDODD+1i5H9dZyQ72/+6/73/3qbb0b++pTMbyRzsfynXXlv2pMpm1Ub5sHQdfSjX1rjlMwdjQ8j2+sxBmfreVp50n3vKVs8P18/cTp0yfWQ+aN+1ui6Z2Qhkusoys81dPPCjHA7SB4oekijnE52HVNRFIVAIFAJTFIHFFsa4ymYhUAgsOAQyH1z4sJr54LUFrwWuhZkFjIVM5mBB3hfo2syrsEssjNgn+iCZ2RbP8kQdoasNmdd+F2S7zHyIucyHXj+kci4vMh9qKzPbwhMGBB4Wq5kP6pmXLjGfP5nZ5iBz1ul8mh+3eR+HlLL7gPRx9z8EYaC867ln/UGF/P7ud78bUu1FCnsb0xHfyGCRxF4cUKdc2sUbpT1faSFQCBQChUAhUAgUAoXAokOgei4ECoFCoBAoBAqBQqAQKAQKgUKgEJiYCBQJPDHnZbJ6VX4vJAQy8yGWM7ORf51cQ7Bl5qhOZrb6zPlLO5nX+8kc2Bvt6IFM5qCcH3SJtpmD8sxFkz7gXsOi56WZC8YftmYWGBg7EhwRDIvMbGpIUMQokc/M5lvmvKX6Gksy581u5py1MwZicJnZvoljvAQGxhkP/GRmi3B2yWdvkL7zne8MR3A7KluEtjdDd9999/jqV78a6jbaaKN21I/jnDJT01GB7ehFZQqBQqAQKAQKgUKgECgECoFC4OFGoPorBAqBQqAQKAQKgUKgECgECoEJjkCRwBN8gsq9QqAjkPlQEqyXSxFxCDep68xs5KL8ghT2ib6G5X/+539C+YLsa0HbyswFbbKRnpmzt5uZo/MAH8KJzAfLXc+rsDeWzKvduWmXORhL5qzTYVv9nullM2bMaITvYYcdFiuuuGKLol533XVDdPCBBx4YiGK6mYOjjYy1RwQjktWVFAKFQCFQCBQChUAhUAgUAoVAIVAIPJwIVF+FQCFQCBQChUAhUAgUApMFgSKBJ8tMlZ+FwAgCmQOibSTb/uukmhRB1goX4P/YHJZuOnPgR+Yg7eXDuvK9fKKkmQ/1d0H5ZazDMpbdzByXPI5J8oOIzZHxZM4a18wcHUlmhuhgbdyvyNx+pLPjn9/3vvfF3/72t9hkk03iZS97WYsApudYaBHCDMlLifbSkkKgECgECoFCoBAoBAqBQqAQKAQKgUKgEHgYEKguCq3/JRsAABAASURBVIFCoBAoBAqBQmDSIVAk8KSbsnK4EIgWXZqZjUxEqjl+l8hnPpR4y8xR/cy5y8cDP5kPT7vMuesnc2z9B9z/hyRz7HaZc1Y/bHiYBEZekl42rJeZo5eZOc9zk5kt+rr3Mas0c/7sZ47dfnQgM2W6L5kP+pg5sEW136ePfOQj4957720YKEf2+i7wPffc08ZGj6gj8r4nLA9facmiQ6B6LgQKgUKgECgECoFCoBAoBAqBQqAQKAQKgamPQI2wECgECoFCYPIiUCTw5J278rwQGBMBRNyYCnNQmfkgcTcH6qMqmfPWbtTAJMxkDsac+WBqGJkpaURn5iDfChbA/5CiY8kC6GKeTGTmQ8abmf9gx0sLf//73+NJT3pSI3wp/PWvf43HPOYxsfjii7t8iIgCNtZe6JvLPV9pIVAIPKwIVGeFQCFQCBQChUAhUAgUAoVAIVAIFAKFQCEw9RGoERYChcAUQKBI4CkwiTWE6YuAaMgFQfbODYL6m5XMjY2potvxz8xR0jPzofnhsWZmu+z4tYtJ/L8+DunshpE5GLN6eshcuLnuRK7y//iP/4jHPe5xiuO+++5reCrPHLRHGrvWvh8j3ZTrf4VAIVAIFAIPEwLVTSFQCBQChUAhUAgUAoVAIVAIFAKFQCFQCEx9BGqEUwmBIoGn0mzWWKYcAkivTpjNPLj//u//bsdBI8XkpV1HO9KvF2SamY2gy3xouiD7GLZlXGS4DCbGJ/VtWPle/3/+z/8JEaau1Uu79LqZy3v93KYiUzNzts0yZ1+nEb+7uF7Q0m1LZ2V7mEylA2cpXXnpWJKZo/fCWHq9LjMDmQu3GPpx/djHPna0ZMaMGS2fmS3t/8vM1t4x0lE/hcB8INDv8/kwUU0LgUKgEJg+CNRIC4FCoBAoBAqBQmDCI9D/xskcfJZp2OFeN1w2t/nMDHtP2tlz8Xe8PYXHP/7xiuJvf/vbpBZjGUsm+/jK/4l9f45176lzcp45lJfa11Rm784+W/slrP8VAoVAITAbBOaKBJ6NjSouBAqBhYRAZjaiN0Z+LNqRmB70I5fx6Ec/Olz/0z/9U8sPP/Qzc7RdTPIff1gYM7LXeP2x4Toz2xiN3zWJkZ9HPOIR0SNMtdXOomikKobrXE8XyXwomdrHjUyFJ4yUuYcyM+Alr6ykECgECoFCoBAoBAqBQmB6IlCjLgQKgUKgECgEhhGwV+DaXoLUHsvdd98dRx55ZGy55ZYTWrbYYosYS9785jfHWDLe+MayPSd149mf6PXjjXGi+7+o/Rvr3lO3ww47xHbbbTf6O7b55pvHHnvsET/72c/Cvqjfx5JCoBAoBGaHQJHAs0OmyocRqPwiQgDpidyUEgtsxCZC2OJbisDr+e6mcmX9erKmxs5347aokSJ45ZXDxDgz//FNV3V04OVNOW+sKqOvTN1Ul8xskbpjjRPGCF+p+4YuvKQlhUAhUAgUAoVAIVAIFAKFQCEw7RCoARcChUAhMEsE/tf/+l+t3J7B/fff307qesITnhBXXHFFXHzxxZNavvGNb8RYMtnHV/5P7PtzrHtP3TnnnBPnnXdeSM3lWWedFeeee27cc889YV+4/WLW/wqBQqAQmA0CRQLPBpgqLgQmAgJIT4Ql0lN+2CfEHUJUirzLzFaN5EToKW8F8/W/RdvYOIY9cO2Pjf/6r/8KYowERlL1ffEDL7rq/KEicpoOYRMhLJ2O4n4hooAf9ahHNaIYLsrgAS9pSSFQCBQChUAhUAgUAoVAIVAIFAKFwHRBoMZZCMweAXso9ptoiARG/opGREqdccYZjZySn6iCQBtLzj///BhLxhvXWLbnpG48+xO9frwxTnT/F7V/Y9176uB7wQUXtHv0kksuaS9cnHnmme337hOf+IRfy5JCoBAoBGaLQJHAs4WmKgqBiYNA5uCIXqSmiNZOdPIwM0eP/kCCWphL1c2tIAGHZW7bz6/+cN/yyO/MB8ltZf7YQFISBK8/Qog644aNa76olxJ10ukucOoYIIHl3VdSeLm/5P/f//t/kpJCoBAoBAqBQqAQKAQKgUKgECgECoFCoBCYygjMwdi8aE+o2lfwYr59mVe84hWx3nrrxfrrrz+hhY9jyatf/eoYS8Yb31i256RuPPsTvX68MU50/xe1f2Pde+r4t84667TftTXXXDM22GCD2GijjWLjjTeOVVdd1a9lSSFQCBQCs0WgSODZQlMVhcDEQMDCGlmHEEWAimi18Eb2EuQm0lMeiSeyUz0ydF5GYDHfZV7az2+b3rfUuI3D+DKzHTUUD/wo70I3c0CGG39mtu8lwwEundiEj+b01clPJzHuPl75xz72se1SvmVG/gcjuMJt5LL+m4YI1JALgUKgECgECoFCoBAoBAqBQqAQKAQKgWEE7MvYf7J/kJmBAH7MYx7TThazXzWsOxnzxjWWTMYxzYnPpTMxEBjr3lNnf5SnmYP9zuE9u8xB8Iz6kkKgECgEZoVAkcCzQqXKCoEJhoBjn7mEzBx+8CMykXaO8pVX9x//8R/xt7/9bTQ6WLs5EYuKYb2Zr4frFkZ+5v5cG7ex+UPDAscfHb1vZeoQ4/7ggM1//ud/hnYwUSbCFS6Ic8QmQl1KR123Nd1S4zdmmMIBce57Pvfdd1/AE35SOiWFQCEwbRCogRYChUAhUAgUAoVAIVAIFAKFQCEwSwTsI9gryHwo4WRfwX6M+oks9pDGksxshHbmrNPxxjaW7TmpG8/+RK8fb4wT3f9F7V/mrO+7zEG5PU6/mFL7nMS13z97o/JzKaVeCBQC0wiBIoGn0WTXUCcnAhbZPEdgfuc734mvf/3rcccddyhqhCcSz4UF19VXXx1f/OIXg56FgPK5EYse+j2Vfzil99vTiy66KM4+++z48pe/HL51cdlll8VvfvObMGYEcR/jX/7yl7jyyiuD/k9/+tP461//2hbv3Y5r38846aST4sc//nEgy4vkjIDJT37yk0CM//CHP4zvfe97bbqR6S1T/ysECoFCoBCYBgjUEAuBQqAQKAQKgUKgECgECoGxEUA+dQ2krz0o1/asvHifOSCrMidmys+xxFjGksyxxzWW7TmpyxzbfubErh9vjJkT2//MRevfWPeeOvj2wBh7msqI/VFpSSEw5wiU5nREoEjg6TjrNeZJhYAoTQ47amf33XePzTbbrJF1FgCZ2SI3LcAzM7beeut417veFTvuuGMjiJF72nYyVJ50kk951xEJyiaxmEcO3nTTTY0gREBrR/QlpUPkkbFEnk2pRUm3jaRV1vuV73boudZO39r86Ec/ij322KON541vfGNss802sdVWW8XrX//6eM973hNf/epXQ9/9zTcY7brrrrHddtvFYYcd1jDhj3Lpr3/969h5551jzz33jCOPPDIQyPrswpa8vok8v4bzoquVE1hJ+dxTNoYXX72tlA/0rrjiinj/+98fxx57bCOpM7PNU2/HBr1h6W172vvkj3a9jX56O+U9L+24m8fMDDgfeuih8Za3vKURwWxoD+ePfOQjDzl2O2bz0/2YTXUVFwITGoHMnND+lXOFQCFQCDwsCFQnhUAhUAgUAoVAITBlEMgc/I3jb/XMQb4PLvOh1718XlOkr30F7SsKEQolhcDCR6D/rg3vafbPvC383quHQqAQmMwILMb5kkKgEJicCCAqSSdDEaYiXJdccslGdPY3NTMHC35kIDLRd1vuvffeRkTSUTZjxoxAboqaZW/jjTeOzTffPJDBCGgI/fnPfw6LfSSjBb++5elL6SAnEYoWJd324x//+EZ26pcP9Lodeq67sPma17ymkbX623LLLeNLX/pS7LPPPoE4Fgn9gQ98IBCq+uF7ZsYTnvCEYFv/bPLJ0djSpz/96WF86unxnS2kqH6RoNrxlyhjQ0rkEcr68wcVG/KZg29xaM8m7L2ZB0d26Er5YFyXXnppHHPMMXHEEUc0PPTJPttsZGYjt5UZV58LfrOhnOhDG/3ply9Sddopl1fOB7jfd999IVX++c9/Pk444YRGjO+3337tXumY8+2MM84I7eiWFAKFQCFQCBQChUAhUAhMLQRqNIVAIVAIFAKFQCFQCBQChUAhUAgUAtMDgcWmxzBrlLNBoIonOQLISYJoNJSDDz64HYXsaF/Rt4hOZB4yUL6TgHSf9KQnSRrZh2BUj9x83OMe18hgxOPvf//78FYZW5Sf+MQnSoI+0rITkYhHen/84x8bSdz9oUMXAcoHwgcENENdD6mJOGVn1VVXDeTv8ssvH3/4wx/itNNOize96U1xyCGHBD2RwMjdjTbaKJCo7HsbDg7yz3nOc5gOOq7pIIAddQyLT33qU80OEppQ7u3lEa/84Dv/+Mx/dcrhJM8WQSRrDy+68nBUR7Shzz/jkc/Mhjv86ChD4vJZ6pqYC6lxS9nPzEaGu+YXzPmpHV+6PX4qzxz0BQNtbrjhhnZc+O23397IaAR/n9+11147nvKUp8QFF1wQ5p7+7CRz8GLB7OqrvBAoBAqBQqAQKAQKgUKgECgEJhQC5UwhUAgUAoVAIVAIFAKFQCFQCEwzBIoEnmYTXsOdegggOZF/iEIkYScBRd8iOTMHZJ28ultvvTV+8IMfxFVXXdWIPkQiVHokL9ISYSnVBrnLFh1l9BCORFsRptddd12IckXw8oV0PTrs0UdKsoOA5veNN97YjrZGnCKYzzrrrPjlL38ZK6ywQhx//PHRSVDjoq8tEhhBrI/PfvazwSe2kbAw4AN9fouI1TcyeMaMGcEnOuqRvJnZ2rOVmfHTn/40vvvd78avfvWrRhSzyWdj0Dc8kKbIWuWZgwhkdUjVm2++Oe68885AquqHX/pW34W/8JTec8897ehlKWLcePnI/u9+97tGxiKv9at95oAANjb2je2f//mfWwT0b37zm/jFL37R5Nprr23RvWxpZ7zGKI9gR6wj1WGgvPvzL//yL7HbbruFeVDufiHalRQChUAhUAgUAoVAIVAIFAKFQCFQCExGBMrnQqAQKAQKgUKgECgECoHpikCRwNN15mvcUwIBRKJo0m9/+9vte7i+6brtttvGhz/84TY+BK0MwhIx6Xhn38X13WC6vrPr+8GiSZGkF198cbzvfe+LLbbYIpCySMa3v/3twaZo3HPPPXc0ChiZ+JnPfKbpsvGOd7wjNtxww6b74x//uOkhbtm46667AmHrm8XaqZd/5zvfGZ/85CfbEciISn4jWV/0oheFiOBOvvIfoWssz33uc9t3kddZZ532vWI6iEqkKFJTf3Cha1z8fsMb3tC+JewbuL4nzBaSkw5/zjvvvNhhhx1i++23j3e/+93tmGTHUF900UUtYhfpSleU8DXXXBM77bRTvPe9723k6/nnnx+bbrppu9aewAOBbPzaGSMfrrzyyjBfiHj9IVwdw7z44osHYpzfd9xxRzjW21zttdde8ba3vS1e+9rXxte+9rVGGBsrm4TvmRnp1Ao0AAAQAElEQVT77rtv84nPfbyve93rQtQvHxDRcHU/nH322c3Oq171qoCrctjBX+robLYdt62vLspKCoFCoBAoBAqBQqAQKAQKgUKgECgECoFCYJIgUG4WAoVAIVAIFAKFwLRHoEjgaX8LFACTGQHkHuLutttua9/N9S1XhCaCEwmJ2EXiidQV5YkAFe3qe7/Ix1tuuaUdt7zGGms0QhWpeMopp7ToXATqTTfd1I4OPvnkkwMhql50qwjTj370o+2IZt/oRcwus8wyLYr2nHPOCSTor3/960Z4inBFKNPzbV/59ddfv0WbinJFPiIqRbIiJRG5iNTMbEdRmx/1mYOI5rvvvjt8E9hYkdlITOSpI5j5hgQWOet4adeIVwSqb+A65vgHP/hBGytiV1++ebzrrruG7+TCbL311mvHUZ955pmNED/22GPbsdP8EKmrnx/96EdxySWXxLe+9a1GghszvK6//vowTv28+c1vbmSrdojda0bIY5HCxvKnP/0pvvjFL4Y+LrzwwhY53H156Utf2qJ5RQMjf/WpH6Txpz/96TBe7Xv0tMjn4447LszlgQceGJtsskk87WlPi8svv7yR5ezwAUbuh8997nPx4he/uJH8sFfv6GiYsfnMZz4zVllllUaau3e0LZkaCNQoCoFCoBAoBAqBQqAQKAQKgUKgECgECoFCYOojUCMsBAqBQqAQKAQ6AkUCdyQqLQQmIQJIOhG+O++8czu++JwRAhaRaSjIQfnMbGQmvT322CMQu74d/LGPfawdN/yv//qvgZxEJiMukYIITRGrL3jBC8JRxfoRvSp6GFmJiD3yyCNDFK7jm31nF5mpTgSv45QRlshKEa5IaYSsPhxfjOj893//9xZl++Uvf7kRm659hxZJjFRGSCJy2TQWY0J2P/WpT22k7JOf/ORAyCKk2c7MFlGMqKarDtHLb2TnmmuuGfQQ52wq499HPvKR5se6667bcED6/vznP49jjjmmfZNYtDO/YIBINWbtjFFb5LE65LojoUUIw9D3fx3PzBeEufGJlka2ikiGhQhpbR3HzO5BBx0UsF1uueXi6quvDu0Qzpdddlkbs/lzhLaxsYv0RQo///nPb8d7i8Q+4ogjgv6rX/3qRgwfffTRVBs2/BINvNpqq4XoY+OBEVFO0csCSy21VMPENf+6uC4pBAqBSYdAOVwIFAKFQCFQCBQChUAhUAgUAoVAIVAIFAJTH4EaYSFQCBQC/4BAkcD/AEkVFAKTBwFkJtIUucfrzGxH/IoeRfCJipUidR3z+/rXv74RoZmDb+E6dhnxuMsuuzTSLzMDYcuWiNWnPOUpoS2CEOnKHtJVxC5C0zHHz3ve8wKxi1TVzrHPSE2ks8hTZaKBpYhlthDEIoeVIXulSFEEqTHxFSmK7ETc9vGJUtUPO/zTTt4Y9YEsRmiqU6YtX/WBUOa/a6m2opURvupF2ypTLxWNjKx1pLL+MweRyOzqB5lsDKJ1RdLy37gPO+ywgJXIX2QsIp59fvbx6ZNvxmc8bDpqG5GM1BWt24+s1mbllVcOc0TPN5H5pz9RzuZH5C6y3djVmSPzc8ABB4Q5hil7fFYvUlg/bMOKLXPFV37CmQ3kL/2SQqAQKAQKgcmIQPlcCBQChUAhUAgUAoVAIVAIFAKFQCFQCBQCUx+BGmEhMHsEigSePTZVUwg0BBBhXRTID6fysxPkmzrRom9/+9vbEbuidh0/vNNOOwWicffdd2/HG4sKRbzRR/ZJCTKUyOs7MyNzIMhF5cg/RCRB9iEEkZmIRsQfPUcSO+pZqg099hDDonpdIySRg91v/f71r38NBCHf5BGHSy65ZIiQ3XbbbRupjCTVn/Zs8yNzQCizhRSlg3AUtbr00ktTa9IJWXVs8wkp2cv50PMaGJO0+yuvXv9s6Ee+j1s9mwhXBDd7yjIzvv/978vG3nvv3SJlO+7IUPaRwNo6SpoivzIHEccIX0Qrn9XBWKrv1VdfXbZF9SKM28XI//jHBt/4wTZ916KNRTGLSH7Ws57VIrsRsiPNGsaispdYYol2BLU2fBXdrP7iiy8OhLMy1/p05Pa+++4br3vd61p75VdddVU7otqcuOaLOeu+G7M+EebqHTGtDubmXxmfiXxJITBZEHDPksnib/lZCBQChcB8IVCNC4FCoBAoBAqBaYzA8Lo/c7B3kplTHpHMwRgzs+0ZDQ84M4cvK18IFAKFQCFQCBQCUwWBORhHkcBzAFKpFALzikBmhmhTBJ1jjx3N65hhkZ5f+MIX4qtf/Wo4vlf5T37yk0DC6QtBiKCTRxAiOZF16qXqkXJIP8QiPWSkegSm8sxshB/9o446qh25jMx0/LPoYWTspZde2nT0lZlBl12kH0GoIoX1wTayWZ59beg4rvjlL395ICgf9ahHBbKSboz8ICv9AcYOInmkKBDHmQMila/6VI4oFj0sihlJqU5q7EQEMT1EqVS7zIGdzIHv2uoPcck/el0y8x/+EEKKwvL0008Px0wjtxGwjrR2jawXDa3eGIwvM0Me3jBkX16q78wMx1nzuUdI6wNudPgNP/WZGcbpyG1zAk+ErsjfFVZYIZZffvlANm+wwQYhevrOO+8MBK85gvFuu+0WfLr11lsD6esoZ/gff/zx7fhofcICea9vbc2J46yl6swpnBHk3X+23Xd846+2/JUSekS+pBAoBAqBQqAQKAQKgUJgYiBQXhQChUAhUAgUAoVAIVAIFAKFQCFQCBQCwwgUCTyMxtTJ10gmCALINaQrovcXv/hF3HjjjXHttdcGwtdRvtLrrrsuLr/88njNa17TvEYQIl4RdMjDzBwtR8gh3xByyD9EHeKQgnL9yXdSUl75y172stDfS1/60kBcKkMcvupVrwrk41e+8hWqjWBEAP7hD39ox0PrTwQtQlUbol/KCOzlllsuRL0iFY1znXXWiQMOOKCRpOwgGo1Bu8zULDbddNOWKkNKihpWgMDVBhFM1HXyUmQqEpktxKq2xq6d8RNlyFn4wUGZepKZLRo2Mx9CBMOE/vXXXx/8R7gaH8LZkcn8h/Wzn/3sQJbCQR3M6CGK+RQjP/qH10g2HJEtz3/jY4N+nxd98hGZa5yLL7543Hbbbc23zGwErjGzsdJKKwX/7r777njJS14S/OpEOHvG7Ehqc6HvX/3qVy3i/BnPeEaIQNcHbNm66aabwrW+6fJZalzwJMr4R9/41ZOOp7aZD8VRfUkhUAgUAoVAIVAIFAKFQCFQCCwSBKrTQqAQKAQKgUKgECgECoFCoBAoBGaJQJHAs4SlCguBBYNAJwhFuSIZRZkuvfTSseyyyzZCz7VoT990FbWJ0EPCZQ4iRJFyCDreyCMU5RHESLqel2r/97//XbZF/apH+NFFRr7whS9sRwafe+65cfjhh4cjkEXl0pEio0WDMiD6FSGKBEQIIiqRf50IPPPMM2PHHXeMP/7xj7HffvvFZz/72fjBD37QjireZ599QjvRrZmDCF22ELtss2WM3RYi07UoVkTpvffeG1//+tdbhCwCmk9IcW3Z5Y/I6gMPPLCR6R0TdoyZfWPOTE0eIpnZiNZeCG/krohaUdIXXXRRnHzyyXHBBRfEiSee2MblyOizzjqrRUmzyyd98oMdc8x/4+mCJIYX8hexTU8bGCijp406pDIby47cE+ZQJO+FF14YIsf5dNBBBzV/zj777HAtyneJJZZo4zBebc4777z4zne+EwcffHCIXt5ll11avaPHjzvuuNAX7JDB+nc/auve4idxf/HT/ZCZjTRHOGsXIz902JFm5khJ/VcIFAKFQCFQCBQChUAhUAgUAoVAIbDoEKieC4FCoBAoBAqBQqAQKAQKgbERKBJ4bHyqthCYLwQQbkg6xBpDrhFx8sqQgIg1ZBwCFCFJR726zGwEHsIRGceWVL08YhGh6BoJ2ok8pGJmtuOlMzOUix5F4CGj3/rWt4bvxX7sYx+LrbbaKth3RDWyFenKrkhUfTkSmH8IUHb5fdhhhwVC873vfW+8853vDMcVa8cPUcTaPf3pT2/f2e3jUJeZLUq459mgq63vGOtfP9/97ncbkc0P9fzXt7Gy72hkviO3+c6esWmbOSAo2VbeBc5detlmm23WCGvE8Yte9KJ2jLNUxK30Fa94RTzzmc8MBDX72vEJgcovWPAZPpnZjtaOkR/+jiSNSOUTH+HQbRgLG3RmzJjR9BDq5v93v/tdeDlg9dVXj7XXXjvWWmutcDw1ctgR0XzSjg0+/PznP29z8cQnPjHe9a53hblB8L/73e+mFl/60pcCTi601c549a999129Mj7CSbk5Ue6ayJsDaUkhUAgUAoVAIVAIFAKFQCFQCBQChUAhUAgsAgSqy0KgECgECoFCoBAoBOYQgcXmUK/UCoFCYB4QQAB2Uhdpi1BFHCLUEHCZ2YhSppFuCDrRqcg49Qg5pJs8HeSiOqQiwhDxmzk4PrjXSxGV+tCnb8wiE0UCs6MP7dh2tDKylC2Ru9oiNTshjZyVNw51mdlIU1HDM0bIS5GioobV0eH72972tnbk8O23394IbOPvfcjzgT7RV0+Vb7755sG/Sy65pEW28lMbJCb7dNn92te+1o5Mdsx1J9WR3LBCptITfSwlsDBeIq8sM2P77bcPkbiIU3bV88kcwdr3m5HAP/zhD4Mf2hqj45vNg2t9sqetOVQGM+XmO3OAmWvlxiePFDY/7Bg70lwfSG5CxzyzzY4IZWN9+9vf3qKSjRdRvckmm1BpmNPjO73nPOc57XvC7gVY6Af5S9nR0/yV17d++U6Q/46NVpc5INS1hX9mjhLdyqJ+JgQC5UQhUAgUAoVAIVAIFAKFQCFQCBQChUAhUAhMfQRqhIVAIVAIFAKFwNwiUCTw3CJW+oXAXCCARKWO8EMAIhgRbohCpBoiTorwk6pDyCLmtEUSqsscHKu8xhprMBeXXnppONb5Rz/6UbtG3hFkqbbsEn36bq3vESM1ffv3jjvuaETrLbfcEp/61KfCN2QRhY4RRnAyqF9536F1NPMVV1wRjmBGsPLTN2iRp+zefPPNzZ5jnOkgk/UlerYThYhJNo2bX/qQ56txZmYjWUUWi4D99a9/HTvssEP47vDll18eSNFvf/vbcfrpp8cb3vAGzWOvvfZqkc6IUjZ8h5dtPiG+EZ2ZAxJT+bA0AyP/czT32muv3Y6e/vCHPxyOfv7tb38bd955ZzgC+uMf/3jAS2QubDMzkN76gxn/+ziMNTMbGUtHf+bb/MnT75G1fHb0NLwQ6rB5/etfH0ht98D6668foqERsubnm9/8Zhx11FGNgBfhy6Z5XWqppRo2vid96623NmKcb47mPvXUU1uE8Lrrrjsy0gf/c/Q427/5zW9aBHjmACM23af645OoYWPj+4OtY/SlheGyyhcChcAiQaA6LQQKgUKgECgECoFCoBAoBAqBQqAQKAQKgamPQI2wECgECoF5RmCxeW5ZNddtNAAAEABJREFUDQuBQmBcBDoJSFEEaGa2b7W6RrAh3qSuCR0pklBb0q8zMzbddNNGBDq6GRl6yCGHBNJVhCdyFkmLjGTTNXsrrbRS+K4sclMUqehX8sEPfjB8VxfhJ33+858fCGjtReA6WhjxiZh1ZLQjpBGX6n0DeJlllmnfzFVPRPEilU855ZRGFCKREdMIYKQwIpc/iE3EIh+JMSqj61u6vnuLBP39738fW2yxRYh0RUjyx3eIEbTveMc72tHH7MGQjbe85S3tWGWE9XbbbRd8gh3Rjz57Xkp8G9d3dJ/xjGcEv9/0pjeF7+iKZtY3ohtO8BBdi6z905/+1I5XRugigZGubMnzRR5BK6UvNbbMjFe+8pXhOG4EtfkzNiQtsh6u/Pa932uuuaaR4ObL0c7bbrttI+vNARLXWIwJES6a+6c//Wm8+tWvjj322KNFN9NDnvP9iCOOaEdw848vO+20U1x//fXtvnGP8I2wpx4Bb0z6VW9MRJ1++SmvTlpSCBQChUAh8HAjUP0VAoVAIVAIFAKFQCFQCBQChUAhUAgUAoXA1EegRlgIzD8Ci82/ibJQCExtBDIHxG1mtoFmPjRthXPwPxGeXQ2plvmgncxBvusgTbsuQhiBh3RbZ5114stf/nLssssusdlmmwVy1NHECDzk3Morrxz77rtviKalrx92EKKiPxGb1157bZx99tkhYpaN8847L3bfffdGAOtLG6TgRz/60TjzzDNjt912C0cLb7jhhiFyNjObLhv7779/3HDDDcHGaqutFo5Pfvaznx2idhHNjiEWXYqkRex+6EMfCscrd9/4zb8nPOEJjcCVf+5znxvHH398IHM32mijQJCKxnXU8TbbbBOinw899NAQaQyv7q+xaSOilg0EK0zYhN/hhx/evpdrzMjMzGx9vvSlL43zzz8/9ttvv0CmI7pvvPHGePnLXx6ioGGjXBu+OLZZVO773//+RnazHSM//EB400EaI18RvYhkfip3fLOoXlHGBxxwQItmhjPCnI4Ia1gi+emL+L7gggsacXzkkUc2Mn+kq/YiQGbGS17yknB0NoIc1t/61rfiqquuij4meNN3P8GCrLDCCoE43meffdr4zQXJzBbRfc4557RyLwVoS9RLjZGf8pmDe1a+pBAoBAqBQqAQKAQeBgQWUBd9/WW954W6bla5MteZ2V5cdG39oIxY9/R1gbpeJs3McPKJPGGbyBPrJKl21lVEn8pKCoFCoBAoBAqBQmD+EOjPVCkZtjbz9XBd5QuBQqAQKAQKgUJgAiKwAF0qEngBglmmCoGFgQDizWYZ244ZFg0ssvcLX/hCvPOd71TcNtzoIWJFg4r+tci3uWYzLjPbUcOf//zn43e/+12IvEXeHn300YF4RNTSo8+OzT3EoTrkKXJR9C9iNDMbMbvccsvFnnvu2aJKReeKSkYWIyPXXHPNWGuttRpJiuBEOiKnibwyfZE2gJH/8XckaUc8I3jZR4gigOndfvvtgVhdddVVGwlN32Zi99e18Z9xxhmN1BVVa6Oy98UnZOl6663XSE5Run3Myy67bCOBb7rppkaE3nXXXY1cFXWLoIYHXf4ttdRSgWiGvb7Njb7VSYkI4y233DKWX375mDFjhqoQXUsfSW4OkcuIYFHHPQKbrRe+8IUhAhgBjEDmv0hfx0CzayPWuBlFriN1YX/llVe2uXU8t3sDgW78/JHSl6644orNPn1kN3uwsEkrQlkEsaOxHYGtTUkhUAgUAoVAIVAITC0ErDec9mIN4OUuqRFab1nzuJZXlplt3RQjP9YK1jPqRy7bS2n0iLWEMi/C9Txb7Csn1pvSkrlHoFoUAoVAIVAIFAKFQCFQCBQChUAhUAgUAvOCQJHA84LaomtTPU9DBGysidC1oSYFgchUgjx0jQy0oSfv2OLMQfSGjTdis059ZobNOZtybNmMUyev3DUbdBGGUiQi8lIbZerpIyKV6U8ZP/kor95GoXa9DT+IemXqMtNlE/3wxUVmBrv66GXaqCP8zMxGMmtnQxJhSlcfiFfldDMfjEqBWS83XmIM/NWWT8hv7fhPjMu1yFwpfcSwPNFGSvTNZ3lHQg/7rH23DdfMDLr61gddttVpbwz610YfyumrM35pJ6a162XG5H6ASfcnM9tGrTbG77hoUeWO9EZ8880R1Eh0RDMC2YsC9EsKgUKgECgECoFCYGohYM1hnWXt4GWzvn7ro7QusfZwnZktIljeGsKnO+Sl2lmf0GXLuoUO+3TkpdY60r6OkS8pBAqBOUKglAqBQqAQKAQKgUKgECgECoFCoBCYLwSKBJ4v+KpxIbDwEUACPvrRj27Rt/KZGTbc+kaazTubbDbsbMbxyLXUZlxmtujazEE7dTbr2FLvWp6+fLehLHNAtOqLrn57W5t92ogkUUcfmaiMDgISsaqMbwhLIq9MHd0umYO+bBSqY1MfNhK1IfL01bGF8MzMQHrajFTPf/5mZrCF+CXasatM6pqua+2I8SvPzOA/+66Nh9Al2vMBHsaSmaEtHdfK6WirXBv+u1ZHOnGLyHetjk0pffVsscmG8o6HvOOxu3909adMP8aiLT1pZso2ueeee8Jx2QcffHAgfR1HjTD+2Mc+1o77dtS1KOxhors1rP8VAoVAIVAIFAKFwJRAwItzBmJN4FSSvfbaK3beeed2wozPeey6667hBJIdd9wxnKKy0047xXve8572iZATTjhB0/jzn/8c9NQR7X2uhDiVRlvl2vssCXFKy4knntja1/8KgUKgECgExkKg6gqBQqAQKAQKgUKgECgECoEFg8BiC8ZMWSkECoGFgQBSEAFIEIPITSQfYhDpqk8EZ2Y2ohdJqExKD5FJVxkbyMLMASHInvpuhz4dbelpoy1CURndzAxkI78I8tLxz+rosylls9tzzQ7Cksgr05e0S2Y24lVbfRL2M7MdQ8inzIHv+mOLLwjM3i+bSE/+akvigR95NtVJtaWrv8yB3cxBqg7JrCl/M3M0CkZbwgc+0WGbH/JEeWZGT7uNGPlRxoeRbCBtpV26P7DlQysf+V/moP9hTM37SFWbD6m2yHB9uZa6X+QzB4S4/OKLL95wdmT41772tTj00EPbvXPqqafG2WefHRtssMGoTfolhUAhUAgUAoVAITC1EBAFbETWI9YvJ510UhxzzDEh9UkJRO1xxx0Xxx9/fMh/7nOfC58QQQD/+Mc/DmsnayHXp59+evhkiHzXc63tySefHOywqf7cc89tL+jpu6QQKAQKgUKgECgEZoFAFRUChUAhUAgUAoVAIbCAEVhsAdsrc4VAIbAAEUA0Zg4IQBturpGImdmIURt3mRn9Bxn6l7/8pV0iRJGGRD7zQT0K7CEhEY50MrPZzBzoKY+RH3XyUsSiTT9+kJHq9h/7iFA2FWQOSMd+rT3fiDwddcYiry378l301euRmcPSdfiC+GRLGT+IvLaIUfke8asfPhBt1emXT3T0oU5bJLNr5fSIfjIH+KhTRvjaSVn9I3DZkKqXJ/L6gzuSme/KtCH6dq28++ea6CNzgGvXU074wq7xyRuP1OZu95/vyjMH/mdmPO1pT2vCT/4885nPbMdGu2a3ZNEiUL0XAoVAIVAIFAILA4G+JrF22WqrrdqJKvqx1rC+s86wLullUqLc2kLKhrXH8HrFOkS7vvbo6zDrD7LGGmvEhhtuyFRJIVAIFAKFQCFQCBQChcAQApUtBAqBQqAQKAQWFgJFAi8sZMtuIbAAELBhhsyz2WZTLXNw7LBNN4Is1A0dxJ2NO5G5yrS1mTcs2tBlj47NP23ouNaGyCtnU528MqQzscnnWp00M1tUiLzjqdm3Sdj1tKdL5On1OnnlmTn6jV9jVc5fKWGvi+vup3yXzMH3f/WvjB02bEISG5bKlamjp28+qWefjjp6rpW7hgXRttfJK8scEKvK2STGlzkop2NDlB39wR3JrL0yG6iZ2QjYboM+G9oS5ZnZongRuuqI9nxmlx0+Gw/RRj2Rp4OAlmfDUd6Z2SKBfQtYOTLYmPnmuqQQKAQedgSqw0KgECgEFjoC1iqZGausskpsttlmbQ1ivWF9Zd3Q1xF9PWCNwSnX1hDyxFpCak0i7WtT+r0P5danW2+9dTzjGc9wWVIIFAKFQCFQCBQChUAhUAgUAhGFQSFQCBQCCx2BxRZ6D9VBIVAIzDMCNuCQeki+zAGhmJntaGKEno04xulIbdr1FMkob0MP8SuvDd3hzTsbdDb8MrMRjPpkly39SntbG3uEnd5GPeJQP/R845Z9NrRHZiqXJ/LK5LV1nZktCpndzGzf11XXNxTZi5EfZUjokWzzlQ/yxDgyB98Hpt+v2eBbT9XBgH/yUnYIHT4Q5dqxnTkgaG1oqmNbvTzhl2vl8IO98WlLtFOemS7bUYjmhI4+W+HI/9jRJ11ErHptCT1t9DOi2o6alhqDeu26sJOZgZDnS+aAHKfHrnbsOA7SXNBXhiDu+salrKQQKAQKgULg4UKg+ikEHj4ErB88660Btt9++1h66aUbEdw9sGaQt7aQWjtJXVvvWJNYMyhjp68v+jotM4MO+3SWXHLJUbLZdUkhUAgUAoVAIVAIFAKFQCFQCBQC0xeBGnkh8PAhsNjD11X1VAgUAvOKgM214baZAzJxuNxmXeagPHOQaqO8b9y5nllsAiIdh8vZzcxGNmfmcFXLZ2YjYV1kZtgE1I/rLmzI901B+S69LPMfbdPRNjNHo4tdK88ckLzyZNhv41DWpV9L+dYJ1V7vWp5tdkgv6+XaydvARJpKXbOpnbw0MxuJrTyGfma216vo9TnRBxvqpK7lZxa2tKHT65T1vHZdMge4IuR7vTmS723YMR42Mwf6IpTplCwYBODbZcFYHN9K76+nvYX714sE/Vp9z0+HNDPbv2fTYaw1xkKgEJiECDzMLnvxTZdSa5JVV101Ntpoo0DwWkuo85KYNQNx3Z8hnh+Zg39T6WQOXt7r+cyk3l54k7HOsO478cQTR4+dZtM6hGQO9OmWFAKFQCFQCBQChUAhUAgUAoVAIVAIFAJTGoFFMLjFFkGf1WUhUAgUApMKgcxsJG/mYKPSBiiJ+ikEJjACmYP7lYuZORo9HvVTCBQChUAhMK0R8OIbAHoqsveDH/xgLL744u2FmcxsKeLXS0R05aWIW+lYQseLaFLRwC9/+ctjtdVWaye9IJrHajvd6mq8hUAhUAgUAoVAIVAIFAKFQCFQCBQChcDCRKBI4IWJ7pzbLs1CoBCYZAhMBRI4c7DJO8mgL3fnEAH36LAMN1M+fF35QqAQKAQKgemFgE9A9BGL/n3KU54SBx100GgELwK318t38la+l4+V+iSF7wD7jMgRRxwRSOTMHLU/VtuqKwSmAQI1xEKgECgECoFCoBAoBAqBQqAQKAQeFgSKBH5YYK5OCoHZITBv5QgcMm+tp08rGM2PzA6pzGyRwd12TPKfPo65TRf2sIN9IHEAABAASURBVMfzZ2H3P9nti96CoXFkDo7rdD1crq6kECgECoFCYPoh4Bhoo+7HON9///2x4447xsorr9widjNTdVvvIH49PzKzkbmtYoz/ec448vm+++6LXXbZJZZffvnRdo6HHqNpVRUChUAhMMURqOEVAoVAIVAIFAKFQCFQCBQCDy8CRQI/vHhXb4XAfCFgA47Ml5FqPFcIwNtmZpdZNaZDZlU327IJWmEcXSaoi6NudT97OlpRmVEEMrMd6Zk5IIFFcrmXbeiPKlWmECgECoFCYFohICq3HwXtmWDwT3jCE0L07l577RWIWkdEKyf0pYhdz1z5sYSe6OJlllkmNtxwwxb92+11W2O1r7pCoBAoBAqBQmDKIVADKgQKgUKgECgECoFCYBEhUCTwIgK+ui0E5haBOdl0m1ubpT82AjAntKSkb5Yqm1nUz1y2MK/1N5bMbd9saSMl8hNZ+NhlUfjZ+55dOjufHq5ym/Az95X5ICk8c11dFwKFQCFQCEwPBPrzASHruOZO0P7973+PddZZJ1ZZZZX2AhE06HjOyc+paPO///f/jle96lWx5pprBruPecxjWtr7nlNbpVcIFAKFQCFQCBQChcBkRqB8LwQKgUKgECgEFjUCRQIv6hmo/guBOUBg5s0312QOmk5rFRjNj3TCNzMfchyizVKbm912DP0oG7qcdNlh/+XHkoU9uLH67nXDPigbvq58tOir//qv/2ob7/AQAZyZsiUPPwLVYyFQCBQCEwYBaxlkLYcQs6KAn/SkJ7Uo4G222SZmzJihalQ8P7r+aOFsMnSXWGKJ2HnnndtzCAH8n//5n6GfzHoGzQa2Ki4ECoFCoBAoBAqBQqAQmDoI1EgKgUKgEJgwCBQJPGGmohwpBGaNwMzE1szXs25VpQsCgY51ZraImMzBkbo2TkW19D663uyue/lkSmce00T1vfvZ04nq56Lyy8sKSGDffISRjXm+OBZaWlIIFAIPBwLVRyEwsRD47//+73jEIx4Rjmy2psnMeOxjHxvKpZtsskkghLvXmdlehvMcycwY74fdXXfdNZZbbrl41KMeFffcc08ggj2DMsdvP579qi8ECoFCoBAoBAqBQqAQKAQKgUJgYiJQXhUCEw+BIoEn3pyURxMMARteXbiW+fBtXiFwMnOUgETkfOMb34hf/epXbTNumIjkG30pPamNPSnp0RvIH+Ppddp0fZGv6ugTdVLlXd81neEyNrt99aJJpKTn6bjuwjY7rofTriftfg2P869//asmDxG2FIgykRJlNhv5qfw3v/lNXHTRRXHVVVfFH/7wh4afesJ3KV3pl770pbjwwgvjj3/8Y9NTzwd+qvvXf/3XeNaznhVnnHFGaKM+czBP/M5MLoR8y4z8z1j6NVsjRa2ttGPLZ9eETZux8vroqXJ5bQiflGVmu0/o6of0fujDQEr4ol3PZw7annXWWfGxj30sDj/88DjwwAPjhBNOiE9/+tPxiU98Iq655pq4//77QzsYsY9cZIMM+65OGV1pl5nnbtgPfs+sl5mj+OuTvvTGG29s82hTOUZ+jFN5x2vYr5Hq5jOf+NNFee9TGQyVyfdy13feeaekCbzV3XXXXXHppZe2MuPOzBbpJMJp8cUXj3PPPbdd8yszm568jHnovxOu+WVc8rOS7ldvT58eP8jwtXL6xpCZLfrXtxif85zntMiuD3zgA7HSSisFn23Q0+ePlHRb8mxIp4oYD5kq46lxFAKFwCRBYIK6+ehHP7p55tmJDM4cPKt6+f/3//1/cckllzQd/6PXnxH0/Xv6yEc+sj1fM7MRvcroSrXffffdR9c5j3vc41SNrlPaRf2vECgECoFCoBBYSAh4bjHtmdQlc/CsU15SCBQChUAhUAgUAoXAAkdgAhssEngCT065VgjYYIOCP1yQNTfccENsscUWceyxx8a9994bNtkQa8ggxFfX73/0dKKHjb55p07eJp5ybURpsKEuM0NfSCd10mF9JFNmNnKOjU4oIcA6uSWKRDmb8sizGPkxDrbUsZ2ZjZDNHPxBhgzjM30pv+gap3YjJsJGIrsIP74p63ZFmchrw/7VV18dH/rQh+IpT3lKLLPMMvHa1742XvrSl7a8CJevfe1rjeg1Dnb0+Ze//CWOOeaY2HzzzcMGJp+MTT3bSMG77767Rcv88pe/bFE02iunI//nP/9ZttXx2xwZC/uujYcteFPUxpj5bB75oE+bscaiDdzpm3dtvAjAzy9/+cttE1YZklY79oh+YKUONvLmlk5mKm4bt7Dk449+9KOG17/92781Mvj9739/iOTZc889Y9VVV21RQauvvnrAjW3fEdSOXb7zkVHj1E9mhjJjkJo79f0+gYlyZcYsJfS0yRz4qI9vf/vbbU74LrLIPD7taU9r5KZvDv7kJz9peb7wy5jgBtfMbHORmY2Y16dyePIlM9sRlTHykzmI9mbH3OuDrZGqds9re/DBB8e6667bcDcGeldeeWWLcvrTn/7UCGp9w0Q/mdlwMLfmwe+Ee5fAig3j7/3oqwsf2XDtnqHvWjlx3ev47JqPt956a2yyySaNjL7vvvvauLfaaqs2zqWWWirUa+c+kZLMAd4z512XFAKFQCFQCEwfBB7/+MfHU5/61HjZy17WBu25Yt3kwjPIs9izz/PLc8fzKzPbM8Yz/Pjjj2/PXc9vzyb6MfLj2ejZNZKd8v/VAAuBQqAQKAQKgUKgECgECoFCoBAoBAqBiYBAkcALdxbKeiEwXwjYaEMUIX8QgqIMEX1IRmQS4zbb1CPlXCOa5DuJJrUBh+yR9s035QgwfWinH5t88myzoU47eZt9RBkdpBV78l1sBrLLH/0gn9TZ/LNJmJmNSEOOxcgPXQQtO/o2RindkepGstkw7PbklRO6/LLBqF9t+iYkDG666abYZ5994uMf/3g897nPjb322qtFt4pyXWedddoxiO9617tGo3mNnz82Po3fWPXLN/3pKzPjTW96U3zlK1+JQw45JJBq+qSHLKRHnvjEJ0qasIOUdMF+H0PHUb0xw4sduuaUPtv6Ja754h6A/Re/+MVA0hJzhHR9whOe0Ah8uuZWX8TY2M7MRlTSRyazT9e1Pv/5n/+5RekgD0UCI4M/+MEPxkc/+tE44IADAgF87bXXtpcQtOW7dmwYm3mW1xcM6Sgz31I+qVcnJeYKFohR18ZmnNpI1X3uc5+LTTfdNC644IJ40YteFEcddVQjqffee+/YbLPN4sc//nFsvfXW8Z3vfKeRntpp756Q5wcc4GysyqX6c+9ICT0pX81HZrpsG9kyyo1Be9fG6f7T1wte8IJADrsv+GQe6ZgXqfuVvj66DfNqbtTL05HvwnZmtnuVP8rZ6DZ7yp5yOubE2Pjh1IAjjjii/R6xveKKK7YXG/xe8lVKl12SORivfEkhUAgUAoXA9EbAM8+zwvPDM826wfMuc/Bik+eWZ45nD6Q8hzxTll9++Xjzm9/cTp3QVj1bMfJDfySp/wqBqYxAja0QKAQKgUKgECgECoFCoBAoBAqBCYVAkcATajrKmamDwIIZic00m2qZ2chTpBDSCrFlIw3540hcm2uIKeWZg0heG3Ux8kMvM1t7tmLkh12bd4g3+ZGiRjQh3Oi7Rpqpc42o0oe+iXpkqY09/ajXlg+Z2YhEbUWN8FmdNoQ9fiINtVeGGGNfXn1mNjIvc0Ba8puuFAFOj7CBhLQxKW+zUTlyDDn6zW9+M0SJnnTSSY2gE9EquhcxpkxE75FHHtnIQ3jwWXs+6IsdG59swyMzw1HQb3jDG2KXXXZp5DK/MlOzFm3JF+MzJjbYNLaOQccPIamRa/XawAqW6kgfj3LX+tKGT8hgY0c4q0Os6k/KVzrmgyjPHES4Ghsb5ka/8lI2RLHSXXvttWOHHXYIxwfbAEag77bbbgE/7b71rW+1o4b5rh2/+n3Q7RtP9x8m+nG/SdVJtXUfSfmprF8bM7uikxHS/HrPe94T55xzTmyzzTbNF0Sn46tFRIuSf+973xvGoB1bCGbzyk/XytmBDzEnxg5z5fyVNwapMWlnDpXJS/lmDNqag8xsUdLuCcT08573vBb5S3fGjBkt7x5iTx/mhq3eP3vdR3YJTNjmJ134ZGaLQEf2s22u1fFdvTyb8D7llFPaSw+Oglbe5Y1vfGOLYjaHv/71r9vvqvbq4SPVv7SkECgECoFCYHoi4Pnp2ecTAtYDriHhWea5Ku95LfU88myT9yzbdtttGwFsHdR11ZH+rJIvKQQKgUJgaiFQoykECoFCoBAoBAqBQqAQKAQmJgJFAk/MeSmvCoFRBGyYdVJG5J7NNpGtiKTMbGSpb93eeuutLQoUMYUcQiwhkhBG8r///e/bMX0iiUVb6kA5ndtuu60dy2zzLjMbmalfujb2kEQ/+MEP2jdifStXNKh23R+bfDYLEVb6Z/t3v/tdi9z0fdTvfve74drmIb/pIcS0QVrx1zd7HTPseOPTTz89fvrTnzaf+Ng3H9lGetpY9L1eNu64445AhH/mM58Z/fYcYpefSyyxRIvaFQFpDPQRu4hc30o98cQTQ8Sw7/zqAwnGH+MxfinsYe4aaex7wuS3v/1t3H777Y1cN17Cr0c/+tGBnL/00ktb9KzU2OGlf7bgBldEI9/Zg4UNVXn4fvWrXw3HWcMKGcgvfegXJshOqTlzFDX8YGGcfDUW9qX8himMEOP02TI+Pmdmuzf01f0QFcwOezDLzBaNu8cee4Sf4447TtLaGRM72iNtkezkuuuua/cS4riT9/TMo3vBGDrucDA244afMbtPHeet/5e85CXx6U9/uh1Pacz80t+SSy4Z66+/fkgdkc0pdXxyr2Vm6ANJ7N7af//94+STTw5zAJ/MQb18b8s+bGDuPrv55pvb7xlyVcQ3e3AyBr7xw/huueWW8LvEf6KcTTrmHp7uBfeE+TDXxmisxk7MlzY9NRbz9fOf/zze/e53h+h1GPOX6EN7begi2vfdd98W/eve9buVmW1D3phhb+78e+F3jA7RnrAhLSkECoFCoBCYvgh4Zhm99HWve134jIDrzAzP18xsn9PwzOnlmRlIYy9qeYbOmDGjPYs8M/szzfPVc0ubkkKgECgECoFCYEogUIMoBAqBQqAQKAQKgUJggiNQJPAEn6Byb3ojgORB2kghYRPOBpojlBFayDWE5sYbbxzPfvaz4xWveEWLarXBhhjS1rdSHVX7/Oc/PxBOSOFODNFBjq2xxhqtLVLRhh9SCBmEmGNTnxtttFE7XnmTTTZp39V1TV8dAgzJieRCLonY1KcjfEXerrfeerHKKquEo4WNA4FmU9BGIh9Fm/JBtIlozi233DLWXnvtWHrppeN73/te2GSkaxMRGY3wEwWKHHPkoCOCkZN33XVXI2aRa8bhW3bITHgg4vTdyVd5xOKyyy7biEWEoTJ9EG2MTQoz5N3rX//6+Jd/+Zd4xjOeESIs+WDGAP/LAAAQAElEQVQsyHIEGx+Nnf5b3vKW9m3hbbfdtrWxKYrkY9PGKIJRW9isttpqgWg86KCDGrYrr7xyaMd/G6nIcXPmPkA0IiIPPfTQFsWJMOYTDFZYYYWAifkzFsQh+3B83/ve147GhtcGG2zQjlQ2Z/CIB36Mm19eGDCezGx96Jvf5oyONrA2/5qqE6Hru8uO2nZc83777RcvfOEL27eEP/vZzwbyHmmqrTbGwS/zJu+YbdeO2HZfuqeMgx/mEPmpf31pnzk4Jtn9Y/yO+X71q1/dXjbIzDCfxgcf0bm+Iey+crT0hz/84RBJ/clPfrJ9W9t8uF8Q1FL2vbhgLH5vjANBD+Pzzz8/3Ntwogsbkcp+F41/qaWWCr8j7gX3rTnT1jhEU7Pld+ftb397I64Ru1dccUW4/91fsIBxZgZ83f/6W3XVVePMM88ML1UYi9/7ww47rP1O85c/8MnM8G/D05/+9PCiAx/0DXfjdD8bp3vv8ssvb5HFftfZIJkpKSkECoFCoBCYxgh4thq+5/Zaa60VL3/5y9unETwvPKPUkZ73rFPnWe053dsr73nPH22sFaUlhUAhUAgUAoVAIVAITGYEyvdCoBAoBAqBQmCyIFAk8GSZqfJzWiKAADRwhA1SyQYaOfXUUxuhivxFBCHA3va2twWSEemKKNUOMfTkJz85EEA24ZBRym3KqUMaISxt4tFBviHe6CKMDzjggECiIayOPfbY0O+nPvWpcByyiFKkFr8QfNqILESwibBFWn3iE59ohBT/nvWsZ4XoUCSvTUUknY1C0a6O9BU5iST+whe+EMcff3zstNNO7RhdZOh5553XonyRrfpCCuofsYnQ4if/EF8wOOuss8Jm5Ec+8pFmw4ajvozXWPkKAyTw5z//+UBEwoUP8M3MgL3IT6k62PDPGJCwT33qU1t0KDswRAjygz2knahVeQQkUheRizRGsLJHMrNFaCKofb9V9HLH+uijj27fv6WHUBV1DLdnPvOZgbxEUBojP+CNSIc9MtIYEeG+6evY37VHCHVz4NhkhGVmxq677hqIZDbdC8YNI/PiPkEYuhdgjkzlByzouh+NGSbK+YPk5o/xIrP1JSL13//939v3mL2MoA/t2WXDfNx4443NFyS7NqK4+W+eEaDXX399I6JFIvFNf+ZTX9pnZou8fs1rXhMIWvede1c/IqP9XoiAFi0s4tu95ajwddddN0QFw9YY2c3Mdr+4t5D5P/vZzwIO7g/Rs0ha+ZNOOqndH/1+8fuA6PbtZPcBP/nn3oQZ2+5FY/N7oH/z5V7iq3lC3iOm3dvKtBHxC1d4wVV79wlf4O8e87thfuCJkPb76J50j3pZgh26Iprl+YVA9nLHD3/4w3Z6gDJ1XTKLCO5YzGFaaoVAIVAITDkEPMM8zzxPPbc8m60P+jPDc8fzyjPZ892LR57VyjyHAOIZ6Lkorx2RLykECoFCoBAoBAqBQqAQKAQmKQLldiFQCBQCkw6BxSadx+VwITDNEEA02WBD0Dk+1yYcckrkoKhG0Y2IX6Qhwgjp5khdUYQ26DpRpp1NOtG9CF9EqM09BKQNO7p9007dj3/843BkLcJIP1tvvXWLBBHlgdxFRpoK7ZFQbCM6RSEishBWvpEqyhVZbANRBDMSjr6NQBuLyEjEFXJyu+22C98sfcc73hEIUxGPyExkGF+RWfDgr6N/kb36M35t2WOLIM4QpMYCAxgao7wyeQTo6quvHvyVFzVpsxL5qz0C3SaovL5F0O68884tEtQRy/SNAw78MQeiUk877bQQ0Soy1fhEydKFp3nhp/mAA/z0hwA1BsQkAlx77cyVI6sR8EhXkabmQGQOm3Dffvvtg1/wdp/oA1F5ySWXtO8Wmwvzhww2F/QQhDDPHETU8om4B9g0rj7uzGzHP8LC/QN/2KjX17e//e1GiPtmsHkT1etedJSzcZgz10jKzGxHaCuDtbaOsvYCwTvf+c4QqQwbfrjPzRN/6JqjGPlRDzv3hPmEg7wyOjaptUO0/uIXvwjzgKh2b73yla9s3zpGnPt2L/LWfI2YbVFO2nvxQTtEKv+MY8cddwzk9jrrrBP8NXb9uq9WWGGF9p1i43ZtDvhj7uDj/vU7hNhmw8sE7lm/E15kEKlrfFIY8V87LxEg//mO4Pe7vtxyywWc/B7594At8wIvPv3yl79sEcT6chy6ucrMMF/wMa9Skfm+CWy8xj4smYPvRw+XVb4QKARmhUCVFQJTFwHPMM8Qa48Xv/jF4eUpzybPEc9YawbPPM9oKHieuvYM80zzXFJOPPO1ycwYLldXUggUAoVAIVAIFAKFQCFQCBQChcDER6A8LAQmLwJFAk/euSvPHyYEMrNFImZm69HmV8vMwf86weJoW2Qmss9GmBT5ZzMNISNisZtDYMr3TTUbafp0jaxE9NhAE0VoY04ZGzbrEH0iF0U+qtPGhpz2JDMDmck+Ik3KN3X0bNCxrZw9dunxVTliSxmCScQtAhahSrRHKskjVh2XzA7JzBY97DjBpZZaKhxBbfOQbUfhso8QQ6ppr41xIzfl4cNH4+EXIpKvCFaRr/IEIShlgy4yTvvMbJHE6tiFIWEzcxD9KVqFrnYwlJoL/WUOdNTzVVu2tGdPuahKKZLVscHa01OGjPMdWnkknbbymdmitGEKGyQwnNUZA9IcrvxwL6nTFnZ0lCFzXetPGUJQW0Qmu6LFHUGs3sasFJnomGN6jhjWTrl7U0r4zr46KV1jdG/BRPSr+RON+p3vfKd9Gxi5rF3HEj4IVPeCY46RnH087k+67Ds+mk3X7mfzyIZx6df4tTN2+oRtfrknpXzWxnz4vdLWPUrXxrUjvOnoB0YIXi8osOkbvfrQv9/Tj3/8442ovvLKK8PLDu4jbd1rsBOxy24X7fTtmm36ylwbp5cmRBvDfIMNNghErzqCzPdChzHwTRmx8e5lDn0hnuGg3Hjhs+KKK4ajvkUQO0ocPubj61//evM9M9v3mM25dvBig598E63uWhupe8v9QpcM511PRjFO8wZbuCH0vRDgfvCixWQcU/k88RDwb43nQvfMfdfzlU5hBKb40DwzDLE/Q+R9jsBzUN4zw7Oj6zklw0tw/r3tzw/Pm8zB2tn6TjuiXFpSCBQC845A/z1jwe8h8TxyTawVZy7z+6mupBCYDgj09Vhmju7l+J2YDmOvMRYChUAhUAgUAoXAAkZgCpgrEngKTGINYeIigJBCsoriRHI66tdxyPK+BSriFfEnYtFxuEaCQLK5htTxhwqSSrlrBFNmBh2izB/0mdmOsUXwImCRTDYCej17yBAbdn3zDellAwE5gmxEtGYObOsXWSsSV4SmY5Md0/yVr3wlrrvuuuCTtuwhTP2RhYhC9Ol3n332acfl8o19GxHaILUcC7zSSiu1eu0Rg1I6t956azgSGbHoyFvH9yKcjZVd4zEW+rCw6Yg0hE/mgOBGtnVdYzVu5BqyS56v3Xd2e//K2c4cHC+sLZ/pZmYjOZXBVtr70MY4HcvLVwS1CGVRuMjFM844IxzJLKoVySqqM0Z+jKH7wz9EsfHxc6S6/bFqHhCErvVHX76Lev4pd6/Js2UuRA/zE9nHHz6YPz514p1NpKEx2KCFnfHddtttIXrYEcYiTd2fok/f+ta3tuOrfdNWf9rxwVxsvvnmLQKV/7DkE/yWXnrpYFtf5pSucjow0J+NY74av7GxLTUe5Ir7kz04E+Vs0GOHrn57e8QrYhoRTk/UrXrY8EOqXHSt+449ZKr2NrgdnewIb23Yd4+o0zc8/T5oo99hyczRS7iwrS1/tEc+UjBu2BmT349NNtmkRSEjfBHYxowEVi8y2n3l95Uv2sIMpuxp7xhy+my7//TNvusufO8+Zw4isVzTNU74S+GjX/72tpM1NR7z7D4xF+5v4zJWeE7WcZXfEwMBv488cY/5nfT882+OF32cyCEt+WUUBvOGgXtoLBkP17Haqhuvvfu563lxz2kn1mibbbZZOPJ5zTXXDM9C60TPIqfGOCXDJx7uuuuu+Z53fY8l4/m/MOsngu2xsFkQdRNhjFPZh/HmaLyx+52k01P2XPv9U0as+zIHL8Fa71nbWf94bpUUAoVAIVAIFAKFQCFQCBQChcD0QqBI4Hmb72pVCMwxAqJ+bZ5973vfi2984xshGu2yyy6Lb37zm/Hzn/88kKJXX311IKEQZAwjYqSdyOmbzZ3UEM2GWMrM0EY5csNmNBILiYTk0M4f/OoQIY6PZZtd1wglusQmNkJIv1LkrmhjZJgjaT/wgQ+EyNwddtghRNEdfvjhgVixqYCAstmAZNE/krf3wR6iij/y/KYrT/Rz8cUXB0LOkcGvec1rAqmFKHckNRLd+IyDX/q0maGtaE6pcj7Ik8xs0ZB8yBwQc/qEA4yUxwM/3RYs5KX6oqMv+Bqja03ghzCHlzq6sDSnfD3llFMCWbrtttu2I6GNyYapo6D1b5OGHbb1R5DRIk6NU//qM7NFcooUda0vusZKL3NQrxypya/MwVjl6fL5ox/9aDs+2FHIfLGBu8UWW4R7jo57Qp+Z2Yhn94KjqRHsxx57bBx66KGBBDYuPntxATmMfIcLwjgz2xHZfW5hom9+wl0e7ghRdfrTjzr3Rp9H4yTqexvX7iu2jBPW6pUT5WxmZiOh4WP8fJNmDgjPfq1P7YwF8S7v6Gc4siWanT0b2/pT5h6lr1zfjhnXD9GeZKbkIWJsxomU179NcjjwITMb8auBI6rVu6/Yd285Wt1LHU9/+tNDJJZ7xHzR97tEL3PQpxcO+KjOWPiFOM8c1Cs3jszBtfuw24IzfTpEPnOg53oyC+yNx1jNxWtf+9oQye6odP9+Teaxle+LHgH3FeHJ73//+9hvv/2iv+jl5S75krc3TAqHyYeDNYw1g3UfcU8rs24lniP+ffXs9Iz2kp96p2VYb9ScT745rzkbd84m1L9n/h4zZ9blPfXpkre97W3NTyf9WFv2dbPf2czBmthzq6QQKAQKgUKgECgECoFCoBAoBKYPAkUCT5+5rpEuEATmzggS6tnPfnYcdNBB8aMf/ShEVlx//fWN+HXUrIjM7373u4FgW2WVVdrRwHpA+Ej94S4lNtv8MY+McrStiD/XyA318sgiBJJrhBziRzuEEeIJcYeEQmZlDoge0amIQHV02deeHd+Au+qqq0JUqc1ARBPS+otf/GI44tbRgCIXlSOctUX0Ef3YIEdYscsXfbFtXDYOEVBIRMdYI5xFGYv+lSKzzj777GCbXUIfycxGZjYSWr+ZA0JN3liNna5xIoKU2/xAyPPF2OClzriRt2zyq6eZA5siLrXVThvjErGprb7MsTZEfzY/P/WpT7VI2gMPPDAcLYx4Qpwfdthh8fnPf75FbZs37WGkLT/0kTmYF2X8Vi5v/mAorx1d9wmiUpnxssVH9fKwe9Ob3tR8cVQzkkKU9lZbbRUifBHEIk3pa2dMoIwu6gAAEABJREFU/LLZaw5OO+20EDl8zTXXhCgDYmzLLrts0IWLe44v+uIvDF2zwy+YZGYjmJGa/FKuT3qutek4God6olx791gfu3JYuK/k3Rd817dy7TMHhHDmYLOLn8TcmU/t+KedvHuKffctO3zhqzY2t+nwN3MQJU5XdK5ykpmSfxC+8Qk2xiJ1Lc8XDVx7yUJ/yjIHtujom49+1/mk3rjNOx/45/eI/2zBE0GtrbEoMx4CR22UaZeZLbrduNjWT4z80FM2kp30//k9zxxEwcDJ78pSSy0VCHIYTfoB1gAWKQJ+H/vvit9tx8/7PfLijpeZSl4ThcHkxcDLhl6cef3rXx/ECSA+TWAt6GQQ+U033TSseawjRAO/6lWvai/B0a+5n7xzX3M38efO7ybZcMMN27+zXjZ17ffUp06s4f1tlzlYU1of9gdmf27160rnBIHSKQQKgUKgECgECoFCoBAoBCY3AkUCT+75K+8nCQLICFGHNoqRD09+8pPjWc96ViN95X0zFRnUSSN/oCOzkDeGiLzxB7y2rkWTIt/o2YhGDMkjVEV4KhMZa0MaYYQUpYMERfggl1xLEXva0tcPEkgfBGmi3Hdnkb4iFfnxrne9K7R1tDWyST/8f+5zn9u+vSsqKjMb2al/bdhlSwQJfWPJzPCdVP0iJG1YIC1htcwyy4TjzNjnB9LOuBCC3TdlbMMJxuw4WhhJSVf0LZyUGyOyDMadwETIZ2YghvhE9Mc3dgldbR75yEe26GJ9sckHfSIxYWnDVD8rrrhii7y1Qfqe97wnYLTddtvFrrvu2mTjjTcOc6s9H9nTL2JOqk+iHmb6V6cfaa9zrV82pHyRp4Okdm0s+hYVsP/++8duu+0WH/rQh0IU5L/927/FXnvt1TZ3+aAd28ZqHpdffvmwmbT22muHlwHMB2z5xX/2+eDegpdIaPeAescpS80332APG/e8vPbmTpm+6ZLMAWEnbyyio82ZPhyzqpyw4b7Sf7dz9NFHh5cj4M+uqFv3EX3XcISv/hCCxirqV3tjQbZLkbuZ2SLz6fCDDWN0f+ob2ePFAfXqumRmz4Y6tt1bfudgc/755wc76uCi3LWIa79PCGr3unz3XV/mk8+MGzdb8uaKLfPLFpsvetGLWgS58fJVvTr6pOdhBwvjc5/BSH0Xc9TzkzU1Rr4bIyxcw0NZ/x2WLykE5gUBvz9+B/3eubf8jjr+3gs/Trbwok3JB9sLR4XD3OPgWT2WjIfpWG3VzUn7fffdN/bee++2VrBmsI4QcehkGC+VsaPeySF77rlneMnMtfx49serZ3ssGa/9VK8fC5sFUTfV8VvU4xtvjsbzz+8ZG9bx8vSlfve23Xbb8Heb9bO1j+ebZ5Q1sHwvky8pBAqBcRCo6kKgECgECoFCoBAoBKYIAkUCT5GJrGFMTAT8wW2juBMPCB6EhD/GCZKoe+6PctdIIWX0tJfPzEZAImoQRaKHEXwIncxBXWYG8g0JjABDcugbuYX8Zd93fdlF+iCT9IcoZacTS/ogiGbfr9WW/9pI6TmuGSmIFOv+Iuz0GSM/onr1ra+Ry+Y78tbmOEJRtC9b6m2iI4J33nnn0ehS47ax7ruu/Ocf4ZdxEPXK2JeXEuTlOuusE+pEYP/hD39QHKIpZRB9xDhE6bLpe7ZIUGNE1POVTmaGFFb8pYtc87072N19993tSF/1joDmh2O/9eMYX0QaP9hWfvLJJ4dv5rkP6GRmwyZGfox5JGnkoZRkDoh07Y05c0Ay0s0c5PmlfwSENu4BGz8i0F2fcMIJDQtYuzYG9nwj+KijjmqR1rAgytXzz1iUITuNubfVF5zU0xfBCotzzjmnRWbTQ1ryy/2gH2N2P2ywwQbtxQDtjUGamY20zHxwPGwQhLn7yj0iihruyl338fLD97TdK/B2dLXUyxV8pQ8D+PGXH8ZnbL57zBa86MPIfMHAt7DZcX+z4ffVvehoZ1HqbCkflsyHjkF79csuu6ykRVV7kSIz2zzrjy2nAugTJghgeIrEUf+Vr3ylHRsPS767N/nku2+O38zMEElPV72++Oo+1qlxsy2vXJ6e4+fNERzUKXetTsqe8sksxmQ+jcnYjSUz24sq/VpZSSEwLwi4v/yu+n30b5nfXy++ZA7uMb9HJf/T/q0rHOYeh/HuyfEwnd/27m82/Bvq3vZvpjLPXM8/156f/YQXZeq1kY7n33j17Iwl47Wf6vVjYbMg6qY6fot6fOPN0Xj+9fZ+D+Wtc6TaWbdbK1pP+v1V7veT0OttlJcUAoVAIVAIzBqBKi0ECoFCoBAoBKYaAkUCT7UZrfFMKASQTTbD+h/hiCt/oPtDHDnDWUSRen+Uq/MHet9ws7FMR5nUH/Q23Gw8I7vUO0pWiqgTrcuOb7bajFZugxpha+POt3cRafyySYC4Y5s/dOWJvkQgesP8uOOOa+Ss9pnZIhm1FaUr6olP9EVQPu95zwu+IamVd1v0HX39wx/+sB1BK9LU+BGWyCZELdK5E1eIKUQx/xDN/KOnH9jAlMCLHX3qC750HUnoWFzHWCN6b7311kBM2hSBNazgd9ZZZwVfRFJqywb7iF86hO/60k6dqNSOFWz1xy/EO0LUEdZw5ps6fmdmOI7Z2/l86MQ6e3SQlfTpsiUvJY6uNaf0XPOFn14GcK1Oak61Q2byDwlM58tf/nKIeLVZy1+6jvF2nOOuu+7aCGJt1WnPdmYGn4h5hYd2bMBBXh/8XX/99QPhLf/Zz3623SvqzSHs9O+FBUfWIVth2uvZyhwQJpkDAtV8qjcuxKfj7TIzLr/88nA0ufvQHPCZHjwcTwlzJPMrXvGK5jvclltuueCX48sR9n7X4MiGe/HCCy9sUeCitY1bOfyMWYQ8wtY9qh9+IU5FrLtf2YGXumHJHIxDHYxgJnJeZK/j4N/3vveF353MDN/yFVXlxQ39Gy/M+UyM3fgOOeSQgKE8zPTnm+Kio43Xva7MPL3sZS+TDfeYe80FX6XaG4dy4/ctZv0ZN3/VS2GfORiHdpNVMgdjgK1xwYEYp9+9ORhXqRQCs0XAM0NlZrZ/Z/y75D7LfPDFlsxsR+FnVppZGGTOOQburbEkc2xbY7VVlzl2+8yk1l7S8m8mUeA+l3qWWHtZZ7gmyvzb2n8PMnOe73/2xpLMebedOfnbjoXNgqjLnPwYZU7cMYw3R5lj++53jA2/c1LrHKm1o9/Vvp7MTMXtZRy/m+p6m1ZR/ysECoFCoBAoBAqBYQQqXwgUAoXAlEVgsSk7shpYITABEOiETd80Q7T5A5xrSDIpoggxoc4f8eozs0WYqkfIdDuIL4JIEgWIwPzGN74RCE1EEFLLscQiYRFC+mAfkcuW7/n6dpvIzFNPPTUcFbzDDjuEaEu6+uaLjQKkKVITibrlllu2jTyE8zve8Y5w5C5ftddWG20dD2isjoMWkYsARDBJ2UDoOq7spS99aTsSGeHGb2Qtu4hipJsIZEcXv//97+d2GIOMTXcEnc0PPmYOvgusTv82P2AFA+21Q4yLjkRC6tu36kQew8wYXSPObIqwAe+VVlqpkd2idxFlSDi29K+vzAzjQirCAXYrr7xyO+6Z/0hlNo855phAGtokRfS98pWvDBszyFDt+KpfRJy+2R4Wvuifnnpter25gZ9IUuNxdLPjmpGdbDqWkY45gwdfvv3tb4ej4sw5Yty3gWHmhQF2jUPq3kFe9mtYG68NX/rK+cMv2Bor/Y997GPh+EiEvmO/jffMM89spKxvISMf+/zx0fjcO8S1vuEs7deOoHQvIWQ322yzdq+as9133z18R9sYkcPmAqEKa0SzVAQwH3/wgx/EeuutF45dhg8/fcvQXLHD/8xsc25u9t5777bxbWyIbVHkSGj9wdMx3/Dg53hiPH5P/b5lZohYNl/m1Tjg6XcYLohe/rLp3wO/M5kZjpFG9vYjt/nhOE5j3HHHHQMG2hB2pEhgL3y4ZzIHRLty4vfw+9//fvh3gh/KMgcbhXA3L8omuxi7e4tkDn5n/dthXPCVlhQCs0Zg/FL/btPy++LfNr+7/l3wO+T33r1WMvcRsIXZADP31lgyHk5jtVU3p+09ozzviee8ttYA/n2VJ9ZGfg/ku4xnf7z6bmd26Xjtp3r97HBZUOVTHb9FPb7x5mk8/6zL2fB7KfX7p4289Y11sLJerzxzsM6TLykECoFCoBAoBAqBQqAQGEag8oXA1Edgsak/xBphITB/CPijugtL8sOp/OzE5tlw3fAf4/5I73WZgz/MbR4r66kNN3kkhghgBDCiD+GIVKLrO1CIMpvPm2yySft2G6JRO2V0RGqKQhStet111wVyCyko0tdRso65XWqppdpRvTYW9PeSl7ykfcsP4YSEsuEtotiRxksssUQ4vvnd73538MlGg/6MT4Sh6FDRkmzzRaSlPkQo65NPxiZFrq2++uqBsHr5y18ez3nOc8L3XfWDUHSN2EJU6stmozLEGj+VmRPCB2XySDL9rbvuuu3IZVGXJ510UiBCEYarrrpqIGgdGc0Pm/Y2Ns0LH9dcc81Rco0/dLqYA9+3RaBlZrOfmQEPuPg2LZLNd/KQsWxuu+224TuR2sbID6wQB0svvXTrB4Yjxc0W/9UbD6IPaY6ANZ985Kvjp5GICGsRqnBH3qpjx733s5/9LJCdCFTfDnPEMIIdZgh895B+zRECQ7njumGsPb/Zgqn5lye9nI+uvShAvBDgvvJd2tVWWy2uueaaeOMb39iieEV5e0GAvr7YcF96CcA95/5WZ2PZ+DMfJC7df8hr3ziDmSOmHTkuopYd95v51Re/u1+wEI3MFxiIfHafewFAv8cff3yI0qUPB/3y4S1veUubS/f5pz71qRBVvMEGG4S5cnSzcYh6Nz/8yRxE/rmnzT1S1lyxBTvjW2utteKyyy4Lv0PIV/fw6173uuhHtPPTWDrO2iC9HYPtd1FkshcZRHg7qtr9ay756p7o/UkvuuiigI0XRVyz1YVPXrrgq4h5eOvT74Q61/yg73oyi3kd9t9c9Os+1/260kJgbhHIzBZd5d8B91pmthdJ/A6xlZnt5anMSjMnEQYTxFf30FiSOTamY7VVlzl2+8ykNvpCogvrEKlnhHtenlg7+D2Q9+9sZs7Rve/fYc8eaeagjTxhq4vnc/+9Uub5lDn4/XOdOWhLj2QOrjNnnQ630Zc1yXDZnNjInLXtzIennL8LUzIfnnFkTs9+xpu7zLFxsdZlw++de9jvZP8dkWY+2J5eZraTmGLkh/5IUv8VAlMegcwcHaP7vsto4RTNZA7GnZntWTw8zMwcvqx8IVAIFAKFQCFQCEwjBBabRmOtoRYCkw6BvuHmj3xkIFLqyCOPDAQQ4kuUJWIR2XjKKaeEqEXEjs0Bm1rIKIP2RjgCWEQuAgxp7Cjkvffeu0XZIpqQeP440pc2iECRuJ/5zGdCNC1SVT+iKR2vixxDHtoIpKsNMs459wwAABAASURBVAlRdvjhh7foRQS1Y5BF0vJPBDMCjS5SkI/8Mg6EFn+Qpo5U3njjjRvBrH/kKixszL3gBS8IRCMCk52xhP+f/vSnA9m3//77hwhOxLK2iEREKKLQJiQ7NhYRarA+/fTT46ijjgrj5Dts+G5z5YADDogTTzwxEHCZg41IbZGFsNQfAhrpiGima54QgeaGDWPp+vBEDPJDP+agY4rA5AeyEmbq+Ap75LTxaY80F+GKMGcbtuzzHxlo3CJl+W7u3Svs0BOByi/z7Bu0IlBdqx9LEIzIRLi4Nxwzbb7cK0hnkenuN/crOzAydrbdyzBG5oq+hTkd9ZkZ5sFmsjLEKrL+jDPOaFHviHb3FowRnqeddlqsvfbawRd92JDWzosDMHN0sr7cX/w89NBDQ/StiG14InL55F42JuT0gQceGO4TUdPyR4783hkP2+5H5C2cjV1f/PZigrnnGxv8YVO93w0vOXjpQTQw0trvEjIZqSsqnb2urw0R6XvOOee0323R8u4Dc/f1r389Nt9883acNz323TNSkc1eDtBOtDMc3edsu79EyetXRLIy7Y1fygdpL5cvKQQKgUKgECgEFiQCnpnsIa+GnzfypD+L6HhO07de8QzzTFNOL/PBDW3lRN1Ykpmjz042PB8zM/RB5MdqX3WFQCFQCBQChUAhUAgUAoVAIVAIFAKFwGRCoEjgh85WXRUCEw4BZBhysDsmGlBUrU0xUZuIPccwI+6Qfjaw6CN1pDbSOhmM+Nlpp51aROpyyy3XvmMoAlMk7gorrDAa8aEdUs6Gm0hgZCoyTz/6E+lpI04f3S/kG339iVYUgYu4Q9Qhf0XWilRFsiGrtNMeASeiVlQkAhjpJfKVHX4gu42LbX0aN8IUOcrGeCLqWdQsUtIYkICOKTY+bY3fBqC8tG8g6lMU7TbbbBOI9T4PfFhqqaVamWOKjaW3o4Mk5JvIVYQrIvi1r31tILvZNj82HeWNz5yYR3OkXD1fkHnqYWQORBDrWx3MpDZPzYV7An4iwZXbwNSOb6JnN9hggxYhjqAV5cwePL0coB9EqXaim0WoKoO/srHEfBqvcdMzRsS4lwzMu7nzUoA6Ou4Ref4hT5HiyFv3hHJ9wkDePEuNga/w4jcCmG1ziaBdY401wgsC9KX0tIMdotxRzvpCwPLLPekegwv8YGr+tBkW84FMRRgj8BHG7PFHWySrvDbIXv0al/GI9pXnj7EZk9QxzPSMh3246x9JzU/3FZ/Mi1Qd+479fsMb3hBerkDUb7HFFu131zyZZ2Onpx+pe9v9JxoYWYwMVw5fL1uIKnZv+zegl/NXvt9/3ZaykkKgECgECoFCYEEi4BlD2PSs88z2nOzrBOX9eSTv2el5J0+0Ue95Ory+UDcnor1n4rCu5yCf+jN1uK7yUxqBGlwhUAgUAoVAIVAIFAKFQCFQCBQCUxqBIoGn9PTW4OYcgYmriQyy+WWjS2qTDPmDvLRphmhC+tgEQ/bY2EJq9dSmltEhquj0a22RTYgttgk9m2I2wWyu2XDr+vpmUzu68nTZ1L96+vxjR3spX41BO7quEYdsqNdOOUKRLwg75JpyftC5//77W8SyMrps6YdvY4m2fKSrjfZ8scHn2mYjf+ixy5Y6/btWTl97esP1xs8/duTpsmdcymChrblQTuiwwSfX6rRF6sKLf90mPfX61q7PHx1YKXMP6Icue8q6PntwViavnTz/iDr2lZF7771XMnq8qTatYIz/6Z//xkmf8M09qQ91mis3LhhK4aOMDr/4Tw/2vQ09eX6q15c50Rc79N0vxs2Oa8I2vT4296ZyunyDozJ6hG022dGObb7JK1fv98SYehm/zCFdto2Bv8rY6ULPmNSdfPLJcd5554W5Nmf6kEfKX3DBBcGWKHL2+KneXOpTGf/7mNjUp98LdfLGxV99+3cAyesIcoS3o+DpiRgXLY7s91IEIlo5v6WEr9KSQqAQKAQKgUJgYSLgGelZ5znr+eY56HmmT8855Z6D1mSebcqV9dTzyvOUyCsnw2sCfXRR10V/+qDLBzpSz0P5rldpIVAITGUEamyFQCFQCBQChUAhUAgUAoXA9ECgSODpMc81ykmKQCeAuG+zSoq4ktoss4lls8qmlY0zRFHXs1Gm3MaYNq6RRPT790eRTWyps4nWN8PYQlCps/FmY4yOcn1K2dWXzTl6XZBl8vriPwKNjnbK1BH9Ia6QfMr5qJxNffVUGbLKtTxdtojrscT42epY0TV+49E/+ad/+qd29LA645J2n7Qn2vc2NiS1Y1cd37SBHTzV8Y0egR+fu2390+/XbCO+2VfOLmzlCXtSuNKV7/XK9KVNx8e1eteIU/3xS5m2bJgXebb5J8+WlF/aSl2PJcjUbldqDOaaTba7Df6pH7blmq/K4KOtPH+1V09cs6MveurcU8Q9o05f2poDvtNzTcwlUlSd6y5dj41expY8X7oN9yg/6SkzFgIv/tFXz0/XsGaHDXp84/Nll10W22+/fYjo1rc2InwdM73yyivH1VdfHcbInnlji+/6NF/D/rNJz70HB3n+0NN3v58cBe4IdH3wQSSyvn77298G//gs1YYN9zPf5OlLSwqBQqAQKAQKgQWNgOcNm5510i6ePdYRnk2eodYsnoX9OUVPvWez5zI79IbtDOfpz048Az3z6LMhT+Rn16bKC4FCoBAoBKYAAjWEQqAQKAQKgUKgECgEphkCRQJPswmv4U4uBGx62RAjNqmkiF6bXr2ub2LZuJJHFtEzUqSQVJ2NNO1sbiGJug5iiG166ocJJmX60YZdm3LKXEsJ21KEp1SdftlCYCHFbOCp4x89tlwjrujJ9zJ5vtrc41cnuZTb+Ot+q1M2lvCNP/wm+uCbMoJs054tvsrzj59EG3rKuy48CL97JKb6jhsftTUG0suVdd/5pc3w2NhUxq6UaMM3frsmvQ1b/FPGt+4n/W4Dqaita0Ro1+8+aateyld5tvTbddWNJWz3emMw13zQnj31fJUqI8P9w0t7G7pSNvpYXGvLjjy/pO4poh923SvswJXQ0U+36XemlyNf6Ztvttmky1bXce0+Ie5R/urHvdHb9LT7Rpct5fpnj0/qjemoo44KZOxuu+0WInQ//vGPxwc+8IE49thj45RTTgnHlvd+zZt895+vRBk/4CPVD/tS0vPqjdHLHp/+9KdDFDLfEcIXXnhhuG/hxx5dvmpPet5YXJcUAoVAIVAITD0E/Bs/lizsEXvWeP7ox/PMM9QzzPPSOkKZOsJPdZ6vnlvWK57Nnuf9uU1fPX1l2sjro4sy7emyp5wf9DwzPSf5Ia+spBAoBAqBQqAQKASmFgI1mkKgECgECoFCYLoiUCTwdJ35GvekQMBGlg0xG10ctnEltXklVWcDy8aXzSsbWggr5TaybJIh9eios/nV23VbT3rSk9r3RZXbWKOHJHLdN8K0Z1eqXFsEl9RmnbLuozzCiu+iiXufytnWB1t8Vtb7QEq57n2zR19ZF31pa2y9bKxUH3ykw3dt9e8aXvyUV85PvijTr3bKtVPeiXPYasM27ORhISXq1cn3DUe22VTHnnL99zG7pt9F372NdsP15pQeW4QuXJR1cX9o71p7c4EIlYedVB2hR/hjvAhI9dqoH0/oae8+Y4N+HyN76qXmU10fCx/1033Xr3qinJ/Gpi2hbx66bdfGzz7b7GjHB3X0YCXPZu9Xm34tb77psq2tOvaUE2Xml333Dl/Y0lbfUm3UdTtsKdeGPh98Y9p3hX1XW4SuvO8T9+hgNrTRJ6KfLf4rhwObUn0SPrjPzGvX0V/P8+eJT3xii/hVBl/17Igg7rZgpp6wKzWf/JafolLDKgQKgUJgSiPgGTGWLOrBD/vmeefZ1587nlPy1gGewZ5Trulp59pzVZ3nlWvPL89EZWONjT5hjx57nvHynpvDfigrKQQKgUKgECgECoFCoBCY9AjUAAqBQqAQmPYIFAk87W+BAmAiI2AjjH82u4iNLtc2qpA4NryU2/xSpk45sZGlHvmjnc00m102v+ipd62OHlFOkET0kGFs6UM5fXZsxCGUtEFc0WGHjuhFevKIU+XGQUd5F+20Z0cZHW307Zq+fjtRapNOOR2bdz3venYCF/3wlz390eUTvNixYaiOjvGqY1tKV10vZ4++cvjxj01kHbwQoWwS5WywS9hki55y/bOjXEofBvpgm44ydfqXpztcrs61MarvvrGtT/7xRUqXjmv24KkcvnSV0SFISOl4wh862rvP9OuaGIex6sM1kafLZ6l6NpSrN34+qoNBt6GM38rUae9aWwJXopwP6thiUx9StqTuT2Olr1+23dPaEXlt2KWvzD2qzLU55oM80We35dq9YD60Z1td158xY0bAFuaLL7548NGc6UPenLChnh/yhO98ZqeX64MooyOlJ99F/8p7G9fa9Hop/5RLXRPX0pJCYOohUCMqBKYHAp5BY8miRsGzyfOTHz2966674vzzzw8nZRxyyCFxxBFHxNe//vV2egW96667Lo477rjYa6+94kMf+lAcc8wxcfnll4cXDtX356T87AQmnueHHXZYfPSjH42DDz44TjjhhLjyyivD+kC74eeh65JCoBAoBAqBQqAQKAQKgUKgEJiMCJTPhUAh0BEoErgjUWkhMAsEbBYp7htU8rMqU74wxIYWu0gt0q+VIXwQOsqH/VNO6KiXEgSa9jbeXJPejh5R1qXrsaUP5fTZkbqWl9LpZUiwnlcnr9+u45qo6326pqOMuKbf+1WGiFMuz7eedz07GdZhr/c3rI+AUzdcpl0v66l65fTlCf+6TT4hQpUT5e6VLtqyRU99F+WE/swYKOt68vRcy0tJt6ds2Dd1/Js57frw7PV0erk8ElI6nnR/ZqfH5nAf7pfepmPhuusYv3EM22Nj5rJery1hi/RyKVtSfUq7uD/l2dSvdFhHXp/s0uuiTH54jl0TfbMlT+hqz7Y60suHseWjOXOPaN/zrtVpMyzs8G+4rOf11/P05PUv7W1c801Z15Eqlyons+pbeUkhUAiMjYDf3S5ja1btw47AFOsQkWlIs3pp5+67726fGUCifuYznwmnT/gkAQJV2Sc+8Yk4/PDD2+cIlH/hC1+Ib33rW3HDDTdEf2mIbS8tSclwuevhfpGww8Qp32b+PVCmHdGWPW36s8uLUJ5Pp512Wuy///5NDjjggPjSl74UXtjSzktYn/3sZ9unFRDAiOCbb745PFfZ116/8vrQRlv9yKvTz+23394I5g9/+MNx6KGHtk8zXHHFFe1UHDqeiWxoMyzquig3Bi9yyXeZVbteV2kh8HAh0O9TqT6lpOelJYVAIVAIFAKFQCFQCBQChcCURaAG9g8IFAn8D5BUQSFQCBQChUAhUAgUAoVAIVAIFAKTE4FPfvKTse+++8buu+8ee+yxR+y5556jEbSiXxGgyt///vfHO97xjvCt+q233rojGrBjAAAQAElEQVRF4d52222BOEWuGj1iE8EqTxCfiFKEKpLVqS9eJNIGUUuHIHgRT8jk4fb0vJykTSdS2fN5Ay9D0SVeVmObLcIPhLMXlbw4pc5nD+iyQ4dd1+qV6YM4aYMvxtTrlRPXfCVsEGX0jbETyuq70NEXf/VDlGnX865LCoFCoBAoBAqBQqAQKAQKgUKgECgECoFFjcB0IYEXNc7VfyFQCBQChUAhUAgUAoVAIVAIFALzjQAyciwjiFIEJ9ITueoUC8QoAlZbBKoyKUF4XnPNNY0E3nXXXePPf/5zM3/fffcFYlNbOghRxKdKxK1yeWQpkpZN+vSUa8MHeeSoI5eRp1Jl8mxoiyym48SO3ge7hC5S2JjYNAbEbvdTXbfRbcPAeOnztbdFYutTGV+7sEn0ReTZoMc2wtu42ENGs0PPGIi+6MkrL1nkCJQDhUAhUAgUAoVAIVAIFAKFQCFQCBQCIwgUCTwCQv03lRGosS0MBGyAkYVhu2xOTATMN5mY3k1Or2wwjyWTc1TldSFQCBQChcCiRMCzGqGKPO15hCXiE+GJqERi3n///UFHHqH6pCc9qUUA+87u0Ucf3YYwY8aMltLrBKg8wpOtVjnyPwSp59lINv7yl78EwlVeGWJXPXIUwau9VD2hi2iV77r8JnxFIkv5+LSnPa0d/0x3ySWXDDaNVT1/kMFs80+5MXcftJEndKXKuijreSmbfDVudWzxk1+Ic0S1cdFVJq9f1yWFQCGwKBH4/9n7D3DNiqJd/K7ivNd5fZOiImIGVASUHCRJVFCSZIkSRXLOQXJQkSQgSQQFlCRRQck5I1lyFpRsOuc66fv++9ebHjcj7BmYPFP7ouhe3dVV1fd6eFZT99O9ynchUAgUAoVAIVAIFAKFQCFQCAxFoEjgoWhUvRAoBIZFQJKLDKs0sXRWHGMNgaH3fGh9rDkoQ4VAIVAIFAKFQCHwjhEYmcjsz+j3ve99jSy1kxVZOe+887Zjob///e/HwQcfHN4L7J27O++8cyy55JJh96xdv8hNhPEtt9wSf/jDH9qOYDYRoEMFcYtEJoJG1CJI1e08RpqyKT5ELTKVXf1iQphqU2oj/OhjS723uUauzjzzzO09xr/5zW/aO4zPO++8WGWVVYIPRG3XZ1d8diVrMy8xqItJfOp8IHqJ66EiLnbFY150tBF1dsTED+LaWDjDqGOiraQQKAQKgUJgPCJQrgqBQqAQKAQKgUKgECgE3hKBIoHfEpZqLAQKgZERkCwbuW1Kv4bJcDKl4zOh5l9+C4FCoBAoBAqByRkBBOXI87Me0aZEViIq//a3v7XdvbPPPntsttlmse2227Zyyy23DMc+77nnnoEMXnzxxZuesQjVO+64I15++eVAmPKF+NTOLjJXP7nzzjvj/vvvj5deein0GY+E7XEoCYKUqP/xj3+M3//+92HsfffdF88//3yIE+FKB4mKtOWPLSVSeZppponPfOYzMcsss8Q888wTH/7whwNBa+evsWyLExGLmH366afjtttuCz74RNqyp58uEW8X113omLdrNu1CfvHFF1vcCHLz1SYusdJjX4mAV5YUAoVAIVAIFAKFwPhBoLwUAoVAIVAIFAKFwPAIFAk8PD7VWwgUAgMISJANFCP+cU1GNFRlskWg32clMdFeqpcUAhMRAhVKIVAIFAKFwAACdqgSJCkSc6ApOlGKIPUcR3QiMGebbbaYa665GqFKD6mKAH711VcDAeu4aLYQnueff34sv/zysfrqq8daa60Vyy67bCywwALx1a9+NRDKt99+e/NjnB28iOE//elPwR/bdvFutdVWseqqq8YyyyzTZN11142jjz46nnvuuUY60xXzUBvqSOc11lijEcBzzDFHi+OCCy5gth1rjZQ1J+MvueSSWHPNNWO11VaLtddeO77whS/E+uuv3whrmBDz6URvM/LGv4xHFovBbujTTjutxcunXdPf+ta3YtFFF43lllsuDjjggLj77rsbTjDqRPAbpqooBAqBQqAQKAQKgUKgEBh3CJTlQqAQKAQKgdFEoEjg0QSq1AqBKRUBybChcx/5emhf1QuBQqAQKAQKgfGPQHksBAoBCPQ1GvLVNZIX0WlX8N///ndNgeRFqiIt6Ts2edppp21ELfITkfpv//ZvbYeu8Y6IfvDBB+Mb3/hGbLDBBnHNNdcEgtjuXWQqXTt7HTXteOlf/OIXjRRFosbAnx27A0UceeSRgUB1jLOdtEhYpOnVV1/dyNRjjz02HnvssXaMtTj0iVXc/JgHItgO30cffTSefPLJQGizzZY4HnnkkUb8In/F9Nprr7VdygjpM844o5HXN954Y5g7MY5dwg48xI0wFycieaONNgrktT7yxBNPhN3K1113Xeyzzz5td/W5557biGg2Yc1WSSFQCBQChUAhUAgUAoVAIVAIjAsEymYhUAi8UwSKBH6niJV+ITABELC7gdue1FOXiJIgU5fMG9rnWntvk0xz3fXVh7ZJonXdXtLpPrRJkCnZsNPj8ccfb0m+7os+6cmv3s629i5sqEsest/j0Ma2ti7aSLdljOu3EknC3v7666/3arDl4i9/+YtihEjy8dcbhsbRx9DRr+xxuybajIGLXTIPPfRQSEw6JtHRhnaPaBcLHb7Mo8fZfbDVMTK/7ocdff1avUtvY5P09m7HNZ1uo/vq1/r7OH3EtTmp6yfmJznbE60XX3xxe0egeXQ9OoQ+YUdJR1lSCEwMCPi8kokhloqhECgExiICZepNCFhvaFAiOJGSBInq2nPe+gDRa22pzTrl2WefDUcxa7d2oTfddNMxFc8880xsvfXWYT1AHzHr+xQ5jCS2BmDf+HvvvTcOOeSQuP7664Mue2whYB07bQ1ET5/1orUC8hbpevrpp8dVV10VxvSYrWv0ubaG4Y8vc9AuFja1IZZ32mmnuPLKK+NDH/pQW/9pZ88clUjhb3/72+F4aOPNQ3zswUxMfF166aWx1157xT333BMf+MAHGjFtjWaN033yAYObbropvvvd78a1117b8OKzVepfhcAERMBnmwjBZ5v0urKkECgECoFCoBAoBAqBQqAQmOQQqIDfNQJFAr9r6GpgITDuEZBY40WCTEkkwfxPvf+ZV2qj15NbriWpJNa0qUt0KSW2JLroaFOX/JJUU2fbGHYlzPjoySx9kmP67eQgEoL69bGJaJUc40u7NraVEnliYtu1nSfsi0Nb79PWRRvdLsbY5SFZyZ556zPeLg9trqeeeuqQ6FPXZ47ea2eO2pQSkKT3i6P38c+3fnNR8iXRSIfQMTd+ttlmm9h8881j4403joUXXrgdObjOOuvEbrvt1o42lGg1BibsujZeG+zYUVfC1w4TSVJt/Z4Z55rQURL97ou68eYmEUqHDXPvY83RfPk3zhhxENfwUzdPYw477LDYZJNN4vLLL2/HO1522WXt+EXv8aMHG37YZQtGsFLnV1lSCBQChUAhUAgUAuMXAWsB6wvrMs9r6wGlZ7RSNNYMSsStH/d1Xf0zzjhjfOpTn2rv+T3llFPC2stz3frAM3/llVduRzj/7Gc/CzuAp59++rYr11j29ttvv3jqqafa7lg/GqSjz3oFqSo+68Wll166rSvUtVnvWn+Ia2SxfultyFfzs54xN2MRt/fdd19o62JOs846a/Dj+GbryBdeeCHMRSzWPTCxlmHb3Kx/7Uq2vmPHmkxcdgQjuI8//viwIxpZDkPrz4cffjh23XXXtvZkI+qvECgECoFCoBAoBAqBQqAQKAQKgUKgEJhIEJjUSeCJBMYKoxAYNwhIJElQsS4pJkkliUYkw5CKEnKSZ/qnHiA/6UtKSXAZR49op8uGdtfqxFg2EIESXuyzJcGG2BMH0WasJJvj8Ox4pS8Bpx3RSl9CTUJOXcmO8eJV2k1BXzsikY4+Ihbt4nOtnx36ZM4554x55513xG4RbeKlb94Sftre//73t+SlWPTzIeGnz7W44cIf0Q4fber0+YUjkeQj3b5+enCzA9gOEDtYfve73wV87rrrrnaUIoz45ePQQw+N6QcSpXvssYehwRbsJBj5ci90vO997wtjJCLFqh0W+uAhRhiJSxsRDx907U7RRo8dbZKVHQulfjboGOfavVGa569//euQxP3yl7/c3qvns7H99tuHxLAjIb3jj24fKy4xiFd7t6VeUggUAoVAIVAIFALjDwHrMWsJz27PZSTlqaeeGscdd1wcddRRbeeq3bl+rOboZLtZP/jBD7YAjVlwwQXjIx/5SNsx66hj6xTPeess7/81zlrAO4GRo3bXIkr1I1pvu+22cOwy38hZxzxbL7GNhOXLEdPIYcdHO1r5s5/9bCONrVtaIG/xL2sWwq41kJJNx1M7stnaRAzWJtNMM03svffe4QdsZ599diCzDzzwwOBbP/PWKt2e+VkfXXHFFW0nM/vmBEfvFd5ll13aD/7M287fTTfdtB01bYx1ljl6R7G1ENsl4wyBMlwIFAKFQCFQCBQChUAhUAgUAoVAIfAOECgS+B2AVaoTEwJTTiySS2YryaWU8JKY6kkmhJ12JCEikR5yrye2JNOMkXzruhJdkmT6jO0+JLEkvCTH2NLODoJVXZKNPjFWgo0+XW366fPnWkxsIjq1satdXcmmeOmJWSJOnb74kKT6xW5HhjHmLRkpiceOI/20G2de/ClhpJ2wq10iDwGtT9z86xMzPTaU2vhn3zjXCFmlxCqdPobehRde2AhnyVXxGvfiiy/G+eefH96zJ1Z6YmXHLhgxdlviYk9shI45I93ZogtjIgZt4hKHudB1LX44wYeueyQZa7xdM/SNF6M6nJHhrrW7B/C1e+c73/lOINKPOOKIEJ8+u4IkP9VPPPHE9k4945DnYjIHdvt9Vi8pBAqBQqAQKAQKgfGLgLWAtZvnv+c8ktXxxttuu23svvvu8b3vfS+++c1vxuGHH9528FofWjd4nnv2r7jiiu146JtvvjmcvmK9oN8R0dYBM888c9tNS9/aY7PNNgvv/n399dfbcc7WEr/85S/bD9r4tgZ65ZVXWt+nP/3pdrS0H6zNMMMM7QdxCGDHQfPNHrSsK5TEWoP0unUIm9Y/2qy57r///jDWWkS8c801V6yxxhptLaONbafYIG+Nt24y3ryspfpaCCmtzRrKOhEZjuieYSBWvvyozjrO0dPWdzA2X2sfRLNreiWFQCEwthEoe4VAIVAIFAKFQCFQCBQChUAh8G4QKBL43aBWYwqB8YSAJJQkFXcSTBJ5ElkSYZJN3tVq14P3z0rESYhJgPXEmTGdaGSD7gMPPNCO6HPNNh+SXMZrI8hXfghSkl22JL0kyrT3ZBl9/sSELGRPgszxf88991xICIqVnviV/EpOsuOaSMjRpSMWSTSxs6UuUWfMe97znka4Ss4RCUnt4hQTclcs4uDHjhNxiFs7UpRfdo23OwYu/JqnPiQqTIw3jt1OyLIrofnQGn5JmgAAEABJREFUQw+1OOAiTnrGmcvLL78c4lBnU0lPnBKtcDQntsxbv1Js5smXndZ33313iE/iVFzEOLbEJD5x8m0ucJPk5Lv76raVsDDXp59+OhD2fBrv/rHBHkFeS6ZK6rqGrYQqv4svvnjMMcccgSQWo5gIO3T5EaOypBAoBAqBQqAQKATGPwKe6bxaV/gxmh+CWYtp12YNZO1izaHNusMayZpqzz33jCWXXLL90MvrIOjSYY9Y/zgu2Q/f+nHQ55xzTlsTsUGXPTt9rSUQtHxbn+pbYokl2m5cdtmja81iDTH//PO3d/lqfythn+izDiJs8mFto26tYn319a9/PRwFrU5fDNY7K620UlibuabLnjUMHddOcqHnmj2k9SyzzBLWTGzBUrxwtRPa2ou+sX7sZ01ubEkhUAgUAoXAWEKgzBQChUAhUAgUAoVAIVAIjBECRQKPEXw1uBAYPwhIMEl0dXLvhBNOiA033LAd0+tYPrs5Nthgg7jlllvau9B6cktCTYR2dq6wwgqB1JPY23rrrWOJgSTc0Ucf3XZ40DFGIkySC0kpkbXPPvu0XRTeo+b9bz//+c9DLJJgEmaIU4QfP8YhC7fbbrugu/7667exq6yySth54phkiTNJN3PhT8LsoIMOilVXXTUk0hYfIBi9t22HHXYIRxOyL7HmXXTet6tPjHZe0FlsscXae94caYiANo+55547zjrrrLaD5YADDoi11lorvJ/3nnvuCQlHCb1f/epXrU2C0C4RMYrhyCOPDHOQkKTHnvfiLrTQQtETmTvvvHPsuOOOseWWW7aEoLnTQ4Sak/jEzA5/+iQcYei4aPgdc8wx4X7w7xhGycROssLV3MzXfaVn14p7bjcOH3SMgYv7b7euRO6PfvSjcD3ffPMF28YipGEuDnbWXXfdholdPubBL9LfPTEH99G9kqw1V20SxuJW2ukzzzzztHcE//jHP45+/9n3uVCKsePnemxJ2SkECoFCoBAoBAqBUSPgB2F9LWI9Z81g5621kue69aT1i3WZ579n9uqrrx7WEdZN2nl59NFHw7pGvzF+SGZtdfDBB7dXRii9J9cOWz9Ysxbh1/qOXz/C8wM/aw1+rS0+85nPBALaWpOedYR1gx/Jianb4J/w38teZ8ca0bysifwQzrpLnGwgs+3c1U/X2kafdYpdzE42ca2fvpitlfxAztqNTTEaJ16xm4M4iHjhZpew+OEFXz8GLBIYQiWFQCFQCBQChcCYI1AWCoFCoBAoBAqBQmDsIFAk8NjBsawUAuMEAQkqhiWnJJvU7b5wBJ33m9mt4B1k11xzTZx33nmNGPbuNQkpYyTIJKMk9i655JK44IIL2u4HOzuMYecnP/lJO9JPwkuyix8JO+93k9jzXjfvhyVIRAlBJKlEnIQdfQShBNw222zTEohXXnllex8uXePtFmHLTlT6RLKNPccTihnBKdY77rgjHDWMAGVT0g2BS0cfXy+99FIgKu2SNRfzZE87XYlIc7Zb1bt6b7/99jA/CT3H/CHQL7744rjhhhviqaeeinvvvTfYR74iaOEOCyIh6B2/koTGIM4RwrAXm3siJv7hZqwkK8KUP9d2w1x99dUBD/ri/u1vfxveX8evBCU8+ZCYROqaKxvm4rhpBL53CkuYwo+upKR313nvnvfTwZJNnwn+3HNEsDi/9rWvBSzcmzvvvDNg4r4YK3Zx+dzceuutjYBHtPOjXUKUL3VYi8W12I01R2N95tTpwVtZUgiMBQTKRCFQCBQChcA7QADZ6bmMuLUm8UO0U089NaxjrBcvu+yyVrcmsm565pln4qSTToplllmmvQLCs926xHO9rwU8360n2Lae8yMzaze6CFi61gvWQtZPfBNtdKynrF38mIwNa7y+puHLmhK5Sm/kqervberE/JTa+bMusZ4Sr1K/mK1HiH7xa7O+Mk7MYhKHGP0oTruxrrX3Mdq1IY7544Mv7eZoLWgdisTWVlIIFAKFQCFQCBQChUAh8K4QqEGFQCFQCBQCYxmBIoHHMqBlrhAYmwhIPLEnoSThhNhDECJhJfEknCSe7Dywo9URfQhUSSiJMQkvO0gRinYySGbdfffdbQcrwnX22WcPO3EdKy0RJlknGYboRPrapWEXq3fLIT2//OUvx/LLLx8SfGKSrGPTGATjT3/60/CeYD4kBhGYjoWec84549xzzw2EIz+SfxdddFFLQE4//fSByHWMn4SiI/3s3EXO8mkeduqyxa9kpsSbXbUShfrtQNEGK9fIUPaNk6wz9nOf+1zbJY18hc/aa6/ddgYjNfk988wzG0EOLySq+cHf/CQ36e+yyy5ht7AkoYSpebsvdPmHhxj4E4e6hCHC2r1CktNDfuvXxrYkIkzYN0c7SyRrzZEtpLPjCE877bRG9rvfEprmxo77Dl9zcM2GzwkS2u5whO7HPvaxRnjr58uua/Htt99+4T5rlxg1N8c8I+HNX4x2uJirhK3PiASuecDGnJXmQEed3ZJCoBAoBMYcgbJQCBQC7wYBaxvPdGsFdeuBRRZZJBZeeOFYYIEFYsEFF4x55503HL9sHWYNYE3Bl2e9Z7z1i/WN57s+64OZZpopnCaz2267hdNirFucjLL33nu302a22GKL2GOPPdoJMNZg1qHWBuKwFrFmsgbTzrY1BJ9iFYM1onWGtpFFP9GuNJYuwtZamE3jrVusk+yG1m+dpY8Pc6Lz+uuvh7q5abd2seYRpzai3zj+tMOxx6xdv7mpw4ue9VsnmF2XFAKFQCFQCBQChUAhUAgUAoXA6CJQeoVAITCuECgSeFwhW3YLgTcQkHySXJKwUmpWVxKJK6VkkpKOhJY6kZxSSjI5ps/Reo5XtrNT8kmfRBiCcK655mrHFjuuTztbiy66aCBF7XCVpJKckgBD1m6wwQbt3bVIRMmtGPgT2/777x92ZCBXEcJI589//vPhXbGOG0YaDqi24/wkyszR8XoIRTF+4QtfaO+GoyPpp41dO27NzVwc9yxR59hixy1LsNGXYJNYPPDAA9uRw2Klb5z5SuxJ6rFnPuaoX/xKSTyYIsUdX03HXNg3ZqWVVmrHOdsBrQ++8NNujshnO1zoiqffF7t4t9tuu3YMtDkjRpGp/ImRHbr6+NJmvJjpKMWhDZ5K8+BbwhURjTyXZN1+++3bEdls0hMXst690yeJyhds6SCKEcyOeHbN11ZbbRUSu8Z7h6+ErfvmXonRUdD64EfMV5JXn/gletnqMdM1DyXc6Oh//vnngz/tYjIftvRpKykEJgYE/PdIJoZYKoZCoBAYDQRK5R0j4DuuP3+thzyPPdf7+skzmlHXSs9u0uvWX+q91OeIY+sC6wRrFuse6xCnu+y7777hFJJed1rJUUcd1cjh73//+/HDH/6w/cjMOOs9dqx3/DjQWoSvLmKyjrN+s74Qq7mYR5+XtQd9/cSayBj1aaedtp1qYw1lDDvWJ/TNR/z0XPuRojjYI3wTfearjQ062vxokj1trsVGn00nu1iLuYa1uX784x+nVlIITDAE/DfjM+m/Of8d9TW5Ut8EC6wcFwKFQCFQCBQChUAhUAgUAm+FQLWNcwSKBB7nEJeDKRkBOw0kqSTS/E+3UpJIAgku6sjE/j/lkmL+h53Q6f/jLnkm0XXNNde0hBrCVaJJMo4diSjJvjPOOCPsgEXgdX927yJVF198caqNWDVOMkuCQLILsSpJRuHkk08OCa1PfOITgfQUs/ZeOmLZDlzkoASZpBpycYYZZgh9yy67bNtxS58f9sVvB69Emrmxx7/523HsvXGITe3s2bGy5557tl0qxvd28eqHDcy09xIe2uFkPBKUD2O0q5sjolTCUhzG0mfH+KWWWko1zAt+Low1Dr6OmBaPGMTLpn7z1GaO5u2+9bHsdF/aCXv6ifGu7VB2PDV9u2zY1A5rY+D62c9+NmDFHj1JSTZmmWWW8AMAsZmTNvVZZ521EfVI+Y9+9KOaw+dRxS4gpXtvp7f4jVGH2YwzztiO0KYjRqU42Hdt/mL02aOvT0z0lOyplxQChUAhUAgUAoXA+EHAs9cawbPZs9pajXgua/MMt3YZVTSe8XRWXnnltqazdiDWIH442Ncf1hDWAPw6vcSrSq677rrwOgrrGqfQeM0FW2xaIznVxnjXYjVeTOJjW591nDHWj3R6/MZoR/baUexHddrYtWZCBluPsOfoaz+SE5t+a3LrHK/osB6lxxZ8jFW3FnRKjhimm266oH/99de3V5yIwxpJG3tiMEcYWA+xYa0tVrZKCoFCoBAoBAqBQqAQKAQKgUKgECgECoGJAYGJlQSeGLCpGAqBMUZAcsrOXcSjpJDkkiSa5JaklLp2paSYUrtEmCSTxJZSgopIeCEj7ciUcFKX0JOYEqwjj+eee+7Qr83YngBDdkpkOWoZIcjvYYcd1o5EtnNYEovfSy+9NBzJbGwnNSXoJOL4tLtUco0/MUmUqUuIGU8kydZcc82Q+DMnRDT7bEia0bcT1S5lO0LsmpC4Q2TefPPN4bhhRCz7fNMn8BC3xJ0+8ZinPgIPpf5ep991kOxiEKt4zjnnnFh//fWDjnvyve99z/C2gxZB7QIOvY5810ZgzI+xrol4xKjdtbFKoo+YD1/aYAFLiVq6+o399re/He7jF7/4xZhtttniK1/5StsZLDlqnJ3V5mS8cRKV7r0+nwf2lMh8c/ZDA3HyzYfPQm9zzY6xcBG/umMUleJhT51Pds3d51Q7m3TYJ/RKCoFCoBAoBAqBQmDCIOBZbQ1k7eKZbt2j7vntenSi8py3PrDu8SM/aw3XSGAnxHQ71on8Od3Fqy68SsJrQ/xojr41oB8mWv9ak1g3WBc7PppN6wfrCDE5vcX60ZrGWOsMMdOjY43Bl7WKV2RoNy9z9WM36yXXYjMWCex9x2ywb73Frtd6mB/Slr51rDFEnE6GoWttbK1kR7GTcODoWizanJojXnHQV3eCjvUpfyXvGIEaUAgUAoVAIVAIFAKFQCFQCBQChUAhMA4QKBJ4HIBaJscEgclvrKSXd7Ats8wysfTSS4cSKepY5RVWWCHWWmutkDSTvOqzl5SSGJPo0qaOtJSwci3ZRBClEmoSYNrV6UqUSVZJVEl4nXrqqYFkRSbeeOONLYbVVlut7fiVUJNwk6jjzzHRbNndy5Y6kdTiU5KLXT6JhJjEmSTYLbfc0ohf5O+1114bjjG2u9bR1exLrtE3Hi6//OUv40tf+lIsueSSod1xyLBCntsJjIwWH32xGN+vzUs8/Jq3JB4diT/tHQP94oepGMQPczudN9lkk0CSL7fccuFY6nnmmYdqIE7NCaHNJ//i04lA5VudD/Hw55q+sl/3xKO4xEH0EzF3MpgvdrTDFBFuLF/ujSOqiXfNSXSK3Rj+2TE3906dDxios8WO+NknXU+b8RKhSnrGGS8Onx9t+oi2PkbdnNgjvV87MY5/9ZJCoBAoBAqBQsueTnIAABAASURBVKAQGDcIDH3+ei4Tz2Alj57pnu2e/dZAnvnaRyXWGNYy1h2rrrpq+8EgW9Yf11xzTay99tpxxBFHxJlnnhkI3d133z3srrVOtRayrvMOYjasuawtn3zyyXYaiXh+/OMfB7LVjxHZ2Wyzzdrx0Uhm6wevyLC+EK+1jHiNI9ZGSFjxWK9p8+NBa2xztLaCgXWhHxwSp9wcfvjh4T3Ft912W7BNh211NmDEj/Wx2K314EjP8dZOx/EqEa9f8YqNCy64oJ22YpyYdthhh/a+5f7DOrZKCoFCYHQQKJ1CoBAoBAqBQqAQKAQKgUKgEBiXCBQJPC7RLdtTPAIIRwmmXXfdNS677LK48MIL2xF5dic4Bhk5K4F2/PHHt92vkllAQzxK7ElwSSwh3ySZJKrUJaUQwNok2IzRZoykl2ukLX3Jqo033jgk5ryr7fTTT2+JNrtg99hjj2CP0OXLDg3jkYDs86NPm7odovQl+Vxrl6SzS8KOZzEffPDB8bOf/SwcT23O3hMnmYasFKMxEozGSSbC4bjjjgvj7KyQQBMrm3T5U0rSSca55tuclWJhi2/9dCUEYaDefUpQ2qVh7gsssEDwddJJJ7V7csIJJ4QEHh8wtLuFXeOJBCa/fMCcH6Kv3zftrumZq/HENSzdV/2w5UedL0lLnxV6kpdnnXVWwMTO5BNPPDEkHU855ZSGqTjtsjHfbo8PtiRO2SX9nqmLs8cGC/7EBz/thB7/2ozVzyYxZ6V7SE+dL+10e5ux+gg/ypJCoBAoBAqBQqAQGLsIeK6zOPRZq81z3PPZ89r6k3hGWydY42knxg4n3a41yWYDBK01k7WZHyQa7/Qa7/zVd9BBB8Wdd97ZCFHrGz+o22uvvcIazFrPtddwWFdZW1i7fOxjHws/eNtvv/0aiexHgQhg6xP2/RDRuskaj0/jxG/dQaw9/DiPvj5tyGrks1NzzM0c7rvvvrYW9ZoN7y+29rZ+IuZj/aMOI2sYbea8zTbbhNNqum191mbWiTvttFOI1/pNrObox52IcXrG819SCBQChUAhMAoEqrsQKAQKgUKgECgECoFCYLwgUCTweIG5nEypCCBMJcQk5IjkkkScJB2RKJLUkkSSOJLMglXX0SbRJbmFxJVoQhZKSrnWp40PNiTT7HK48sorQzJQgg2Rameto6ARoAsttFAgNMXjfbOSZJKE/ErMGafUrk2cSj4kyp555pm2g4I/euYkTj7Z9E5iOyS8Fw0Ra6wj9ejbIexa3OxKuknu0bMT106SbbfdNuzWoOPYYwSrJB1dsfEBD9iKEQ7ikCzUzz5dOKmbI9/mqN3721ZaaaVAhm+//fbhfXUSeexcc801I3apGK8N1uyIgz82XEtMikWdbyV8lHT4I/rgIza2XPNHx3hzMcY9Mg/vrHMs9pxzzhl2izvy0I4UR0N7x6/7JzlqDDEePupsKrv4HMER1mJQuo/mQXpb1xejuhjdV/quuw1+jBM3bOjpG9mva+3Gjo6UTiFQCBQChUAhUAi8cwQ8k4eOcu0ZrLQGsGPWc5+O57J1ime56+HE+sX6ko51yAEHHBBe8+Hamsr69dlnnw3rAa8Y4cPaxmkl++yzT1jH8GONIo411lgjHMPsFBinvPhRnnUUP8hcxC0/W265ZVu/sqvfOoQN62Pxq4vL/KxHrWPYF9eMM84YW221Vay88sphLcW/dZX1HB9sitsPFuedd96Ak/UpP+ywbW2jtP6yHqVnnDURP/pcs23OYuIPIY7sFpeYxVNSCBQChUAhUAgUAm+NQLUWAoVAIVAIFAKFwPhFYKrx6668FQJTHgISbpJGRBJKoknSiCDdJKgkkySO9EHImH6NaJNQknRyVLIk1P3330+tJbD0221h7C9+8YtwDLMEneQW4tIuCAk6x01LnOkz2I5fSSt62vRpd3Qz347ik+DTr50P8doBIR6JMgS2eUmi/e53vwskp6MD6RHjxHDDDTeEORI67No5wobEHn/mR18yTpLQjhFt5qudPXFKGJqrY5yH9otfPLBDcsPXWIQpv+LgV7wSjdrtOmHb3CQJzz777JDogymSWR9fSmQye/2aH3b18SsZiNCGl3vKjrnqZw9m5maujzzySLAnFrravTNP0tSc7E42XzaRw8a457PMMkvMN998DWd6dNgn7PMjPu0EtvpgwYbY1LXBUandGHX9H/rQh0Jcjvamy64+4lrpftMROztsaOdTWVIIjCYCpVYIFAKFQCHwLhDoz90+1HPcM9xz2vrEsc1+5PbJT36yvZrj4x//eHvVBT1rqT7u7UrrHXb0I1T9GM3axCktdrxaV3r+WwdZQ80999ztlJlf/epX4RUb2q0JrBX4tObZYIMN4rzzzovtttsuZp999rAOs9ayNnZks5NjkMgzzzxzWAP64aD4rYWsRdgzL6/JMJ/PfvazTY8P6y0y//zzh7WwXbvWS+zwYb3pFSV2KJuH9ZYf280wwwwtFv3WYvAzd6UfVdrx6weJdhiLR8zmozQPp+04+QYesCJiVZYUAoVAIVAIFAKFQCFQCLwJgbooBAqBQqAQmEAIFAk8gYAvt1MOAog5hKAZS9pJYqlLMvVEkQSbNv3ITHVJJgk9bRJbklyOS0a8HXfcce1dbMg4iSoEob7HH3+8ve9M4kuSz3F7iEA7Lux85Y9dO4S9j02Sjl27NyT7kJnrrrtuO8LPGMfeiV1MTz31VDtSD4EpBjGJU+JMIlByjG3HXtvlYd5s2CF8zDHHtN0i2uiKSyz8L7vssnHHHXeE5Bui1pwc14fk9a5kyTt+zEeMkpqwu+qqq0KSD3H7+9//PvTZ4SFW83ANO35cw0GiUrtx3j8skYhMveKKK8LuEwlFMbFhLvrEzL+4lfDSr4SBOpJbovCee+6h0ojkSy65JB566KHgWyM7xrj/jk1E1hsDLxi6Z44edD8dWXjdddeFOSOW7VBGmiOxl1hiiYC/+NhkGx7iMF/SPzfmqk+c/OozP5hoM5aOduP5lnA1Hr5KuvSMVxrnc+YzKw7jtRMx0SPq2koKgUKgEPhnBKqlECgExgQBz23j+7NW2ds8l635nABjXWK94Qd8Tl2hYx1g7HBifeFZThCp1gLGIXKtH52qYi1jjWcNZZ2y0UYbRV9X9fUOH+pIU+tJO2utZ5DFxiCFb7vttjjssMPCaSd2G7P3wAMPxE033RR2FftxmvXJV77ylbDms+a1RnIkNXL6Pe95T4jXOs06UpxOl7EOs971ChCn1Phxm2OerQX33HPP0HbrrbcGW5tsskl7bQp8xGy+1jvWleZl3WhtytZdd90Vfvho3Y0otn5CZNOHF/9slBQChUAhUAgUAoVAIVAIFAKFAARKCoFCYEIjUCTwhL4D5X+iR0BCqItg1ZXvRCSRur5klbqEFVG321NJer+El2tJpV63A2KLLbZoJCOCdtNNN43NN988JLUc1We3rzY7YcWJ1PS+NjYk0lZYYYVYf/3127tvkXyOh6aHaKQjHsm+o48+uu0ydpS0RBqC9Nvf/nbb5eGoPeSk2CTblOJ3HB6CVnyIZLbt7FhppZXCu23t2uj6yMXVV189pp9++pBIFJe4zYUdCcDFFlssvMONffF1XDbeeOOQbHNktKQdX5Jy9NhVIrUl5STxYGde2iUhHUnoeEQ4kLXWWqsRwI5b3nnnndtR18hN5C1skKhsID0lGNnRLtHnWgl/+IiDLh1JwzPOOKMRtq6JuX3uc58L5Lg4xG4Okrf6N9xww5DktGPGThvX8ISV5OOCCy4Yjtqma37wRFSLQbzaCXuSrkhoJZJZGzz6fJTw0q4Ut3lJ4Hq3HZLcnHsykw++zNn7io0Rf/fr80NXu9jYEktJITAxIOBzTiaGWCqGyRcB33tdJt9ZjuHMavhYRcDnjUHPXiWxhvEDOmJNZ+2jzXdgF3qjEjYJH9YIXd+z3s5X6xlHIFubWpdpp2PdMbRkw3VfC1uT+DGgNaMdwUhecdHhhx6i1tpSqc0ahNDV5sQYa12+jBWjUp9SLNYr1p5+YGd9zI71oH54TDvttG03snjgpJ2wKWY2XBOx2DVsB7G4zZd9fvv61LVx5lFSCBQChUAhUAgUAoVAIVAIFAKFwBSPQAEw0SBQJPBEcysqkELgnxFwBJ6kErFTVjLr+9//fhx//PFhBy1iUP3BBx8MJPCll14aSy21VHufmmSZZJTdH46EltRS2nlhBwRdx9shhxG9fEiQ0UNQ2qWBiLVL95RTTgn9xq222mqBLLVL1/F/okYKIyqRnnZl2Bny05/+NBy3bAcx4taOCaQr0tBcJNKQvfxL+Nll8fOf/7yRpohOOziQiexLzhmjjjQ1b7tcEMfswkK/+BGUJ554YkjS0ScIT1g6qhp5vP322zciFmn72GOPxd577x0ITWS0NklGSUH4rbfeesHed77znbYzF9kpiajPvOnZyWLXyhNPPBHE/eg7Tvi3+0XpOG/HBopx//33D/dmjz32CElEdh0J7RhD99SOGEcjnnnmmS1JaTe13TeSuchYCUi7r+EHBwlK8+QH2Su25ZdfvhHp7onPAz8womO8HeVIfYlUbcaZjzglPWEMV7bcf2NdI+XFCy+JWGO7b3WfIWVJIVAIFAKFQCFQCBQCECgpBAqBQqAQKAQKgUKgECgECoFCoBAoBAqB8Y/A+CaBx/8My2MhMAkjYEeD8BFydhog2pB5jp8799xzw7W+p59+Onbfffews0K/MZ20Q7DavfDwww/Hc889F44UttOTbTsj7DSdeeaZRxCc7CE4EcCOK2ZP2wUXXBB2siIbEY+77LJLsI2QROzyiRR2PB99RCGyFlH5+uuvh52ts8wySyN5EY18ILV33XXXQKAaw5Yj9uysdXwzolI72+bDjzak5oorrhj77rtvGI9QRjyKFWnrfXR9DCIZdubLltJxy3YLIzSRtQhtZCYbxsLLePp2uSCv7exlvxPAsLdLhH3+jbEzxpzM07vm1PkQM3uELpIdEY0IRpCbF4LV/MWg3w5p/sndd98ddgWzx4Y4jIG/3dJIcOP0EWQvfGHu2EW7sXvc/IiJDt/9BwD6jYUPcvfTn/50+2GB47nNE5GNDLY7HHnvs2DXsDHa3R91wreypBAoBAqBQqAQKAQKgXeKgDXKcPJO7ZX+BEWgnBcChUAhUAgUAoVAIVAIFAKFQCFQCExABIoEnoDgT1mua7bvFgE7LiXCEGuIR7s1EXmOskPMuUbAIQuRcV1Xu2vtbPCPDKWLMGQD6YhIpKuunz4/iEY7cI2zi7bb0E+PDhtsIYbpdX/q2pG9jjbWLy79/Chds2UeRDtBOCIk+WfDkcfqfPFrLPuIVUcddlyM0+7aOKVrY81PHWFrHtrErx0eSFH9fGg33pzF55o+X3S7XX3G9FLs7HXhS7+x5qodcauNfXPhl011baTb16bffOmwYY7sKWHGdyev6cGNffNgS+z02GS+QOpfAAAQAElEQVRLHzv61ZVs0XPdxTHidkbDAPns+GqfkyeffDLsDnb040knndR+hMAu+923+Fx3W1UWAoVAIVAIFAKFwPhFwLN+OBm/0fyzt+Fi0/fPI97cQmdCypujqatCoBB4awSqtRAoBAqBQqAQKAQKgUKgECgEJgYEigSeGO5CxVAIvA0CyDlEXe9G6CHtXL/88sttJ65+BKRkmD6lfkRcv+5kLD19CEJkKGLSNaGj1IbQM961MWzy7Rq5iXykw4Y2ZKF2/lxr14+Y/MAHPtCOp0YW6hev0jXb9AkfRJ2YO0IR2SsWuvwaq5/wSRCmro2nx4drcZiX+WpX2unKnvjoI5np0KejjV966vSM0+YaPkQcSF2++KHDjmv2XdOzo5ltYzuGbGlD7ipd2y1Nv88FPuzxzx49Nvii57q3w5k/bTBSmgtsXNOnq9THL5/ENbu9z5y02f18xBFHxHXXXRd2Ir/00kux4447hv6TTz45kM9iY6v71ue+8cVGSSFQCBQChUAhUAgUAoVAIVAIFAKFwBSEQE21ECgECoFCoBAoBAqBQmCiQqBI4InqdlQwhcCbEUCyIegQeXoQdchB197jqq4dCYd8RPzp02YccpAgA71Llj199JB3xDW7Srrq+ok628hI/Qi+TmSq9/EIU/6RinxoR64iStlglw1xvPbaa0yFa2OGxivm1jnwL2MHihH/ID97vzr/CFNCiR+2+HKtXxzq/JqH2FyLQXzISu3aEJh8uuZHv/noc81nr7tW59sYWLmmLw4lO8hx7eLSrt7vmTphFw52SyvF7ahq+Iip+xKPa/jTc208MU9z4YMvbeoIdOPpi1UpNv3dr2uxGq+/j3e0uPc8O9Z7iSWWaO8l/tGPfhSOBf/iF7/IRBNjVIxjRyyu+VeWFAKFQCFQCBQChUAh8E4QsHYZTt6JrdItBAqBQqAQKAQKgfGDQHkpBAqBQqAQKAQKgYkTgSKBJ877UlEVAg0BxBqSDaHWiUzkoMQYMlEd6YkcNAAJh9Sjq0R6IikRgMhFeghLekpj2Ol17XSVnRTUbyxhzxg+e92OZPG5VhI6dsCyK342zUWJjDaGPT7Mhb46USfazYENgmjWpg/RyJ+6ubLFL19i165fnOr80kN8una0s/hc6+MHuaoPRvzArcfDNnv8aCPq4jKGrpLQZU/dEcpKcXRd90yM8BCvudARC9KYH+Stth4Te+Id+VoM7NDtInb67CoJu/S60NWvFJvSOKW5iJUun2JBOIv1k5/8ZCCrYUmXf7p8GC927cZqUy+ZIhGoSRcChUAhUAgUAoVAIVAIFAKFQCFQCBQChcDkj0DNsBAoBAqBQmAiR6BI4In8BlV4UzYCCMWOQCfttCHhkIlIOKQdclA7IhFBidhUIuOMR2wi6JCPhJ5Sn7FsqduBqmTXeESePmON0Yf041Od2JGMIEQm0lMXnz51JRGfserG0FXvIlbSr5ViZEPpGiHNjjp/9M1Vf49J2f2oi3uonrrx2mHq2jy1EW1KY2HAD598qOsj4idiUmoj6oTNLmzCmR06XfhWd3/oENfGuQe9v5dw1UfodT/qdGCFjEX6ahM/oedaHz31Xup3DTPx0TFX/rXzNe200wbfyGDjzEUfu3TVu7BB9PW2KguBQmBKQaDmWQgUAoVAIVAIFAKFQCFQCBQChUAhUAgUApM/AjXDQqAQmFQQKBJ4UrlTFecEQQAhxjHiS0l6m/q4lk6wKbtfRB/ik++hRJt2JGLX098JvqGknXZ6SjJU/33ve5+m6Hb7eI12hSqHxuK6C9K013t8Q20bR7rOyCVd8lbtvQ0hbZ6u+ev6vdROhvox195vbK9rp+t6qP7QOevnh6jbjawcKmLq18ay51q9i2vCv5LQI+r9/vQ4jHMPen8fB1d9Xc/Y3td1tdm9q+wi/t7fx/Zx+uhp10Zca1c3zucfXn3+rgk9IiYlMYYt9ZJCYGJBwOeY9HiGfn57W5WFwDtBwA9k+mdK6bvP97Yf9bwTO2+ny/6YyNvZ7e3+GxhOut5ol+9QcUzmNjpjh5ubvlGFOzo+xqWOGIeTcel7dGwPF5u+0bFROv+/eDsMYDicvN240W0fzra+0bXzdnpsjImM6X+fo/L9dnH39lGNH1V/t/Nuy1HNf2h//4GqZ5AfcCr1ey71cmhdW0khUAgUAoVAIVAIFAKFQCEwRgjU4EkOgSKBJ7lbVgEXAoVAIVAIFAKFQCFQCExIBJAATj1QSvQ7KUGivf9gakxj8+OaMZFR+RfrcDKq8WPaPyZzG52xw81N36jiHx0f41JHjMPJuPQ9OraHxvZW9dGxUTpTxdth8FaYDm17u3Gj2z7U1lvVR9fO2+m9lc130jam/32Oytfbxd3bRzV+VP3dzrstRzV/ZK9nD71eqiOAPY/UlfqUZGibekkhUAgUAoVAIVAIFAKFQCFQCEw5CIwtEnjKQaxmWggUAoVAIVAIFAKFQCEwRSMg2S7BjgxwSoNSwt/R+RL0ku7DibHDyZiCO5xvfcP51kdnOKEzJjKm8xvV+FHFNtzc9I3K/rjuH1X849r/qOxP7PGNKv6JvX9c4zuW7L8tjKOyP6b9b+v4jY5R2X9D7W2LUY0fVf/bGh7NDt9Bw4lTJzxzmBv59J3eriSeS55XdNW1qZcUAoVAIVAIFAKFQCFQCBQChcCUg0CRwFPOvR5HMy2zhUAhMLkiIFE0nEyu8655FQKFQCEwOghIqHfCFxGs/sADD8T9998fd99997Byzz33xHBy9yjGT+j+4WIfnb4JHX/5v3vYz+fdE/nnr+K7e7K+f6P6Drl7Cv983nnnnXHXXXfFvffe28o77rgjbrnlltD+2GOPxf/6X/8rnFQx8nPMmn7ktnd3XaMKgUKgECgECoFCoBAoBAqBQmBSQqBI4EnpblWshcDEhEDFUggUAoVAIVAITKEI2KWFBFYSO4BvvPHG2H777WOttdaKtddee4xkzTXXjDGRMfU/rsePydxGZ+yYxj86PsalzqjiH5e+R8f2xB7f6MxhYtaZ1PEd0/gn9fFj+tka1fz1r7rqqrHGGmvE+uuv32TdddeNTTfdNHbffffwegJEcH88e0bZvfx//+//7U1VFgLvDoEaVQgUAoVAIVAIFAKFQCEwSSJQJPAkedsq6EKgECgEJhwC5bkQKAQKgUJgEAFEsJrjOaebbrqYeuqp47/+67/iAx/4QElhUJ+B+gzUZ6A+A2P9M+BZ8+EPfzg+9KEPxbTTTttkmmmmiS6eS8SzqYtdwKRfV1kIFAKFwDtBoHQLgUKgECgECoFCYNJGoEjgSfv+VfSFQCFQCBQChcD4QqD8FAKFwBsI9AS73VX/+3//7/jXf/3X+Pa3vx1XXHFF3H777XHTTTcNKzfccEMMJ6MaP6b9di0PJ6OyP1zso9M3Kvtj2j/c3PSNqf1xPV6Mw8m49j8q+8PFpm9U46t/+O8HGA4nY4rfzTffHMPJmNofLnZ9w/nWN6rvkFHFx8dwMqbjxTicjMr+mPZfc8017flx3XXXxeWXXx5XXnllXHvttXHJJZfEqaeeGu9973vjv//3//7G0yqik7/93cBRf4VAIVAIFAKFwOghUFqFQCFQCBQCkwkCRQJPJjeyplEIFAKFQCFQCBQChcC4QaCsjozA//t//y/+z//5Py3RbhfwCy+8EI7a/Pd///f4n//zfwZyeGIWx4MOJxNz7KMT23Bz0zc6NiakjhiHkwkZG9/DxaaPTsn//11/D8BwOBlTbEf+Phv5ekztDxe7vpH9jXw9rv2Pyr4Yh5OR4x35elT2x7RfbP/yL/8ygtz1oyQ/RELyvv766/Fv//Zvoc0zyo+UPK/E2P2qlxQChUAhUAgUAoVAIfD2CFRPIVAITG4IFAk8ud3Rms9YR6D/D7OS8ZFLbeNS/A989zn0/U6SzSP77XpK/8M/VEcb0cbm0LHeZdivJQ/UlZIMQ31KJOhjgy11Qk8fn667aFP/H//jfyhC/1B7bHShoP/vf/+7akui86NNw9AYuz3txivNSRzqbyVD+9gdqtN9SNzTI72N3tC66z6enmsyNKY///nPmpqwabz4WsPAv4zrNvQPNDVslKTPlZ5rpbY+V6U2fSWFQCFQCBQC4x8ByXZJ+O75fe97X3jmecZJwNt5NTELgmA4GRF7ZiMaMietcri56cucuOcjxuEkc8LGP1xs+jInbHyZk7Z/GA4nmWM2v/699XZl5pjZHy52fW/nt7dnjlv/mcPbF+Nw0uN8uzJzePuZY9bv+dN9+xGSuv/X8Exy7f85/H+CazuClXS0ZaZqSSFQCBQChUAhUAgUAoVAIfDPCFTLZItAkcCT7a2tiU0uCPif+czB/2E/6qij4sc//nE899xz4X/o/c+8eUo6//Wvf40tt9wy7EI6+eSTQ4KAjkQAAjEzWyJXG5vGIRORru95z3vixRdf1BTeZ/jqq6+2UkKbPkJYp0SC0rjMbMQlElOiRJ94+KPDpzbXYtGWmS2uGPiTrMjMljTPzPjb3/4W/Pol+0MPPRTm88orr8Szzz7bCGExDgxrO63EpE7YQajyIQ6xwUPsiFnx0dMnJnXjzVu9j6Wfme2X85nZ4mQnBv7YVudr4LL18UNefvllTQ13/rQhA5TwQAYYT8l4fvgWA8xvueWWNqe77rorbr311oYH3aEidvcsM1sz29raRf2rECgECoFCoBAoBAqBsYxAmSsECoFCoBAoBAqBQqAQKAQKgUKgECgECoFJH4FRkcCT/gxrBoXAJIwAAhXhRxCMe+21V+y2225x9dVXN8JUO5IT2fpf//VfceKJJzbC9P7772/HVCIc6XQCFQnKDuITIcn+f/zHfzSEpp122kbqukBizj777LHuuus2P4jhGPhD0hqPkBy4bKQykhNB2tv1sc9nJzsRu3T4R34ay79+ffQfeOCBmH/++cP4WWaZJT796U/Hxz/+8Zhhhhli5513bqSwcWx4z9euu+4ar732WouZTaSoubLFJkwQ4uITGxETv3Dp8zYn4+gja42nQ9iJgT91PvQjdklmNjJ4mmmmCX9swpOuayS2WNXZNMZ4ftyr3/3ud7H22mvHIYcc0khg93G99daL008/vRHR7IjLeGKsUhtRLykECoFCoBAoBAqBQqAQKATGIgJlqhAoBAqBQqAQKAQKgUKgECgECoFCYDJCoEjgyehmjt2plLWJAQGEaGY2shWhiWS08/S9731vfOADH2jkIZITyYjM/OEPf9hIxc0226yRqQhHYi5IRUQiOwjNzGzvMkReIhWRtOzwQe+pp56KBx98MLznkA4bfBqvjrREvOpDlhLj2WFfP6I1MxsxzYexdP7yl780olM/IjczA+m8zTbbxNFHHx3a7Qz+0Y9+FIcddlisvPLKgTjlF7F66aWXxpFHHtl2K/PLtvllZps3PQQzG9r5JXzrg4kY9CO/tSOJ4S32zGwErzkgbzMHr2Pg8ZF15AAAEABJREFUz5wHivaPcXzbKc0m8tx4GLhHfFKkI85e/8Mf/hA77LBDiOH4448P5PTCCy8cW221VWvfb7/9mv+uz484+jV76iWFQCFQCBQChUAhUAgUAoVAIVAIjDkCZaEQKAQKgUKgECgECoFCoBAoBCZHBKaaHCdVcyoEJhcEEJ4IQGQk4q+TiohXc0QsqiMIEbQbbrhhIxHtpNVuHNGP2EVgInmNVVciL9lGXrL3L//yL4HEtJPVTlwEJR32+lhxIZ8RrPrY4YeNfq0fMa1PnR1xZGYgSOnqe//7398ITwSsncff+MY3AoGr74tf/GLsuOOOseiii7Y2/syTr8zBo6TpiStz8HhqsWtDJMPLvJG0dPg0Dzpi+M///M9GpNOn++c//1k1xElf3HAifIpLDGxSdG9gxxZ9RLI2OMKv62SmanT7J510UjgGervttgsx6GRzgw02aDuff/azn8WVV17ZcMkcHMsPPbEoSwqBQqAQKAQKgUKgECgECoFCoBAoBAqBMUKgBhcChUAhUAgUAoVAIVAITNYIFAk8Wd/emtykjgDiFHGJjDQXBGhmBhIW2ajNblLl73//+3j66afjiSeeCDtNkZXGEbpISbuI77333rjkkkvioosuinvuuafpIkaRkK+//no88sgjbfcvUtQY1+w99thjI45kFhfC005axxpfd911cf3117edww8//HB7v6+YxCs+9sVGlx9k6h133BFnn312PPXUU8GWeX7oQx9q78RFCBPXCFukLFL3vvvuC/a1Ee8L9v5gc0fSss0vwtQ12zfddFObrxgfffTR8J5htunByE5ktv70pz818lf7M888EwRRe/PNNwf7bItBP1z4gIO5wcf86cLLXPWL27zcL+P4NdaO7fnmmy++/vWvh53IYkUiI5N32mmn9h7kCy+8cARBzUbmIBnMTmaOiNX12JKyUwgUAoVAIVAIFAKFQCFQCBQChUAhUAgUApM/AjXDQqAQKAQKgUKgEJgyECgSeMq4zzXLSRQB5CSSEYmLsHRtlylCEjGI0PRO2iWWWCLmmWeemHnmmcMu4IMPPjiQv33n6R//+Mf4zne+E4ssskgsuOCCjXzcZJNN2jt4N9poo3jppZcaQnagLrDAAu19vHwiar/5zW+2d/MutdRSce65547Qvfvuu2ODDTaIeeedN5ZddtlYZZVV4vOf/3x8+ctfbqSr2JCbiM3nnnsulllmmaaP7HSUs+OP+bZ7GWEqAOSwuOkgULWxYc7m8NWvfjVmnXXWsJNWX5/v3HPPHXvuuWcjr+kipy+44II2D37MdcUVV4yZZpopHDmNtEXMwhHRbAfydNNN1961jCym+5nPfCYWX3zxWGihheJLX/pSHHTQQfH888+33bmOps7MRkhvvPHGgdAVGxxgMOOMM4a5Ib3FiSw2R8T6GWec0d6z7J4hlcVKB0Fs3muuuabLRqS/+OKLI4hgjWwo7QbO/AcprK2kEBgDBGpoIVAIFAKFQCFQCBQChUAhUAgUAoVAIVAITP4I1AwLgUKgECgEpjAEigSewm54TXfSQgChifBD+BKEYWa245qRpB/84AcDObz//vvHUUcdFdtuu22bIBKSrnfUIjuPPfbYQLwiIU855ZR21PARRxwRCNjLL7881llnnba72M7Uww8/vO3QRT5/7GMfa+QqcvjAAw+MpZdeur2LGLm8yy67BKLVu21/8YtfBLsnn3xyIzjXX3/98N5ehC47yE0E79NPPx0nnHBC7Lvvvo04FpOdr8hQu4GViG6TQNCqa9Pn2OhDDjmk+VlsscXaO4W9M/jnP/95nHjiibHeeuvFRz7ykbaT+KyzzopNN920vWsXLj/96U8bcbzHHnvE+eef30hwhCqM+BIff3b8IpMR5WeeeWbYsbvSSiu13cPsnHbaaW3XsjFI7u9+97txzjnnNIL7l7/8ZbN9+umnt+vzzjuv3RNErnvnPhknVoSzI675dxw0nNwnRDC9r33ta80W4htuxolXn3pmtvdEq5cUAoVAIfDuEaiRhUAhUAgUAoVAIVAIFAKFQCFQCBQChUAhMPkjUDMsBAqBKRWBIoGn1Dtf8x5tBDIHCbfMbGMy31y2xiH/QtZ10Ywwda2ObFQSxKayE3v9WhvpushJ1/SQhdrtLEUOI4L121VqR6rdqHToIxeViEZEqaOZb7vttlh55ZXbztY11lgjdt1117BT1lHGdD/5yU8GAnfVVVcNxOX000/fCFO7UzfccMNwTc9RyTfeeGOsttpqsdtuu4Vdwl3nsMMOC2Tmb37zm/Ye38wM5LNYxYIA3nzzzduuYrtl7Z5l05zgRMwNeaxdHObkXcMbbLBBiwc5nZltt+3qq68efNsJzcfjjz8eCFy+ttxyy+ALkUtv7733bsS3HbqOhhYnH46s5ne//fZrBC6CfK211opvfetbjTy2+9iOZPiZC9tIW0c2zzHHHPG9730vllhiiUZs84UcZ/f+++8Px0yri02ZmY1wRzT3e2TXtfnxobSb+vXXX29HdSPyjYOJe63OlnjVSwqBQmDUCPjvhXTNzMHv8X5dZSEwJgj0z1bm4OeqX4+JzdEZy4+1wVvpWisMbR+q1+oDnUrPn4Fq++et7NHxg6yR7Wlrg4b8y3jPbmPY9awa0t2qdPR7hraGgX9pGyjaP8boN741vPEv1yPHoGvoWNeEjV6ypU7oDr3W5ppdpeuhwg6/xhE6yq7j2lh6vU058rW2kkKgECgECoFCoBAoBAqBQqAQKAQKgUJggiBQTqd4BIoEnuI/AgXAuEQAWYjEy8y2Y5cvCUOJQ8TmX//613a8sHbkoqSqPknHTlDqeyciQUmMccwzm2IgyE87a5GJfMwwwwzx29/+NpCgSFiJS2SjGI03VhyIWPpEfI5K5gO5bLeyuSAtjUVG272KzOSHTdd2LbPp+uijjx6xo1bbuxH+kaaZGeYkNoIEvvbaa8Mxz0hf8YvZHMxx/vnnbwQ3ElzsfPdYHeuMAHfcs0S2WB23vd1227UdxuybC302X3311VA3dzGwxR/87Hq+5JJLYrbZZtPc7r/dw2yI3f1W6oQT7MTn+qMf/Wgj0nu/tqGSmbUTeCggVS8ECoFCYApDwPPBc+jtpu1ZpM8zxzOJPtHmmaM9M9vzUBvJzBFrkqG6npXdnnb2tMXAnzoZqLbnkmci+565mdleaWAM6c9V/f15p91aw/NcTJ6F+o1ns4trMdDv/nqfZzXp12y4VrLV2zNzxPzYIPrZVYqPxMCf8ZmD+GQOPnPpDHSFPqVrY/lxTcTX+11PjFIxFQKFQCFQCBQChUAhUAgUAoVAIVAIFAKFwOSPQJ9hkcAdiSoLgXGAgKSlZOBFF10UjjJ2fDFxzLCjkH/84x/HD37wg/j+978fiERJVUnF4RK7bxdmZkZPPvJJDxGKUERkPvnkk+EI50MPPTQc+ezoY0lXBC5C0q4ciUylhKxkrCQt0pMtiV3JUaUxdjibn1gvvvjiuOyyy5pdRyS/973vbfPRj4h2lLNkq/gcGc1e3wWr/k6FHWMyBxPM6uyLTVzmb05icvw0svrss89uO4SRs3B5+OGH27HaxonXfGE1yyyzMNeS2bBwse666ypaMptt9wip7tjmW265Jfbbb784+OCD2/HYzz77bCOl7bxmD8bswOz1119vZHCPny2GM1PRfKp8/OMfb8ddd71e6ispBAqBQqAQKAQ8PzJzBKkZA3+eFWSg2p41XQdR6XmcmY3ApOPaM58uPc9A9S7WAZ7vdJX61TOz/UiJnna2iX5Cx3PV6SaZ2UjmzGzPN89oz09rCXq9tNbwjBQTu0Pt9GeoNn2ZOcJ/vzYP9vilZz6ZqbuJuYiHP310xUwo9DHiI67ZzBy0YYy5kl6n02Vkv30ebJcUAhMRAhVKIVAIFAKFQCFQCBQChUAhUAgUAoXAFIhAkcBT3E2vCY9PBCQ2//CHP8Tpp58ejkHedtttg+y4446xww47xPbbb9+OU7Yz9u67724ko/gkGSUr1YeTzMEE5VCdnqSU5JSgzMxAOK+wwgrh2Of999+/kc52wjoaGmlLT6yOeVYiaCVktdsVa6cwH/pee+011ZbQtdOWXcc0Oy7avBDb9O2MtdMZoYmYlWyVXF1llVXCdeY/x94MD/MvcyJUlOKRqJXgZV+8SF79L7zwQmyxxRax2WabxU477RRbbbVVK5HQ+jIzJJfpSkqzx4ZrpK26RK7kLizosK+NPyQw8v4rX/lKIJn33HPPdtT0OuusE8svv3z8+te/jhdffDGMRe4b+/zzz7cjsrXxR/gjvc42Ulo5tF29S+Y7x66PrbIQKAQKgUJg0kfAM4kMnYnnCOltno+Z2X7wZG3gOWR9kZntR2Ndl55nWx+n9HxlPzMb0aweb/z1cW9ctsJ4djIHSVrPPR10PVOJa+L5mpntx07xFn9sZQ7a8bzssZiD+A1REnUiPnaN7XFoJ2LxwzBrkJH7xAcXQrfLUNu9zgfpfvgi/Zpt9sTZ7VRZCBQChcCER6AiKAQKgUKgECgECoFCoBAoBAqBKRmBIoGn5Ltfcx/nCEh6fuITnwg7fxGCdtX20rtiEap0kLOLLrroiISopKdk5TsJMHMwqStZSYyVnES4fuELX4iLLrooHJW8ySabBN/qN9xwQyOhF154YerxyU9+sh0N7QJBmjmYPBaPNsSkXb3Gf+pTn4rjjjuuEcuLL754/OpXv2pHJt92221UA0k6dA4SpxKjCGJ9EqVNcZh/Zf4z2WlcF9gZLsFrrurIcyTq3HPPHXYB23mNBN9jjz1i0003bWQw8hqBO/XUU7cdRWIydtppp1W0nUsqPX5+2M/Mdox15mBcn//85+Occ85peG600UbB3q233tqwWG+99eKss85qiXb3A5ksUaxkV8I5M1s/X+ak7P3qJYVAIVAIFAKFwOgg4BmChCT0PXOVrj17MrM927R7/ngee14q6XVxzZbnljrRl5ntx1/qvY0OG0pj+NJP+FESJC6hZ2xmam7PP23Gavf8Y89aw3PXdVMc+FdmNjI6M9suZ74ys/14zljSx7HRr801hvxp75f8ZmaIzXPZOPr9ed/1+lyMFZP1ET3XbHS9XppTr1dZCBQChUAhUAhMMATKcSFQCBQChUAhUAgUAoVAITCAQJHAAyDUP4XAuEJAIpFt5KLjgTtZKeHoiGb9kovTTz/9CAJYEtMYyUjlOxUJyaEJSD60seN4YruO9UtkHnjggeFdvffdd19cddVVVAKBqiJWpVjZQGAjgyVm7SbWhly22/e8884LRHJmhnlKzjr62M4bBKsEtHmJQ6KV/8zBJDAfoyPGErq9zMx2tKU29sWEnBbrrLPOGquttlqsv/76gZC1K3jXXXeNffbZpx3fbNdyvPHXsUZOi809eaOrJc17/EpHSsJBElgcxP096qij4o477gjXdjsrDzjggIAtrI2xK1riWKxsZf4DA+oXdgMAABAASURBVJjxaQ7GqpPMf+i4JkP7XY9Kqr8QKAQKgUJg8kTA88BzK/OfnxWebZ45ni+Zg/2Z2UhUzxrP+f68YwOp6Toz25pEPQb+9PFDBi7bc5FdzzHP9G6fP89IOp6R7KnTZYMem+qei8aLw7V21+yJy9rDNZuk+87MRgbHwF9vM5b0cWz0az7FwR87mYM4GJuZoV3M+owTD/3MQT2xDbhqPtkUk+c5PdfssNHnmJntx2XGlBQChUAhUAgUAoVAITAhECifhUAhUAgUAoVAIVAIDEWgSOChaFS9EBjLCEgSShBKKDItYYhoVJeYdOyyBKPkY2+ThDRGqW10hD69XrLp+m9/+1u8/PLL4chn5Cf/+iQ8xbb11luH99ry/8orrzRC1Tt8jUVUInIlcjMHk8ad0L3uuuvajmG7X82BH/Nh0w5jPsRPH6ls57B+pLDELjwIP+9U+hyN44NIviJ+tXnfL9tiNE/JWglafere2YsI/81vftN29dIVk/jU6RL67PKnz/XQOmy8z9kRz+YJBwIvpLhjtOm4Zt9485dA5sd1ZjbSWL2LewTPzByx6yoze3eVhcA7QaB0C4FCYDJHwHOJ9Gmqe+649izzXFb3POvtyFLPJ+1Enx94GevaM8q6QLtnkmdgZrZdt2zS0aZ02ohnoLrncW/3vDU2MxuhzLa1AVG3xog3/vhS1e75R4cf12ySzGzktdi0m4v4+vy0Geu5r+6kFTbF0+Ngx7V2Y5WeyZ7N+lwT+myIkb/MwWewOOGkTZ842WMjMxs++tgoKQQKgUKgECgECoFCoBAoBMYzAuWuECgECoFCoBB4SwSKBH5LWKqxEBg7CEgiZmZLgEoYxsCfhKFE4kC1/eNawtEFncxsiU7Xo5LMwcTkyHr8EqTk/fffHyeddFLYqSpRKWkp4SkBaufq7bff3uKbbbbZWmknL3vikty101eyFZlLxPrYY481XXrsITklUB9++OFADPMjgUvXnByJLXEqQWsM2/rU342Ym3F//OMfFS2WHrfdtnPNNVeIEfEtISw2SW8xeWfxd77znfZeYklqCVvxmkdmBj2xuZZczsz27mA67htb5oFc33nnnePwww9vY2BkLL277rqrEeqOh9YuSHH4AYCdyq6fe+65RgCbC19DBe7aM4e/v+yUFAKFQCHwzwhUy5SCgOcp6fP1zPWM+tnPftZeV/DII4+0LmuBM844I/wI6tBDD41f//rX0fs86zzHlZ5zf/jDH9rrHs4///x44IEH2jOQEf2ej+qeUZ75Xolw0UUXtWeq9sxsz78rr7wy+LvmmmvatWfgz3/+83Yah/UI256DnsGeq8Y+8cQTcfbZZ8dhhx3Wfrx2wQUXhFj0Ec9JZebgs7qPM98777yzjT3iiCPCKRziuueee9pOX7FmDj5PrUWefPLJOP300wNGTutg8+mnn47jjz8+Tj755DCvzGw7nj3T9XuVhzl5xQT7/Pzyl7+MRx99tPmAi3gyB+dvTEkhUAgUAoVAIVAIFAKFQCFQCBQC4x6B8lAIFAKFwPAITDV8d/UWAlMeApKFXcy+15X9emipPlQys+3gzBws9UnQIgjViUShsovkoXrXkWh1TTKz7Vilg0xF3q699trx1a9+NV544QUqzZ8EKx0JS2Qnnzod02wcYnHOOeeMG2+8sSVrJUhXWmmllgSeZ555YuaZZ6bedviqOCb6mWeeiRVXXDE222yzsGv47rvvDruHvOuWD0csexewXbinnXZaeDfwAgssEDPNNFMgoM3TnCSV+04htiV9lTDNHCS9JWIRpN5LbB7k05/+dDue+pJLLmnvGzYO2UvPePNC+IrxlFNOabtwzAM++r0L2FHQEroPPfRQex/wfvvtF0jwL3/5y00fTuKk71hnpblpF3dmNn1tEtDE3BC63o+MYF955ZXDDmM4sM82nLx/WXxswoENses79dRTG3ltnubFH9t0f/jDHzb8HN/tvmmDVe+nm5maSwqBQqAQKAQmYQQ8Z3r4ngXq/bte3TPfs0Mdwav0PCDqpNeN+9d//dfwrN5tt93as/upp54KhOWSSy4Z22yzTWy77bbhlQ7rrLNOeHYhQtnotj2T/Dhsp512im9+85txxRVXRH9GZmZ7bsXAH/3f/va3sfnmm8fGG28cnn/isAbxjHLaxrrrrhvWCwhUa4MNN9wwDjnkkNh9992b7TXXXDMQtXxaSyy22GIhbq9u2HvvvUOMTiu5+eab24+m2B76TBwIo/2z1157xXLLLdfiQCD7AdiWW27ZXlPhJBTrDz78KAvZbb1Bx/yuGSCpb7311lhppZXaGoFfJ4kw3O/NLbfcEksvvXSsvvrqscMOOzSS2hzEt+yyyzbCHBFtjNL81UsKgUKgEJgQCPgunhB+y2chUAgUAoVAIVAIFAKFwHhGoNwVAqOJQJHAowlUqRUCEwIByV9JS6SlJKpkqoQjsvKqq64Ku1ActSy5KbFpd6okqf/5l7xEDNuNuscee4Tkq2QrohZ5iSh1dLIk8KWXXtqm50hofUjKyy+/PBZZZJFGQP/iF78IInHK3he/+MWWMJ1uuukaSYy43W677ULSWMIV4fmxj32svUOvxzH//PO3hKxkrHlxKG6lBLc6MnrRRRcNiWC+55xzzlhwwQXD3BDjEtH06Egef+YznwnHMd9www1t54750kUKm/PMA8Q2jNhhG1G8zDLLtN27yGRY8f25z30u6MANBpkZ/vjTb+eQBPaMM87YdmlLfn/4wx8O9pDx8JtllllimmmmiYMOOig+8pGPBDwkoZHFEvNEbBLIEv12KvfjKvnimx/YSTgvv/zyAd//+I//0N2IfnN3QZc99ZJCoBAoBAqBSQ8BzwFR9+/1oXUkoueZ509mjnjHrOcDvczBZ5T6cPKe97wnnH5xwgknhOel578fKXnm+aHXgw8+GD/5yU/ipptuCidjsMWnema25462kcUzyDOZiF+8mYP6+uizw4fns2ey+hprrBF+HLXUUkuFZ+jvfve72HfffRupijC21plvvvkamevZKn7rjl122SXuvffeRjR7dnv+8WvnMNt28HpeI3XXX3/9QAqzA2O7np3Y8eqrr7a1hPjEywZ/1hB2R1sfeY2DOD3LzYGOHcuIbv1TTz11rLDCCvH1r3894OiHap7l7Fv7IMKdmGLshJDyWQgUAoVAIVAIFAKFQCFQCBQChUAhUAgUApM/Au90hkUCv1PESr8QGI8ISFZKxiJSkYESt5KVjiJU2vmCyBWSpKYdM3aYSoRKiPaE8Ze+9KV2tKLdv3aZSlged9xxcfDBBwd9SU/JToQlWxKds846azsq8ZhjjgljJJIlbhG4kreOTLS7yI6iPffcs+324RexaneQRCxb4mDrBz/4QRx77LFtZ6/Eqz7zIhK9X/jCF4KO4x8R0HbnXHvttY18RsBKNiPEYYIgFReBg3LTTTdtttm1E1li2XGPYlSXFP7e977X5rLWWmu1XcB8i3errbZqfhDlsICbBDyyF67iE5tdVHbnGkfHziG24QMHx0yb44knnhgSz5LVEuFsiNvR2hLxjqy288hRmGzBnp4dxu4Hwh+RjOw3b3MyXkkktpUlhUAhUAgUApMmAkhM3+tKz9U+C88d7Z6Tnk/69fXv/aG62t9OjGMLCetEEESp57Z1gB9H+UESsvPqq6+OCy+8sD0T2eKbX/XMbDt/MzOG/tHxbOKDeMaRoTqZg6d8OGbZs9sOYM9GcTjy2TrEmsOx1NqsExy17FQRz1vPdrt1EbN2JvuxVbfvucmmY6gvvvjisDZi2zgngHgW2+Hs+YyYtX6BA+wysxHe4mbv3HPPDUdJO9nED7uQuX7ops9pKNZbjs32QzZrCvbFTtfaww/qPMv5P++88wLmxPiSQmA8IVBuCoFCoBAoBAqBQqAQKAQKgUKgECgECoG3RaBI4LeFZlLrqHgnRwR6UhWRigQ2RztPvvWtb7VjHqeffvr2rj07dyVEJVTtikGCuu5JTuQishhJjPC0Q3WDDTYIZKoEq4RlT44q+TGW/W984xuBYGUXKSkRjbRETmuz49YuHUQtAlVyWGlHMV1kama2JO3ss8/ejnQUmz6JZolk/ojjnc1BXUyIVkRqnzufxurXZ1ev4xntCoaL2BGt+pGqCNftttsuHC3p6EZ1xzHrk0SGa2a2HUnmal78Gi8Bz0fmYPJ7oYUWitlmm03XiN1R7NhhDFNEOB+wsnvZWPG2AQP/4gvWCHZktOSyIydhQBdudgKzM8ccc7TdUvoGhrbdx/rVu/TPRr+ushAoBAqBQmDSQsBzcGjEnmGZ+aZnjH7f/55P6kOfma7fTjz32UP0ejZ5NYHTJTyDnNTheWhnrvF+lNSfnZ5VnkWZg3FkJpUmPYZ2MYp/eZZbm7DniGUkqueqZ69nnp2+npV+ZPX444+3o5iR1eI19rOf/Ww7Mho57FlotzK8iDHeVexHU8LYaKONwnHX7Lrmw7MeQWud4L3Cjpu2fjAH6xJ1GCFwrY1gZIevH9f5sRc7Xvdgt7IfbiF+F1988XAiiB/CWa9Y9+y4445tbeDHW8h02PU42CgpBAqBQmDcIVCWC4FCoBAoBAqBQqAQKAQKgUKgEBg1AkUCjxqj0igEJhgCiFi7WAQg8amUuMzMdiyixPBUU00VkroIx8wMycfMwZ0ukpGd1DS225BQpe9aktYYiVr+JJiN6SSjNglVhCd/dPVp1yahyra69swMyVDELZtEv7GZ2ZLb2oyXoO59xovLNZvdlhiN1U4kkZWSt0p6bKnT6+30zEW75DYsMjO0GaOfbWOJeUk8K40Rg5KYP2EfNuLXLl721OnTMSd62pRsO/ZZnQ5ZZZVV4vOf/3x7N6Ndz/r4tZv4j3/8YziaWoJ5qC0xd5vKkkKgECgECoFJGwHPIDPoz5HMHPH+XX2ei/ozc8SR0NqtA7QPJ557nlF+wOQHUZ5d/TniGeYZ6DUGnpmeUZ5N7HlmeZapZw4+szOz/YDLs4roE4cxSm1Ee2YqosfoeGQ/JsscbOdbXJ558847b1griM9rHpC73qnLrme22PyoTRt7no/i48vu4EcffTT8gGu11VZrr5/wQytj2RSX56jjp/2AzXuFPVOHYsAWHT8mQ4zDyDg2YHLJJZe0NYPYHC+tX3vHxzrKj7a8L5gtRDWBfQOh/lUIFAKFQCFQCIwLBMpmIVAIFAKFQCFQCBQChUAh8A4QmOod6JZqIVAITAAEJDMlHiUYJT4lHYWhPTOjJyO19eSmBCaRUO3j9EuQKolx+qaeeuqWrJX41E4kaSVg1YkEtaQt+8ZJpPY2MSGS7f6lK1Er4Yq87rra2TdOXWKbdJuZ2RK48cYfP2/XR6UnWNljJ3MwuayPfzGpSzL3EhbqbJs3vczBcfCVZGaPDqHXS3gQbWyqw4eYI3/6tOtn31j2tNsVnTl4r+xAonPUUUeFY7rtOhLL9ddfH3ZO9SvIAAAQAElEQVRD2Z196qmntsQ4G5nZsMkcjDWG/FW1ECgECoFCYNJFwPNB9J4hSs9Jdc8DBOdDDz0Udrzef//9YUfqbbfd1sjYvg4w5u3EM5qeHbWeRZ47nlmemb1EsmZme8aIhR7/npfKGPjL/OdnT2a2U0h6vNYbXX9gSPvHM9wzkU39/Kob47mpX/nyyy83ghspbWCPSQx0zEE7YUf55z//OZ588slG0Hp1wi233BKwQfRedtllceONN4Y6otj6BBb0rUuMFxfxgzWvorDbWDtf5gELz2P9dibb8asdhtZMxrru87FDuLc9//zzMXStxW5JIVAIFAKFQCFQCBQCYwOBslEIFAKFQCFQCBQChcC7QaBI4HeDWo0pBMYTAhKkEo0Sj5KNmRmSt+o9BH3q2ugaI4FJXEt+6lfPzPa+OknYnrDUJ/E51K5+CVjEqH629CM3jWNTEhah6VpSlB4ys8eBpNbHjr7MwaSxujbJ3Z7QlRwWXx/rml4XeohapTa2leIg4nXNpkSyazgY85e//GXEzirx8kNXDOalDkOJZ7ZcjyziYRMGPYY+N+VQffbpKMWjzzjX7PPDlmMwkb3eIyhmu3/322+/8L5GuGdmexdjvPHHpmpmtt3U6iVTLAI18UKgEJgMEOjPCM8Y08nMeOWVV+KYY44Jr2ywi9VRx+pbbLFFOHrY0c2eb/SHEzqef549nt2ed557fPbS84hvfWzRVbpWJ667uM78xzMoM1tX5mCpn2i0HugxeAZaZ2RmI5w9N4lnrx+Neb6J409/+lP4yxy0p/2ll15qzzxz8aykRwe565mOLPdKBq+5cMoGzBwDveGGG8Z6660XjnGGqbiQwOISj7pnsZ281jDdrjb2X3jhhbDOgRU8xGo+mRl+iJY5uDvbPOwiZpOYA19slBQChUAhUAgUAoVAIVAIFAJjAYEyUQgUAoVAIVAIjBECRQKPEXw1uBAYtwhILiJGeUEgSlJqU++JyszBZCkdiUr96nSRoOqk6xsrIawtc5AUlrBErBovyUlHolSCmH9jtRkjcUrH0ckSssZK1ErGSvLaAZOZbbdS988Wnz02diRLMwdjz8yWGOYjMxv5ySc/YsrMdsy1egz8KfWbY2a2sZKyrmPgL3MwOStpK4E70NT+4T8zw5wyB333MRS086luTuamTsTvmu9eau+iTT0zW8LaeNc9iZz5j/bMbO/59c5C7zOmJ07XYoS7uLpNtlzTI2Iwf/WSQqAQmJIQqLlOLggM/U7v3+cIWs/N3/zmN4Hsveeee+K+++6Lu+66q+10veGGGxoB6TkxOjiw59mVmYE07WM85wi/nsWeMfToZ2Z4nvfnjzGZqXiTeA5lZnvevanjjQvjrRGsLZR8ZWbrNXfXLsTl2pw+/OEPtx3GxupTGmttIT5xGZeZgRwWg2u7dV999dX2gy/6xFw8061ZkLQf/ehHW6z8iIlNOnAw/163boCJZ7f1DD+OzebHWDFpd5/ESMTvGS5GYs2jvaQQKAQKgUKgECgECoFCoBAoBAqBd49AjSwECoFCYOwgMNXYMVNWCoHJB4HMbInCzGyTysx/utaRmYpxLhKT3Ym6pKdriUZlFwRqryvpSkqqZ2Y7NlF95HESnpmDc2FbkpOeBKmSXWOUriVPu47rzGykraRrDPnLzEbcauq21LuILXPQb7fd+/gj3U/moF7vV+o3R3UiKduv9WUOjuk26HQ/vdTWx6hr7/qwyBy00XX6PDIH240hmdk+I+okMxsxHQN/yPKBov0jLnaJumQyHJR897prPukYSN99UieZOcJ+1F8hUAgUAoXABEUg8x/PgMx/1IcLync8YpFO/+5X1+51AQcffHAceuih4V3xBxxwQOy7777h5AhkJr3MwR9xISA9I9hCZmYO+teGjGSbvmekEnnpOUfoa0OEeobrc52ZivZcyxz0k/mPdQSCVJyvvfZa0/HMQrhmZrtmL3OQTPbc1I+MFRPDmdmeYd2f558TMMyBbmaGP/Fpo6eemW0cHc9WfrxWAUnu6Gy7gu+44464++672/HZjtJ+8MEH484772xHRH/uc58LeGVmO1VFXXx8qJtTDPyJ01rHj8vUEcyZ2X5ANtDdiOr+fHYtdjFqe+9739ti1F5SCBQChUAhUAgUAoVAIVAIFAKFQCFQCLxjBGpAITCWEZhqLNsrc4VAIVAIFAKFQCFQCBQChUAhMAoEMgfJzswMhC11xyMvt9xysdtuu8VOO+3UjoDefffdY+eddw7HHM8888zUmmRme5+uC2SlkiA0kbyIzMxB8rL3I1DpID6ViE8EMRLXNUEcI10RrXbF9rFIUaLdu3z1GY/8ROSyQZdvJ1qwRcSDHFXnPzPbaRj0tBvLJzuk67FNX6zi8WMoutpnmGGG+MAHPhDen+w9vNr0OdqZnrmLRantQx/6UCNx2RE30pt/tjMHcdRHtM8444zCaO/3tSsbycu++bOrToEtJDMMxfqZz3ym7UjWN7ak7BQChUAhUAgUAoVAIVAIFAKFQCFQCBQChcDkj8C4mmGRwOMK2bJbCBQChUAhUAgUAoVAIVAIvA0CCMjehVS0s9W1442VCEnEItIRSYrQ7HoIV3V6XeipZ2Z7n63xbJLMQcJZGx262hG0iEwkdOagDv/IWTtc6SFYvZMX0UkQwEhUO3CRouwhXtkWl2s2lex3HXPRj+ila/70HAlNt4s+4lqZmW0Hr3gJHOzqdTw0m5deemk77USsxmhnFz5XXXVV7LfffnHBBReEOYi7x6Qk4jAuM4N9da9nmGmmmdoYRLN3/Wp3H2BlnOsXX3wxbr/99naENlJ6+umnb7uh9ZUUAmOIQA0vBAqBQqAQKAQKgUKgECgECoFCoBAoBMYYgSKBxxjCcW2g7BcChcDkikBmtmRx5luXk+u8a16FQCFQCBQC0Y4V7jjYfZqZbYcsIjIzRxwrjKQkCE9EJ10liYG/oX0Dl40QRYB2AhVxqZ0gdNnJHNz9ykbmYB05S8cuWzuSHfvs/cSPPPJIIIX1iQ1JfOaZZwaCFanKpnZxIXnp8SEGol+7tszU3V4jkZntGahdHMo+F/oUjUf6dhv8aJ9zzjnDrlvXJ510UnhfMnJWn5jMGbm87bbbxjHHHNNiRdIib82TXaWY+TUucxAHNpHdW265ZSDC7QR2FLfjr+mzLR6kMhyuuOKKRlKvssoq8ZGPfISpkkKgECgExgCBGloIFAKFQCFQCBQChUAhUAgUAoXA2EOgSOCxh2VZKgTGLgJlrRAoBAqBQqAQKAQmWwQQiUhJxCfC1jViUtknjRzVljlIENMnmdlVGplMD5nJDnvedauemY1wRaoStjMz6BrDthK5qe7YY0cnf+UrX2nE77XXXhu77rprnHvuue09uxdddFFstdVWsf3227ejkj/84Q+HMXbfxsAfOwNFOxKZP7E6PlobP0oiNv3iQNpqI5k5gvyOgT/9bNMVe5+XY7Edl82OHcmOyz711FPjnnvuidtuuy3OOeecWGeddeL+++8PpPU222zTdvWyMWA2EMtsGq+t12EgTrLhhhvG4osv3o6RPuSQQ9qc4cD+b3/727bD+OCDD45XXnklFllkkdh8883DMdjw56OkECgECoFCoBB4RwiUciFQCBQChUAhUAgUAoVAITAOECgSeByAWiYLgUKgEBgTBGpsIVAIFAKFwOSNAKIQ0YiANFNkp5JkDpK02og2unav0s8cJIS160dcqrNpFyvdv//9740cdq2PZA4Sx73NLlckrR20ds0O1UFuLrTQQm1nst3AW2+9dSyzzDKBTD322GNjgQUWiO222675yMxwHHQM/PEtJjYHLtt49R6jPu1KcfQ47arNzEZYmwd7iFnjELVEOwzEHAN/K664Yhx44IGBEL7lllsCEfzVr341lltuuVhrrbXCMdFzzTVX2MWL2Lab2Vg2HBc9YCLElplt97SYtOkXm93A++67b3zzm99sRPJpp50Wa665Zqy22mqx/vrrx+GHH97I7q9//euNKP/kJz9p+JtI7NZQ/yoECoFCoBAoBAqBQmAYBKqrECgECoFCoBAoBAqBcYnAVOPSeNkuBAqBQqAQKAQKgdFGoBQLgUJgCkEAGdmniugkSE7kI8IzM9tRydrstEWI0tc3dKy2LvocVexI4pVWWqnthJ1pppnaTlb2SSc6MzM+/vGPN1Jz+eWXbzuD2bGTlz92jjjiiDjggANi1llnbSSpXbjs2RV73HHHhZ2yxm600UZtByz/hJ3ZZ5891ltvvVh99dUD4ZqZjTBGsMbAX2bGPPPME2ussUawgfQdaG7/9BhdLLroos2P+YhJGxvIWyTtjjvu2AjYzTbbrJHBxtJDYO++++5x/PHHx5e+9KWGpbFI9Pe///2xwgorhOObxdBjZhe2rpHZMF9sscXaDmBztrN4+umnb1hMPfXUze7+++/fdgR/7WtfaxiaKz8lhUAhUAgUAoVAIVAIFAKFwCgQqO5CoBAoBAqBQmC8IFAk8HiBuZwUAoVAIVAIFAKFQCHwdghU+5SGAKLSnJG8SoJ4RNQqEbEITcQk4jIzqbSdsshYOhoQlkQ9c1AHUWn36w9/+MNYeuml2xi26NBF9Lpecskl4yc/+Ul897vfDcc6dwKTT/F99rOfbTt/77jjjnjggQfioYceivPOOy9222234MPu2iOPPDKOHBD2xEQys+2ePeGEE+Kggw4KhCnf5pqZjZRWR8KefPLJgWBFXJsz4V+/EvFqLnvvvXd89KMfbWNhhDTWjzTfYIMN4kc/+lHYsfzUU0/Fs88+G5dddlnzPffcc7fdvnYBi4H9eeedN4455pg49dRTGwmdmYH81U/MAeZsa59lllnafH784x+3I7EfeeSRgAl/m266acwxxxyNZM7MgBvymJ2SQqAQKAQKgUKgECgECoFCoBAoBP4ZgWopBAqBQmD8IlAk8PjFu7wVAu8IAclKAyRtlSMnFrVLvOqTMFX2MeqETu/785//rKmJNuJC2e24JhKfSu0Soepk5BgcJ6l9ZL99vNL7/OiIRUn4VBI+hpZD9Xtdvzi6DbuA2NZOep8jJV0PtS82+n0sXTrdr3qXv/71r61Kd+R+c+9t6hSH+uFDm+MtlUSMQ3Vcdxv6h/aJs/d1+9rokaF110PHDsWpJ/LpED6N7Ta1wWBkX9rNW0mffTpKbUOl+2BHO50+Vl0b6Zio9371odL1xdl1xKq9X+szpvtV0tE2dO6u+7GmvV9bl6G6PTZzNN+u08uR27s9cdEZOSb9/fNDBzba2KFPxK0sGb8IZGYjacav1/I2uSOQmW2KvqdI5j+uW8do/Ou//bf/NkIrM0ccJYzkzBy0h5REfMaQP20utSND1RGXyv/8z/9UBOJTG12ikb4yM9tRxkhL16TXu45SHPrYQj5/8IMfdBns6uebdKK3db7xL/r/8R//MeK/PWN00e++/v3f/z3oaOeLqLOtR37rQgAAEABJREFU1EffNfJaXXufjzbXRGxD7WZm27UrDv2EfTbYs5NYm3qPrZfaxeY6cxArY43RJi522aLb41HvbeolhUAhUAgUAoVAIVAIFAKFQCFQCBQChUBDoP5VCEwgBKaaQH7LbSFQCIwGApmDCWAEFTJJYvGVV15p79hDMkk69r5ONNHTx7ykNB0JTtfve9/7FO1oRvra6SozMxBkndjSj8TKzJYo5geBJQZ9iE5lTzZLjjJOTylJSkcpkaqNPTEp+TRee/epT/xdX+z6tfc4tSHaJF/Z1o7MkwjWJ1GtX5uxSrHR18++duMysx1Pqd5jkeDVL8bMQUxcE3MXC5zUjWGPrn4+lJLDdNTFaK7igI3rzGzHRhorJjbpipNN9tjXZl5ITTr6tRlnjsbCjsDMOP2S4Pypa+PTWDbNVR+7+uho73U22acvlsxspIR+47TFwB8f2sxp4LLpGCsW912bmDsmrmGiTQyujVfCh09xZg5+5ulq7z71+cEBv08//XS89NJL0cebu/F8a+tkBF/s8+ez60cQdHub2OBIz3zpGa8f5pnZ3nPJtnnS0ycupZi0ick1HId+fmCszXh2xccP3ZJCoBAoBAqBKRuBmn0hUAgUAoVAIVAIFAKFQCFQCBQChUAhUAhM/ghM6BlONaEDKP+FQCHw9gggm5BuyCpk0oMPPtiOJDz//PMb6Ya0QkDpQzSxhIA0DhFnLJIK0YUA02+MfmNc60eQqSPxEFvqCCzS++gTNhFa/PQ++l2MR9yxS0c7fQSe8XwQ/Ugx/eLpZeY/SEBEINKOvvkR41zTR8wZK04+XnvttXAU5CmnnBKnn356KB3f6KhLx1fecsstbVcQffPouLCRmWEXMR8ErnT4N0/xi4ff3paZjSRkj44YjGWn68DbGPcQAWjO8Mkc3KGUme2oTvaNMzf2+Da/++67r71XcYkllgjvJvSeQ8d7es+iNuXzzz8f/ozrPxLgTxs7xOeBPXN1H8QpHjri6XGKj95pp50WK620Unvn4QILLBB77rlnIF/hzxZ9/jrpCRtj3X9EPD1zgcuLL77ITXtnpDb2NRhv3saJSVv/nLKzyy67tBjY4s8PDh5//PFYccUV2zskr7322jDeOOONUSfuLfv8m7P76UcQsOht/IpfPwyMM0aJSO5txsCq94nHHGBoPmLbeOON27sv4eAdmo43RSS7p/SNzcy2I449Y/kpKQQKgUKgECgECoEpCoGabCFQCBQChUAhUAgUAoVAIVAIFAKFQCEw3hCYarx5KkcjIVCXhcCoEUBOIayQi4gk5NGvf/3r6KSafkQVQgrJxSJCil4nYJFUiC4EmH7SyTIElXof28sXXniBWtsxjFxzwZd6ZrZjIJFYiEbx6Ue68c2fdiWyUB8CDIFnvGtlZrYdxq7ZNgcEmnlqQ6Ii3tS7uObD3Oi7VhrPx/vf//72vr499tgjNt9889hyyy1Dfb/99otjjz02nnnmmW6qvVdw9tlnj/XXX7+955Bf5KXY1Cn2Ei7iFxNf+uiZu3iIWMSgXZ2Oa/r6YYF01M+efu3E/WWff+3uqXtIFyaXXHJJXHfddXHvvffGbbfdFtdcc01cfvnlcf3118eFF17Y3s3o3Y/uieMw+TSODfdBCbMelza2+dJH3DME7F133RVf+cpXYqONNgok6w033BCI6MMOOyy8FxHZiXTmA/ZsENhkpmrbXS0W/eY67bTTtp3PrXPgX3wNFKHfvH0GYaCtY8DHTTfdFIh7n3c4ifPGG2+Mhx9+uGHhforDXPu9gjnfPvPsmatSm3uQme2HANr4VRL1bssuY209Tn18a3MPldpgSPfb3/52nH322eH9mnCYZ5552js2F1xwwXYcK9zFSB9Jn/mPGNgqKQQKgUKgECgECoFCoBCY3BGo+RUChUAhUAgUAoVAIVAIFAKFQCEw/hGYavy7LI+FwBSOwDucPhINsYXkQnIilBB9iEKmEFXakFNILm0IK6RZZrajoxFP2u2aRHSp0+2Em7Hs8aFvuummUwTfiCu6bOpH9iLWtFPSpkS6sa3fNUIR8Yj8QpYi4fjoZF9mBr9s0zdH80Cu0SfsGUP00TMvsYiBD23E3Nied955Y//994/DDz+8kdjsf/3rX49DDz00vva1r1FtxwiL365hO0vZFItONthX164kfBF1No2HjxjNMTMbqWmeYhWzGF0jO2FhbmzzAbc+R7YQ8mzrF0sf20nSVVZZJU466aT4+c9/HnbpnnDCCWG36bLLLttI+b322quRtWwYj4zkl89uC0b8iJmeGDKzkfHGIF6/+tWvxs033xyzzjprbLLJJo1k/tWvfhV25SKBzzjjjNhtt90aiW6e5uKew8o8lPy5n3zzAx9+1cWUOXgcNn1t4tCubv5wFiM7xk4zzTQjYnQvYbHNNtvE3HPPHT7/5mqcOYiHPfizJwY480W0uSeEz/7fhj6xs/WhD32ofTbZ0GY8XXbZExfRj4Q/55xzAi7wYt89Oeqoo+K5556LrbfeutmClT7/7YpRvaQQKAQKgUKgECgECoFCoBAoBCZzBGp6hUAhUAgUAoVAIVAIFAKFwAREYKoJ6LtcFwKFwCgQQGplDu6uRFIhH5FRyKfMwffVIqmQSvoRWJ080868a+3qCCy6vc4+oYNMQ3bxkZnBB1909dPLzED2atOnrdvWRpBjyr7z2Fhkqfj46P3iEw9yVEyZ2Y64joE/ZJsxiD3kmXHaxKa9j+VDPz2kI/nEJz4RW221VdsFrI9/pJzdmmJH/tHTjgRHyomBTT6IcQNhNOJR+fLLLzeykT9zpk9PXT978Moc3OH56quvNn02xdYxom/+7MOPHYSnNrGo01FXGktP/WMf+1ggaFdbbbV2PDTC0ZzsQLXjVDxXXHGFcNrx0h0rNtThj1BmmxKb/IpbHzzWW2+9dlwxkhW5ecQRR7RdwQsvvHDb2Yp8nnPOOcNx5EhOY80drsbzJQ4lwlmdL/OFnTpfSjrGsJE5+Lny+cvMoCs+5DLs/vCHPzTinr6+M888s8Uz33zzNTKaPVhnZrtnYuIHdo4Id60uDvfSZ0i/a/aM1+9zqC42n02fOz7pkz4fOmI1fuedd47lllsuxGIMslss3/rWt2LmmWduO9PtFmbfZ89Y8ShLCoFCoBAoBAqBQqAQKAQKgUKgECgEJk8EalaFQCFQCBQChUAhUAhMDAhMNTEEUTEUAoXAWyOAVEI8IZYQU508QmCpI8iefPLJuP322wO5hWRCQNGnw6o2ux29nxRphRBk03j9fOhDarFnvHYEGP0//elPjchyHPCRRx7ZjuJF8Okzli5/xqsjNh977LEg++yzT5x33nnhiGG7IvUjHpFtyDVkqTZ9CEy7JjfccMN2tK52JCB9hKAxbD/wwAPxxBNPNPJPP6Jy7bXXDjt6jRFbx8oY83cNDyXS8dFHHw3HHIvb9f333x/et3zHHXe03cPswEQfGxdffHE7Xvo73/lOO4JZPHTMn01YiBOm9DuxSMf8vZe4x6dfO3yvueaa8P5YRzk78tj4jj97iEclrNSRuPzxT/iBiWOvzRs5y3ZmhnZzf/bZZ9uxzghjO3gfeeSRtmOZTf3mYIyjpe+888748Ic/HAcddFDYdc6HOMUEa0Tnuuuu23YeI4T1GQsrOpkZPo8nnnhi0EMUw9pnjh68+VX3GVSygfw27sorrwy7kfXRQ1ib1/TTT9+OcPZZdES046ndM5jRZUessFF3XPQ999zTjgK/9NJL2z11j/QZR9dnz/z7/dBvjmL3nmVYif2hhx4yrIn4Vfh0Pw488MDg048MPvKRj4R5ipmO+I8//vhwfPVVV10V/tsyTp8SKaxeUggUAoVAIVAIFAKFQCFQCBQChUAhUAgUApMNAjWRQqAQKAQKgUJgokKgSOCJ6nZUMIXAmxFArCIBO7GEZEKaIZC8DzUz4wtf+EIsssgijbxbZ511GolGHzll7DHHHBNzzDFHLLroooHEQu5pR34hqhz1O/0AyTbbbLOFo3eNRY4hyn70ox/F5z73ubATdO+9944999yzHcHruFzXbIjRGKQYIhAZ7Z2oM800U9utaceqa7tVvccWAZY5uLv5Ax/4QCBeP/vZz7ajmn/yk5+Eo3W9zzcz47LLLmvvlzWGffHNOeecgVyzw9PRz3Zi2g0LGzEjSum6hgFyz7whKz7H9i600EIND/PnH+mH4Pzyl78c3rlMb+qpp45zzz03jN90003jpz/9aSCcl1566bYb2nuTxUX4RSquscYaYWcx8hihiaQ1f/KZz3wmtttuu7ZTFUGONPTu3VNOOSUcbazfPPhjj13xm4d4XPc5uH/IW/1w4Eef9+cq6boviNpPf/rTbaeq3bM+C455nmuuuRqRjhgn7vf3v//9RrTSt4PV54QP/uFpt684Vl555TjuuOPCu5Rd8wcrWLov7vVmm20WyNpdd901+FpsscUC0etzQl+dX59j7zr2+ZxxxhljpZVWCqX7gxCnr3T/xAh/98i7nL/4xS+2o6r1wwvpzab7os/9RK4jo83Z/RDzEkssEXbp+uzRR876kcT2228f0w/8d+BeIP0R2D7Ddkf74YG44aDs8oMf/CDs0PbfDgJZDLB3X+jwYQ7IdW3um8+wErZ0SiZ3BGp+hUAhUAgUAoVAIVAIFAKFQCFQCBQChUAhMPkjUDMsBAqBQmDiRKBI4InzvlRUEwkCiBsinF4ieVyPriBKjTUOWdXrxqsjwpRILm2kk2tIJ31EG8IKwWh3IbIN2bXWWmvFCius0I4fRqB6d6sdkpnZ3kU67bTTtiN+p5tuukBIsc8n8gwZhbxDPCLyEMziRY6deuqpscUWWwRCcIcddgjEGPveyWoe3k176623NlKTTW3i8t5Y9pFvdrnaDYzcY9c7ee0ape/ajk6EH8Jx1VVXbe9VtZt1xRVXDMc6r7nmmo0kFp95mz+c/vjHP4Y4YMI2ok78iDU4s09XmZmhT3zmhbDbcMMN2/tu4YqoEyvCcttttw0EI0wch7zBBhsEshbx6R28p59+eiB6jYM90pUu0QZPPuCEkBc/m3YqI6eRp8hFdo2HDYLZEc9IRLtQka4IXHMRs3mw79rc2M/MthM6c/D4aSQpjOzi7Tps7bjjjo3EFoP3CSNF+UJCi40fGNltiwg1h49+9KPtPdLaCd9K0vvhxXZmtp2w+pDkyPtPfvKTsfHGG8fPfvazOPLIIwOpbJc1otcuX7piVF599dXtnbl+0ODHBu6j++qziail43OCgM7MduQy7LQPFXG5tpt5zjnnbIQz4pctdmaYYYawG9vn23wyc8QcYezeIsh9TthHniPFfSbtBLaL2k5l9wJmmdl+UOGewdxnhm2fTZ8BPsTjxxJIaz+0QNa7d+amr2T8IuAzQsav1/I2pSCQme05m5ntOH7fAxETx5/Pve9c5VtF5HtLv+epOh3fi0Td81xJR9l11Lv0sf9YHIwAABAASURBVN2HUpuy66h3G71taKl/5DH0PQNG9qndWCVRJ2Lu8bombGrvdvjp7b3uemwLn2zyrxzqSyzarGv63NT7GH3mRa+Po6eN6Kerj3guaaOvpEPYdE3Uh/Zrezsx9u363qqdPjFXoi4uuuLUpm4Oyt6n3vu09fi0Dyfsv10/O8P1v924ai8EJicEMnNymk7NpRAoBAqBQqAQKAQKgYkfgYqwEJjIESgSeCK/QRXepI2AxBziJzNbYlhdEkyCSuJLibzLHCTztMXAXyeRBqojEstDE1vIyG9+85txwQUXBHIPIWsXJtLpF7/4RTvqWBIaccg+QSizR8Sg5B/Bxi9Cy7VxkqiIMDrITEdBO/LWzlU7Su2GdTTv73//+zYveshdR+jaCWzn69FHHx2OKUau2lHsfbb02OADGYY0Nq9vfOMbIW7vVv3Sl77U6ssvvzz1+N73vhdiQ7K1hoF/2aHrWGNEHfLx2GOPDTtpJTnZG1AJxGbH2+5L90K7Xc12NMNNP5J8q622ikMPPTSQpXZWm7+44YHEgy/iE6loLshK76lF9kpw0iPGidWuUvidfPLJ4Qhp5CvSlP/tttuu7UI2Xz743W+//QJp6VhvuLon7MEoc5CwzMxG/GrnE4bIX7qO0+Ybdu6tnadIbDtuEZzf/e53A+mL/HYv1e++++62A1lMsIURotrOXZ8/fnwufG7UJWfhRXyejBODPqQ8DBHIu+22W5i3+6wNDn4Y8PTTTwcCnB2kvzH07r333haHeyo2uCBk3a9LLrmEmzZvn2UEvB8WIJrFIBZxw4n+4YcfHn4AsdRSS4V75rOKDCcMIYKNycwwR/h4X6/PT2a2/5bEiPwVu//OENvIfruQY+APHuZw1llntc8+4nigudnLfHPSDa7+m3SffC5g1T+fxpQUAoVAITCuEPA95Ts8M9t3Veabv588R2Lgz/c48Z2Yme31DY6695z04xffvQNq7Ycznvl+4OO71A+WPG/0Gdu/W11n5pu+E33vkRj48z1I+tiBphE/JmInM9sJINrF5fudbdfGkG4rM9v74j379YuVDf30+HGtvdvJHMRBe+agL7rEOHbGVIznU5k56I9tzyu4i8Uz2zPC3LSr6/MMc/rEU089NWL95wdU9OBBxOo6M8MrDvbYY4/Yd999W51POsQPsKwNPQv90Ivf3u+zAR9xEe1djBVLvx651OeZy4Y++pnZ4oWra+0EDtrUxawkPj/m3W1k5ogfFfY2emI0X6KujX0xE21K7SRzMA71kkKgECgECoFCoBAoBAqBQqAQKAQKgUJgXCIwqdiealIJtOIsBCZFBDKzJV8lyyRkMzMkxHoiLDNbYhWhGAN/mYPXA9X2j0TY0OQW4kvySwLO7sRpppmmHeHrGFrEJELRQEceS5ip82UMIso1EYOSfUlB9lxL1NHnB7Fo5yNSsCdY6ZqHBLBkMFLOOP2IMjtMkWLIX6XxfEw33XSx0korBTJQ0g9BCxOkpJ2WiEN2+NaemYHQRHDefPPNDUP9bEmUSvohVZHRfJi/fvF3vIyFgbmZT9ehh+xUsme8cRKyYtaOiLU7df7554/dd9+9JTZhSJ9v5LNrGCCjxe1e6Dfezt9lllmmkZd8221sB/KnPvUp3c0mMrHHigC2S1q8yHRKcBYTf3zRhY1Y2aRjZ7fdr4hR13Zsu0c33HBDXHXVVW23tHvU9dn7+Mc/HghOhK2jqCWXJWP18dljZM+9UvLPrhi00Sf64It8Ndauaf7cX2PgMeecc0b/XLqXjs02Dvl63nnnteOzHS2OfHePzM/OWjHSQ6Ky1XFx3Dbylj+fBdjTk+x+9tln238PdiCz0fscN47Q0AZjMZuvY7SR0HbpInv9UAHecGbTPXJftNmhLnZ1ePIlLj8igEtmGjJC6JkLwhoBzCb9/t+e+gjlqhQChUAhMJYR8F3jO6ib9T3Vv/98B+rXN/S7KDPDD3b8uMoPYjwHjfN95jnvFQ0Ix9122y1c+x5mY2Shbxx/dJSZ2Z7l/JGhsdGPIX+Z2U4yGdrOnjG+15XUM7MRh54FrunTy8zmKwb+tA0V/QQGYvOcEg+7mW/+Hh8YPkb/8MN2Lz1TYMGo54jSs8Gaw5rGqS7WPk5D8WMt104QEStdzxLPYLGakzbrR2sy4nmujT9+nLbhdBg/NEMs6/Ps1gdDsWVmW+Owp53ApH8+jNFG1Ik+c2HDNckctCNWnw1tbLoWj3l2G3D3vLf+sragq633u+4iRvNVios9emwSekq+lK4zUzEhpHwWAoVAIVAIFAKFQCFQCBQChUAhUAgUAhMdAlNNdBFN8gHVBAqBfyAgyWcnjeNxkVeZ2ZJtkl9ISgk0BKGdh3ZmSnJpkwyT6HItscWi5JY+1xtssEE7ZleiTVJMYpDOfPPNpwiJWkkzuhJ1xtp5iZyjIOlmHPv80BOTPu1Ku3MlGxdffPGQnESySVQ+/vjj7YhkhClBLkvAIvXU2XIEMBvqYhafI5WRgHatIN/ExT5dGEg233XXXfHCCy+EnaCXX3556Idbj40tczafxRZbLLSzzS9d88rMtjOIf/rKzFS0duPNGcbmOrSEGUVx0nP/zAF24nMv+eFP+29+85vQhlCkY4crn3YUG0+H8OG4Y/3su/fmmZlhd47kKFK2+zM/+JiP+bMhKY+kRMoj1c09M0OyGIkJD6SwWPjQv/XWW7cfHbjvbOoTP3IbIc/utddeG+6re6jfWEJfnOqSxsrMbMeOs03gKE5kuLEzzTRTO35aO334wkHccHn00Ufb8d7wQDQg4+1o5xsO5m+cMTPOOGMgWM3NWJ81Ptgk4mMHRvz578dnU3IYoSxm/frga74+75LXbPPls4PQ4M/x3Hz7DJg3bPQbh8B3v7QRvpH/SrriMXao6BOL+8f+0D7tQ6+rXggUAoXA2EYgc/C51+1mZvuRjO9A4juq9yl9v/qO9J3qu8/3mu9337/aPV98lzntw49yMrOtZ4wl7Pl+JOqZg/7Y4y8zqTXp/S7Uh5bqmdmeXfy6Jpn5Jn/aCH++4z23nd5wxRVXtB9gGftWkjloR0w9NnpsEfbGxne0eWUmkyE+FX48Y7p9u36dRPH5z38+nBhy3XXXBXy133HHHWGN4Ud1ntl29BqHOGXLffGMU/eM98zT5pmXme1eu4fuJTGWrme3GMzTdZcemz52enufR2aO2LHd+5T6iXpmtvvm+ZqZjYiHc2Y2sp7tGPiz5rCj3Ekh1pYDTW/qF4t4xa+PaGOLsOO6S+YgzvRKCoEJg0B5LQQKgUKgECgECoFCoBAoBAqBQmDiRWCqiTe0iqwQmMQQeJtwEZ5zzDFHOOp4lVVWCbtXHTG8wAILBHLMro9PfOITbbQkrMSXJBfJzHakorYY+EPgDRThqF2JPgSUZJ1SHyJSUkzCUYJPPXNwd7FkoYSn8US/sZKH9NTZ0M6fI53t6kTUOQJZktI8Nt1003bcL//sIPAkLY0Rv/lJ0PUY6HRhi33XkoZIUUnOH/zgB+2IZFjMO++8cfDBB4edxeKSBGRb/H2sUtzs8C85LX7XmTkiUdznm5ktGSku+hLb+jqxCGsYsmleErCSmI6rXnDBBeNjH/tYIAJnnnnmsJMWiWh8ZjYSl292Ow5i5UO72M3BXLXFG392zfKLJNSEWKYrjszBZKukrpj0I0ntmrabx45UtsQjPjt93CM7imFDx1i7UI01l8wMOEkguzfsZmYjscUJG3NyD9kwzj2iK2ns2jz0q/usmKd6lwUGPtPGmqs29uDCl7E+n8hU7e679rnnnruR+R0HJIP7Lk7EOEzEwZ55iJVNbXy5X5nZjg+1Q9gPCsQGH/r61dkUO3z5MC/1J554IvgSi0S5e8IXkoMfO5ERweI3Bk6ZGe6Xti7GiElJMgf/uxPD0Hb6YqJTUggUAoXAuESgf0f6HlX3XdS/g5Tau3/frepK35f6fS/6XvWd5fvec9ApJNtss034Xu3fl+yyn5ntWcuG70tj+GBrqNCPgT99hH736XqgK3xfE76N7WOUxPc1Pd/JfHm9wLe+9a22PmGPHePoDBVjxdqFjjjZUIqDzaFj3k09M0cM6/FoYN+1Z6FTPPbZZ5/wnCFOnlhrrbXCM93pFdaKXnVhLnvttVfYFezZJFa2zCEzG+ZiZltbDPzBzf1yrzbaaKP2oyp2zFeZOfjcdG1MF9fGwkmpXbxEXZs+92bATVtvaXetTz1zcO5s0SFiU4rdSTNOLtl3333jyiuvbLvK9RG2M7OR2Ma4J8Z02/r5oNslM1sc+khvr7IQKAQKgXGOQDkoBAqBQqAQKAQKgUKgECgEJgEEigSeBG5ShTjpIiBRhZSSmPSO3FNPPbW979b72X75y1+295Z6B6rja+ecc862i1IiLzPfNGmJMMlWyTCJV0lAxJXEGLJPcoyOnZOITX5dKyVwJXIlxpBvDNNnT5tjbZUSePS103GErvfxOlraMYN2lUro3XTTTWE+jp/+3e9+13Z9IPA6UYhozMyWIDYXhByyjU0+kGLqbDk+2lHAkqD0HCsMJz4Rw5KiEqXsiF3S17z5QCjDgy0idqW5mLt6788cxLO3S4Ai8eBoHKHPZma23chiRaLapeP4Z/fIO2sPOeSQEKPSe4URr+KDO5tswYMPSVNxIxM7cQtfOq7dO37pqtPPzHYMJnxg6qjHzGw/IkD02j3jM3POOee0HdN20uy3337tqG33mT22lHByr9URn+bENxz4UkfuI7nFLg7HSfpc6c8cTMQaz47x5uo+9PjYsKvHvfL5o6sf9uIxDq7aleakbiet0n8f/Lr/Svj4jIjXvXStHQnOpxjYNVa7fnr8+Zz578NnRD8xV33q/Nux7p7QM95/H+aqrY8Ts7iUiH2xGK/ki/jhhtJ4PvR3ycyWkDYPMcNMnOrwct11qywECoFCYFwh4LvJd4/vHPXMbD8s622+++KNv8xsNd9TKvp8p/ohG33fkcsvv3x4DhLXdOiSbl+d+I6lwze9oUK3+2GbPtFO1DOzrYn0G5s5GF9mtu9XsfkO9kzIHFxzGOf557u7+9VGjz+inpmaG3nKtjh7vK1j4F/0xkQGTITxfLLPj1iVmRlO9/j1r38d4rXWOPvss8Pz3Uko1kVIX8/3E088sb02wXMV0e3HaeyyDyt1PkhmtvurDW5IZffKGsFJMR0TZWaOmD87XcRnbGa29V3mIFYx8Jf5jzbPt4Gm9o8xro1jx3NOh7rnpvvR22Dh3llnmJMx1kj06RB1kplth7B7Q4+9zGz3f6he11WWFAKFQCFQCBQC4wOB8lEIFAKFQCFQCBQChcCkhMBUk1KwFWshMKkhIPElZjsjEWQSX0QCTlILKUWQcPSQVRJbEni9lNjriS+lRNjDDz9MvRGtSDVt7CE1kYvIPwqSb3wRyTZJN8SXhJ1+dUfxdb+dBKOPaPN+2EUWWSTsIkF68us4Z/2OEfbeWT5Gy9aOAAAQAElEQVTESl8s7GUO7jDhg032+Zf80yYOc9liiy3i9ttvD0dF33PPPbHuuuuGo7MdbYwUJBKLxhB1Y/lEvrEnFvOAAR2xwIzwoc19YEscro2BkRL2mdkSsfpgbweqOmLeO/l22mmn8P5iRLh3Idolre7dvxKrxiC0HdNsXGa2XUzqyFWlWDMHCV4xIhnhpS9zsF2CuOuLLXOQkGYfKe+IbiIRv/DCC8dSSy0VyGfzY8dnCRbGsu34ZX2wkWRVh4mkM33iGGS6faz7AGN9BI5sisG9dL/saLeLXT97Pt/IVcdCu/YZN1/6YmGDrjkjyM3R7iZtfNHJzLbzJzM1t522djSLnRjnc+szwIc2Yymr6yNIbLGq++/BfxdiQSJrUxevzyu/dnb7bLKjT8keGzCzK9yxnNq99zkz27HiPiNTTTVV+O+NHfqZg7H3utJ48bLNP2GfvZJCoBAoBMYVAr7vfff6HlJ6/mlz3X2qex4Rde3qvtOM6W2eAdq1+Q5Tzxz8vjMmMxsxp07X81adnu9pz7ZuSzsd1/y47s90eq758Z2pLm42xK6dTeM9x1x7JvhOpUffOMKWMfQzs5GjYvd9nJmNANVHhx3xxMAf28YOVMfoH/Fk/mMtlJmN0GTUsc/IWSdRLLvssoEAdqqH55V46JiX54wfat15552h/tRTT4W1mPmJ03zEDUeiro1vc3PNlnov9RlLtBF65uw+dF3X+uAlJqKuTZ9nKBvGwq+P009XW+YgOW8c0ceHGKwPzMM8jdVGR/xsuufdvmv2XNPNHHwOu2aT0OniuqQQKAQKgUKgECgECoFxgECZLAQKgUKgECgEJkkEppoko66gC4FJBAHJLcmwHq4ElUSddsk+9aH9EmKSYPSUmTniXXL0tCGsEFrelcquRJw+9fvuu6/t3FhttdXa8Xp82LGIgEa82dXYbRvDnnfaqku8uWaPLe9sRWwiS13rR+J5t62du/Qys70jls2uZ3ew5J0xRN08kceO1WVHXJJ35oHEPPDAA9tRxchIyUXjHBFojhKf5qzdOL7oqbNNV9zaiTocM7PtqM3MlnjVRuizJeEomYi8NE5CUptksvfs0rv33nsDkSpWCWexazd3hLj44ZqZgSCU3NQvbqQqXMWqzbXEOIKUP77o0/F5yExqjdgXA389TnHTM06bawSlAbBlU73bn2eeeRqpbdcQ2+LXbxw73rfss9LHanO0tH73nD5slMbToyNe71skyFNtYnIvxCNRLVFrZzB/7kVmxne/+9125LL3Pzv+WbyOFjdPnxe+1I3hU4k8zRy8h+asDdb8iQd+Pjs+0/qWXHLJmGGGGQLBe/3117f3Sevvnx3vyXbPjLW73P1gA6HvvvocmE//TJkHX67Fwq4dcXRg4phO49wn86QrjqHihwqOveSHjr5e9nlqK5kUEaiYC4GJG4H+neqHKn5Q43v73HPPbYTjBRdcEAhI36mZ2QhR340x8Ne/+waqjdj1nde/t4y54YYbwo/A9I/8vWes70Q/wDn//PNH+PKd/Pjjj7fvZeO6L3X2fU8iOMXqO5eNa665Js4777xwMsivfvWr8CMjzzixEM9Wzxq7aS+++OIw3pz9EEgbufnmm+OZZ54Z8aMs/jwTjPMjNuNgctFFF8Wtt94axtLxHa8cE4FFH+8Z5zmQmcG/XcCeXZ6Jq6++eng9hDnRMwfjPCPga/3m+br//vu355vn2Omnnz7iR1Oej8Z6HnUfnuX8O+nl6quvDruHYUuPwJ/wY7z1HqzgcdZZZzXcndbhGUaHLlHXps9nyn3W5lUPv/3tb9vuZuP5dL97PGIzF/iKha5rayjrLPf30ksvDXbNOzPbWoiO57V74x45AeWSSy4J9tmmCzMxlBQChUAhUAgUAoVAIVAIFALjDoGyXAgUAoXApI3AVJN2+BV9ITBuEcgcJOYkorqnzH9u631vVfaEnr7MwbHqXYb29zZJul5HTvIv0YVs0y5p6Z2qEmDIrJ7sQ85KqNqhKmHHjmMGJUslBddff/1GDrKB0LMbpSdOtfHBHpLTu+TszJX0Zb/7pn/XXXdRb4ljFYlZ74O1q1RC0XHJ4uDDOHEgJBGM9CR5xW4sn5LKYjRPfZJ+dl9KHEpcir0nZTOzJZLps80G+3DMzJa0ZptdfcYqxaWUXIYNYd+1ZGzm4I4diUWYIf3MVdySnpKwxhPzW3TRRWOPPfZoiUpt5isO9S5i4AM+BIkuASxWc2XTOH09zj4nfdpci0ndfeg4qJPMbEdO8klXG6IePo4dd7ykuWpXIjQvvPDCkLy1u5mesTvvvHNLKt92221h57M4jdGnNDfHUtqFZBfvD3/4w9CemU3fvYaX5Gz/QYD5+5GBY7PdE8SpY6PpLr744ky34y8R7XDSIEb35Kijjmo7t+BjzmyRzAy2xOOeIt9hKVFuB7l7tcEGG7Sj1iXLEQcS5u6jhDN78OcLpt57rX7CCScEQhqGrtmHldj/P/buPfy3qdwb/3j7q39+z7Z37SK1o5KSJMmmHdFBBxWdz/ZCoS2FtBM5ZTuk5EwlhxSicqgUShGhgxxqC5taSnR6nt1zPdf1/Pv8Pq8xjbU+LSwUYa37exlrjDnGPe5xj/eYnzmn+z3vMc1z5513XnS+O0eR2XSxxTEbxhySNLY6Rj4jzJNQ26OItZlnr6h//iYIJOnXhr/JYDXIcoOA373JJtP55bctqbu35PoxZPRxHRnH2lz3HWuTS0Nmvm6+7Ho0f4ys9Vzwlre8pX9SYLvttmvKrv1eFrP18MKFC/v1yvVUX9dF80qml3Bcx1wPjY88tsUwHYhU9fpp89yA5DvwwAOb6FbX1re//e3trW99a3vpS1/aXJeN5/5OP71IaNdj9xPXb4Qv0tYzjJex3vve9/adSNjqExTm4jpuXDqQnHbHYI9nBrh54ez1r399GztWuAe5h7DR84RPWngWQr5uueWWbauttmr02/Vjl112aUhG2NOfpN9v3AOSaY2Nb5tmn4kgm6Rf15Ppuj9k3cONaZ7sVZZ84gHBbd5Pe9rTGhvUG1OfscbuEbBVrwzDk046qR122GHNDibso3esl3Ed0zXaELKwWDC7JyJS1bMHTsrw8HkJu73YWcRa7bDDDn3N4HPAAQc098FkwsH5xb4dd9yx70Ti5SnnGPzs6AJXeCp7wcq9Vx8pmXY2sV62u/Yc4H574okndgz0MT9zIG8eXiR43/ve17bYYou+ns4L55XxjOVlQfJwSqLLouehflD/FAKFQCFQCBQChUAh8BcgUF0KgUKgECgECoFlDYEigZe1Fa35LHMIJOlkG4chh5kJ2qKZM5TDktNUmSORQ49zF0mXpDsvkWMiJDnuRFxwwIn2EFXBEceh+7jHPa6PgYykHxHMISeyk+OVsxMZhhx8//vf3zjmkLmcthx5SD9OSdGY+rKHboQgJ53ti+WclJzAnJacnYhWTmDf//3Qhz7Uo3Bsi7j55ps339pFmtLHgSu6luOSk1q9ubJV4iSVRvn000/vTmj9OAeRtpyH2pGedCgn6VFCHNAci/vuu2+79dZb+1bE5shZCl9OTc5Jjl94IBQ5KTfaaKMeYWRsZL05cUjChH7jm7M28xDtpF6ynmzTZl3JqedI55x1nKRHdNOjvzGNJbFN0ke9PEknTmHnu83afVfQttscvew2F45rTlSk7iB711lnnXbyySf3+SCPOdURBhzIHMPShz/84R757eUAa8Bua8KRDReRQchSkd3G4KzmSLZ29HMKK5uzKF1OfgQ8p7PIKISttSAnsshW20hjNsJVH3OFnTXkGOegbrM/Uboc06LN9TVnjm3bdsOCjc95znN6dDibYciZjzD3O7Lu7HAOmL9z0vnuvEcOsBXBbEzzttZ+N0iPK6+8suPOJmnYy0Fuvn5jznXr7dw3F3Izs+u/hzcCZV0h8KAh4DrmWuRa4JrguuIe7F7tOuNaYXDXPPXuC/qoIy+Xkon8cs9wzdembMcHJN6xxx7b73Pu115eQvbZXt9LL67R7sn0G09f968xDv33lIzlmub+NPrvvffezXheHkNauv66LhtbBOjBBx/cXOPNOUnfAcS8ELWeBbyE5N4kKnX99ddvnnU8P3jpxvOLe9QxxxzTTUqmaNHnP//5zQtGT37yk/uuH+5NxvNMZFcM9wZj6CT61z3KS3R2GWHfrrvu2olmO1R4/jjkkEOadhhKsLAedEheWnJfsJ2zZxx4wYJ+uWR+krqRYGstRbu698DNDhxyMsm0jvo7do8ytnVx7FnOZxjci81X3b2lZHoOdJ4l6QRpkv7ClzVzn/vABz7QvBBIp3sv4t2zjTX0cpTnAMQ8W+Bhzc1Z2TOEZwrENuIfMetTFbAU/Y3g9aw57ISf82/ttdfuL9DRs+qqqzb3V/291EUW3p7jPBeKBvci1fbbb988g8AgSfNCgvPbS5EDQ9ixi156KhUChUAhUAgUAoVAIVAIFAL3A4ESLQQKgUJgmUWgSOBldmlrYssCAhxm5sGxxXnIEcdRjJgTdct5K0qC01J0LiJTFI5v+XKicfzpLxoUaSvCUrQMhxuymNMUSYjQQlYhGsnbxs+3bzlJOWORusbhMETuIebOOuushlTTVx+26oNwTdI++clP9m/9cthxRnMScgaus846PSKPg1REqu/ocopyRq86cwZyQK611lqdkKSXzRx6SLRkcpLCApHIaUyGk1RSRgpec801zdaXnJXqbH1su0HkoHHVc8iKUtFuLhyNiMhkckyzk8Pa+HRxFiMJ2Yz422+//RY5jo0NPyQhRym74CFxSBpD5C1d1o8D2Pj6kRHNpJ1jnm7zpYc+znHriFikSx9tyGJ6JXOSJxM+tgB/z3ve06w5PI477rhuK2c8xywHufMEDpy1bNIfYctBLxJaBCs8vDBgm0bz5pRG7jsfksmhbB7IUI5/5yUylW6kO0LViwRIadFXzi/raB7OIQ5e5w+ZBQsWNOuORODUtV2k84Gj2lqbP1yc17BiN7KEY5ztcLSlpvPb+NqN6VwWsY044CjmZIYXHOHNfuc2e2FtXTnC99xzz+b8QCL4fTkfkAlJ+ksCxvR7QOw738wpSY8WNja7/W7ZyNEPu3bnn/GNe+dhZYVAIfCwQ+BvY1CSRVG4RnStcz1O0l/MUudapT5Jf9nE/aDN/lxzZlm/nyq7BibTPcC9zj0V6ek657qG4LSdrvuZ6E33My9TeTnIS1ruq0Pf/PVK3d0l1zbXVG3uSQhB9wwvWrneepHKtdgzgfuHa7v7lvEQ0K7n+iZpbKTDvcY1VR/3AEQgu0844YTmZRr32cMPP7x5LmGj6zIy0LVa2T12vfXWa+bpZR7z8pySpG/37OWgG264oSGW6TUOuz71qU81BDPyk27kJftg4nrNTsfJ9HzADi/5WAv3JNd6smxK0u8D1qPN/qzNLOtrp+xlJ9jp4/5ifbUn09rBQV/1ZLS5DRx49AAAEABJREFUVxsL3uq0q78viV36zvdjh2c5+Hoeca5YP88K+++/f9/GGzb6IuZFFBuLbercy81BH88L8Ie5Y89S9LrXIv69gOZZRn9r5GU6JDo97pVIZn2dI+697o3uqV44XLhwYUPae35jj/PYOeaZ0m41ops939IPe2PAzXOFcqVCoBAoBAqBQqAQKAQKgUKgECgE7h2BkigEln0EigRe9te4ZvgIRoDzkWMrSY9wEQ2DnEPwcVhyzG244YZ9mzyRHBxvSFWOXdPmOEaYyW25zPlom13kpmgWOjjLRHsgB/WRfKdOFCZHLYebqFAEH2JMtCdCF4lHlmNUzjnIXlEh+iHWRIQggTljzUNEJeclOQ5JfRDAxkZKI1p9x4+TkJNSlA1HMBuRgJyDHJa2e0SCi0A2Ngcp57KcQ1KEDhKOk1ESbaoPbOgwNqco0hM+SGLRnMYTRW0MhJ8IIU5lTkjzENkEe2OJHqXbmGyAGSKUg33TTTftjv0kzRyNIUIVUW+LYg5vY+iXpOkrooUDXBS09aKbDYhSjk7jwY7dsOSEhSMd5iOX9JOLfOXk5TxF2toaU2Qr57/zZPXVV+/nFJ306QcnxAA82GotRXdbG0QtGViQN2YyERiIa/ZwBIugsvaIZo52eHDEs9u8rIs1SNI4hJG07Npkk0369pLOT7KrrbZas47ON/PhLHYeKItQ4gRGCrA/SY/wRT4gUMwBoWvtbFkqMpm9xjVHUUVj3awD0twLFcgJfZ3r5uA3g1QWLcxuY0vGkdvq1PpydCMEhoxxzVVUFFycD85VDnyOcy8J6F+pECgECoFBIrqWQcN1dtxXXS/USa6Lctcc+XxyL3B9G3Xuwa7Zrj/uWe5lXphxfSSDoHNddB81rnsw/cr6yMmNXFlyPJJrsjq2uv65Xjv2Qo1nBtc7suwi6z7imk3W921dz7W7tyPu2Oba6X7g2qrNcwA59wp17qMIWFHB+sAKfqJ/2U2HfvpISTpJbkz3Itd7L+UgE+lirz7uD6KkEcL/43/8j3bttdc2zwxJOqHb5v7g5GUm+l3n2ZCkR9eyxfhkkvRe2hWSdCLYi1n6mpvnjXY3f3SMamsLS0m9ftJov7dcHzrYNmQ9I7pfu0+6V4su9vKgtXLOeUaxXp57EKxelEPOa5eskzVlk5ekYKfePRA2orM9PxjPs6b7rnuuZwf3T/dAuJsH7NXL3SfJIZKtGQLfs4tnN3Nw7pPxfDPWyvOF5xXjw1oybqVCoBAoBAqBQqAQKAQKgUKgECgECoFCYKkILEeNKyxHc62pFgKPOAQ4xTg6Gc7pxrHIYcfpKon85ZwT0SKCZTi/OEQ57pCPK664YuOYowNBKgoYsSjKcjjNkFRIN444DkDONvL02Ob3oIMO6lGRnMYIy2RyeLKJM5OsMgedMtLMFtKikET/Ik+HDRx85sX5Z24ciQhnRLToYbZoZ/szn/nMJlqZTnLmxyYOSs5H9eqMywGszjH7ORjpMSeOWo5fOo3LZn04R+nliGXDGIv+oVtfDmPzkBCqnJjGMZ5kXcxff85PfeFojZJpy0rzRupaAzYZI5mivegSTcuGZKobDlsOVdFC2ofdxjRH40jmKV8ysRP2InI5fJH4ooPVmzsdSToZrIwYoAPJzfkqGspLByJwOOG1SeZiPc0Zjs4xGMDc/J0vIoiRzbZ+ZLc2fY2bTM5x5x/8OXMR8CKBbFdOTrLWHNPmRz9M1TtXkRci1ZNJF0y1cS7DzrpJSGBjIpO9vABPvyF15uBYP3ZwNouEElnEsQ0ruNBBFzl2sAdG1k3kuhcXDj/88AZXdjivObFFUCFfBtlgTDjAi176KhUChcDyi8C4prlmJen3amXXTNeZJP2zDq4drrUDKfcW189xnGQRWekaaBcExJuXtTbbbLNOhCJb2+zPtYcu96APfvCDzf3B1suucUn6922NJ83E+xbC87myRI97AVu9hOZbv+6BruH0k0mm67OyZw73A9dc0bZe5kmmZwn3ZXZ7QQchCRfju9fpK3lxacxZNK921+AxlvsRXNTBUDu9+iI9PY+QfdnLXtY8D7iGk4GzMjn2eZZCjiLRXcvVS+Tocx/3SQSRqu53dEhkknSsh53qlGGlLI25KcNOu/5ydZJjyf1kvm+STiSbX7sPf3TQO5Jjyfy84OSe76VAz0/Usc15YJ6w96yoDrZIcX3dK9U5n5DEMEDY6u/eJqfDeinD1rMXferVWQdzow8GsFWfTJ/o8PxgHFtEexbRxia5pL9nWS8a0uP5ASYjqSN3f1PJFwKFQCFQCBQChUAhUAgUAoVAIVAIFALLIgIrLIuT+ivmVF0LgYcdApxnjOIo43AdTjOEE4cnJ6V6jsIkjcONPEclhxyHKMcbmWTaypDzjhOPHKeZvsahC0nFYciJximrP7KNLEcfGX2MwwZ6tXHYydmnL4cdx2EyjUnWmPSTM6ZEjnNQnUQvOQ5qx2QkZYlu4yurV2avY8kxh6I2x+yVS/Bgn7KUpDvOh02jnznrT1eb/Wk3TwmWs6oe9YNEVOaQND9lJCEbHVszdfrTZa5006OeLNvHuOrYp79cUpdE1p3LCqO/vo6TKSKXvHHUGUvORngag6M3mXTRoc4ak4MTOWWEs1xi48iV2Wat4WCO2swPXsratZG1lurY4vxSHn2cu8Yf/eACL4kdYy5yKUmPqqZj9EkWz8Xc6PR9Q+SzlyCcf85dkc2+M8nxzXaENpuddzA0Hhvl9EuO2ZekDTy0S9qNpy+SV8Qz4tiLD35bIs4QBMZCKow10Q8+cn3llQqBQmD5RcB11+zHdcG107Etjm2R62USOzrYWtm2unb/GJGkyXTdJz9/PXHds+uH+5Lrn+ud65lrHjnJsTHteuBFlrFLB12u2/PXLHV3l1xvjaFtnjC1c4XdP2zrbyeKU089tZmD67KdP1xD3R/soDCu+2Pe7GWnlEzXd7a6X6nTz3XbdTZJU1bHFvcFdrtum1syvYClXruIVHpEkrILKexaDVM7ZNiJA+7uQeZ0/fXXy/quHsawVnQjs32fVjQzIpLtbCRjPjqRM64yjJLFc6EHxtZBZHKSfm93TF5Kpjqy5kSvOcmNpUxuaSlJ31KcLXQPe/SxIwkb6Efee5nQmjnPrBUcrBsMyNjtw0sFY44wpEdELr1eNnA8kmjtIeP+bXty42n3TGJO7HKsf5L+soF5iTiGizVzrlsn9rDLb8J5JPpXTp5+kezk6ZPol1cqBO4jAiVWCBQChUAhUAgUAoVAIVAIFAKFwDKNwArL9OxqcoXAfUbg4SuYpBvHiYd44sQcTkDORY2coxxpjslwijnWxmk3yo71R07pwxmrjm4EqfJwpCUTecuZRp9+HH3JFClkHP05YfUTaSMnzz6OQ0kdpx+nrTHZgnhka5Ie1dJmf9o59DgOtRmTHk5P9s1EesTqsM9xMmGjbJ76K0v6sC+ZZOhSL7HBsdyxubFRH8nYcm10aGeT+bDHsTbOX8fK5OTkhl75cHxyeErwgf+QTdIdwGTpSiayM5nq2aJePmwyxiibB12OyShLjvVjI9zhY47aJHVyeA/bx1qymT3spYOcNuOqcwwDOpGtxtJu/CSaO2HrHDGmPs4v6z70cbRbL206kJMnk+M+mfSoYwvcyBrDuKMvW41tDmREa9uGUoST8c3/2c9+drv55pub8/fWW2/t55zxhr4kvW7YZG7mikwxdpv9IbHpt3bmAHe2iGoTPWz7U05pLy/Ywly0MdJZdPese/8vST+H9TNGr6x/CoFCYLlEwHXMPcXkk8XXO9eqHXfcsdlW2bVMZCyyVr7NNts029S7BrXZ37g+JVN/OmfVzXWZjJ0nXAfVuaYNeW3jGpRM11x9yLk3SMpLJteukbzQ49rv3o8kdE1G3tk5w9bNPrdge/0FCxa0LbbYos8HMZykuReYOxtcu11rjcUudri+uj6rk1x72eRabx7ayCTT/VIdGf3Z5Fg/xKVjpKS5eznOpxdcr9kkSlrZLhCiTuUIYvcNc9GHHvqSdEKYrcZhQzLhbmwyEnysQzK1GV8dPfr4/AA59iPFR5v2keb7jDp9jTPyUX9POR3slJOxPkn688bChQt7bt2slW/x+nyB7/Mitr00ZTto6wcDWNCTpA0s2WHtrSX97sXuk8rui3BStmbu/+M8tI7mYe1hIDkXkglfxK++xvVylXV67Wtf27bddttma3O/C2vlN+IzHubofs4+fYzpWF6pECgECoGlI1CthUAhUAgUAoVAIVAIFAKFwPKBwArLxzRrloXAIxMBjkROS05CZYkDjaOL04wjTV2SHkWhnqycQ4xzDLGlnEzkLYccNPSjiwPWMUecvuQdc1LK1UmjH93GHv05FsnZupcu7XRwDtKB3OVQRZ5p4zhEPNKpn8RO7fQ6TiZHJVk2so1ubRzPcg7EJN0pq7+xRn/jqGOzubPReGyGmTo6epr9Qz8byZClS3/Hxh96kvQIYMfkZl371plyeo1Ltz7GUh72OiZnLGX5SOr1l5TNTW78ZBqTbnX6jvI4li+Z9B36YGdO5khOm5we+tjrmD3mzVnLdmVrqW04epUlGNDp/HRMlj51sFFWT04b8t66s8mY2qyXNmVtymxwLJeSdIJ26EzSiVR92+yPvlnWZYwtWu4lL3lJE4Frq8r11luvbb755s32zghg2BqfXfo5VuY0hgu9jo0NL+cgOfYZy7y0qWevNnK21PRdQno+8YlPNFFU6jnMyZIzljxJj2BTrlQIFALLJwKuJ645Zj+uEa4vj33sY/vuA6usskrPvbyy0korNRGorrfuta7P+pGXDz3j2jTa7WLgmkS/6x55yXXdPde9gWySRjddrqMIPeWhd8myY33pRPAZwzVaX1st+0asTzustdZaTS75NIHtnm09PV6Oce+RXEvZ6Hpp3mwyxqjXZgyJbcYxVzLq2GlO5NS51kpeBiInua5rW3PNNZstod0nXvSiF/X7g88L2AZanXuGLYhXXnnlvlOIObIDbuxyf3SfoJM+9ZLxyCXpL0ENW8iQZaM1t45eFiLvRSG4aSMn0SVP0p/r9NWPPvoRpJ6ryNxb0jeZ9Og75OFsfHM0V9Hi5m47b+tk/dZdd91mu2V4eKnJOrHBfY1eumC+4oorNvbARdl8jDXwZu+QNyYMPQ/AUCJvzjBwDG/H9LEHUe9+7rMYzi1r5Z7ucyEbbrhhU29NjUe/sfVlX6VCoBAoBAqBQuBuEajKQqAQKAQKgUKgECgEljMEVljO5lvTLQTuFwKcUjokkfV0d3W94UH4h6OT2mRyKo7jkWtTTqZ2zrUknRBrsz+Ow1nW/+Nck/rB7B/9Zlnj2JNz7iWL56lOStIdoe3OP2Mojv7zOuka7RzV5Dia5dJoU07SI1GU5+10PC/nmG10Kw9ZDj/HZEedY2nUJXHYSUMyw2aVdJJT5tSUJ+myyuSTqb/jJdOY9+hLfugjO4e29/YAABAASURBVMZKJh3j2LjK8pHIz6dBHCdTX21k5foaS1kauCjPjz9fnpchl0x6ydCnTqJXUpbmy0hQdcMO5flEdrTBhm7t6rRxFjuWlhxTnUSOvLJcUpbmdSaT/erH3IZOZMO3vvWtJvlWr20+fV9wl1126ec6PcZh33x/65gs1mvsZPHxkJePc48u1wPHdCqbJxll+kVEJZMecuoqPfQIjPV56C0pC5YlBJLpt35f5uQcTCZ5pJc+rh1IsOOPP759+tOfbqeccko78cQT22c/+9l25JFHNlsXI8bIS8nUf5BsrkNINbpcw2644Ybm2ubYeNqRt44l10/jKWvXph/dZJWHbmX1SDZt5F13EXpsouMZz3hGO+aYY5qthU8++eR25plntpNOOqnP4YQTTmi29VUvIthLOnTqZ95y9ogEptux3JjKkvsQGWSfNsn82MBOeuTsYqM+xvAcgizWTzSpCFM7OLDnM5/5TLePrUcddVTfutpLPHvuuWeDjes2XXClm044wUGZjHHZ4njJRE77mAcS032CjVdffXWz/fHoM2Qd02c8yTHi1jmxxx57dFyTdPvooVtSJm88fWDjOEl/8QgW5rHaaqv1Y3Z4ccrczRkezjd1X/jCF5pkrZyHiGB62eXeR69j48AXJsra4GUsx+ST6TyFpTVQp7/5Ws+hJ5meZbWREaXtnLdezh/nki3S2WhraHice+65zacYkM3mY2xrYuxKhUAhUAgUAoVAIVAIzCNQ5UKgECgECoFCYHlFYIXldeI170KgECgECoFCoBBYLhGoSRcCDysEkokkY5Qo0dVXX7294AUvaIg3EZoiH1/xile0DTbYoNniGdGFOEOU6ZMs7q9N9DCyz7a/yDEyYzcHxCCSDGn461//um8vffnll7dByIm0FUnpGLGHWNTfWEn6bhh0I/no8dKSiFvkn22DyZkDO5GDok1Fv8of//jHtyc96UlNZPOIPGYfYhDxh8RDFI65ySXjS8jeYRO5JN1uNtJhTqJS2UefPnK2rb322k1f2w2z76lPfWrfSYRNymySm486Edn0GpPeRz3qUYtesFNmK/1wMh7cpVEnl+AkjXl4MejVr351oxdJ/8Mf/rDbQY/+8DOXZMKa7fT86le/av/xH//RXwawrurYNcY2hrL5aoOr+dLreCT6zBNOCPff/va3zXzNSeS4SGxYPOUpT2kwsLbWEmZso5N99CHWnVfGhJU6iV12g1F2vjkedlg3CX766A8LtidptstmA/vYStb5zGa/C/awi03OK3g6z6wb+8ybXmNXKgQKgUKgECgECoFCoBAoBFprBUIhUAgUAss9AkUCL/enQAFQCBQChUAhUAgUAoXA8oDAw2eOgxRkUbKYxHUs4hWphRR0LClLyDTkqzqkl3zoQgQicJ/1rGc1RBqSV4QneeQZAg/JiyRTJ+LT9r8f+9jH2iD21CPkyEgIPGNoT9K3OnYssUe7HRiStN/85jedVEYoakcAJtPc9L/00kvbQQcd1OzMgEDUlwySL0nfHcTY7EQsmg895plMY7OJfjhoowMJiCxELCIOR06GDoQmfQhDEaTXXnttJ4/J0sEW8zYfUcyibb/73e9qanQNfNmFZLzqqqvaNddc03xiYKzTkBl6dDZmEsW+tbOC+b7tbW/rEdqIXZHTv/vd73pUr/Y77rijR+n+6U9/ctjYhhAlh7AVdf2+972v0c1+WBBMsmi3C/NmlwS7kdQrOzdsp4y0F2VrDHZJdFkD8zC//fffv4mKRlgnaXTCaYztXIWxZC30ZZvzjS5jktVHeSTnITy9DABj/bR5SQDJq+8FF1zQMdbX+UPeOiONkcwwcT6JqCZvbmSVKxUChUAhUAgUAoVAIVAIFAKFwPKOQM2/ECgEBgJFAg8kKi8ECoFCoBBYphBI0kmF5O7zv3ayyd3rTab6v1Z/9S8ECoHlA4FBICLPEGHItDFzxNY4TtIjcRGh2pPIFn2yIUlDAvuWKxnEGiLt4osv7iSkcdQj05B6++23X/8EgmhjspQhVJF2SMAknWxkF6JOPTJuyCbT+L4b6xuytiz+3Oc+17fjRzDSRxbJ+Itf/KIhmxGsvp9uTvQm6d+UNU9ybNRvkHmjnh717BI9OtrlSEG6EIt/+MMfGnLVsb7GQZS+9a1v7ZHAiGrbCCNZtdOpXVTsIYcc0rbaaqt21llnLSK76bEmZBGQ5rHXXns1mB1wwAGNLfAcdicTJvTOJ3aM4+c85zkNDqJekcmve93rmohg9ouYFq1sHY2N7LTdMVwRsNtvv31fY+Ml6XMyPqJYbgxtxnNMh+NksV3G3WijjYi2008/vX3ve9/r8zA+fM0THjvuuGNDAt9+++0N/mN96HRMVk7RyJ0jzjFt6tkAP2X9knQC3FycU4htbfpYSwS1lwqUr7vuumb7Z1tmswnRTC9Zn3n44Ac/2LdMt/50mDM54ziuVAgUAoVAIVAIFAKFQCFQCBQChUAhsBwiUFO+CwJFAt8FkqooBAqBQqAQKAQKgUKgECgEHjwEkIrIKsTVGAXJJSHtkF3atSXpWwY7RqhJ6snKJfqGLpHAiEX1vvPqu7e+Kfz1r3+9XXLJJe2Tn/xke8Mb3tCJvQ033LATmrb7RdzSjejVFxGJcBt6tSmvuOKK3R7EH1sl0b2iOBG8H/7whxvS8uyzz27f+MY3OpF37LHHtm9+85sNybzPPvt0IhDRZxzRtXIEnmhUY5qrsdQjDBG1SfqWzMpt9kfG2EhAWxori1717VjfspWQmerfOiOBX/nKVzbH7Nptt92adpj49u1HP/rRxkY2idT17d7ZEJ1kVaecTOtwyy239AhdJKZIWDZrl2AEP+thXHXsTCYS1rqq/8AHPtDYA+Mbb7yx+f4tghduV1xxRfv2t7/dkJxI6QMPPLAT/a961auadYVHkmYMGNEhylnZePSPhJRlp3rzSNLIbrLJJs1243/84x8bW3wPWfTzZZdd1r+RvN1227Uf/OAHzfwQ/LbTNk9ks/OOLuvEBnOm35hyx9bEeor0JcM2ffQV6UtGnfPR937NFyEOq2233bb5vrTz0fexnU8iltlm7T7ykY+0fffdt2+pjTB+7nOfa9j+woJCMmGtLFUqBAqBQqAQKAQKgUKgECgECoFCoBAoBJZnBFZYTiZf0ywECoFCoBAoBAqBQqAQKAQeFggk6cQeIkxqd/4lE4GFYEOYJek7GiDYHCPSJOKO5fojFxFrjv/hH/6h7bfffm2HHXbopCmyE2m2YMGC9sY3vrFv7ysidq211uoRqbYY1h8RjLBD7tKDnE3So2K1O9aOCETWIRjVk91iiy06afm0pz2t2S4ZgbnNNtu0d7/73Q2p96lPfaoZhx2IO32SKdLYfMyXLiSteSXpJJ/xyGpDrhpXRKp6ZW2IZWS2CFv9Dz744Lbrrru2d73rXV0H/fA7/PDDm+2vRbzaFlqkK3KYLBIUgYyMfec739m3x4YrwtUYxjYmPcZDctJDBi7a2QMT5KdyMhG1Sfpatzv/6DFHUbbIc3pEJp9xxhmNTVtvvXV7/etf32zXLUoXNtbNvHwbF/7wSCb9xrL29BpirJ9jZXjBRZuk75vf/OZOKIs8FhWOAH/ta1/brCNS+LzzzuvY7bTTTh1H/Yxr/tIYz1zha95k4GFcMuwyrmhgx9rI2P4boS1yXKS6yGrnCqKXvb73i5xHxFuT888/v33oQx9qL3/5y7stRx99dFu4cGF7xzve0bcWR1QbKwn1f4Z1r6h/llcEat6FQCFQCBQChUAhUAgUAoVAIVAIFAIzBIoEnoFQ/y3LCNTcCoFCoBAoBAqBQqAQePghkKRv74zAQszJEWVy1iqrRzAix0a9tvk0SDdkHHJOm+jQQw89tImy3GSTTZroXZGcSM3111+/velNb2q2Rd5ss836N2gRjcjMJO3FL35xjxKlx9hy7aIzbYOMbEX+qUcwIviQgAsWLOhRpXLkIhtEoa600kpt8803b0jY9773vT2CVR/9kYQil21hza5kMZHHXnIIVzmi1/iPe9zjOjFuTDrkCG2ELuIQKchuEacwQ16KHn7CE57Qt3pGTLMP6Q0XOowvYhpZjchmtzH1twbmm6QTjGussUYzDkKWDEy1I3atkzVQ32Z/+o7y7LD3l8NTRK6IW9HT1uHpT396Y5c2c6BL5O/JJ5/ctz1GnpoXEpoMPcoidSVldfCwLuThJeJ3zFO7vohna4F4RjA7h7w8IJrb3JHlonARtOamH/3K8DF/62Cu2uSwUqbf2BtssEFbZ511+vbV6snI2XfEEUd0otvW1MZO0qyPsc0REYwU3nvvvTtmdFtPNmhDoLPt2c9+NpU9Mt24xpB6Zf1TCBQCyykCNe1CoBAoBAqBQqAQKAQKgUKgEJhHoEjgeTSqXAgUAssOAjWTQqAQKAQKgULgYYoAgm+YhrxC4CIREYZybUk6SYx4Q5yNeoQYghh5Jierv77KEiKNXtGSvnF70UUX9W+/fuc732m2iEYsrrfeekT7ttAIYGSmSFDEsehhxCgB4yEzt9xyyx6dKkrTNr/a5NrI6I9gtfX0xRdf3Lc0Fun5/e9/v5Ovr371q3tksrkMuxGPY7tf/ZCQSF/4JBMhnKSTidrZhRgc/X2Tlx2IZhGsiENRrLaeNmckIwKYDJ1IRtthX3nlle3CCy/smNh+mey//uu/drzJDqwRikk66Qxv0cyiZkWnInDJwo6cdpjPr4V6MvCRkkmXPuQQwWuuuWY799xzG7ttd8wWNomoPu6445qoXVsjw9e5ILKWTmu88cYbN30kZXPUhkAX0XzmmWd2sl+beu1JOjFr3ZC5iGBrZEtmekQf+xavaGTj6WcsmCNgvVxg/iKtzcFcyMAMBpLzyPeGTzvttOY8UgcbcghqZK7oa1tQm7vz0nbY7DMmeSS7iHY4+Gbyt771rb5etoW2JfSqq67azIFOupPp98IOdZUKgUKgECgEljMEarqFQCFQCBQChUAhUAgUAneLQJHAdwtLVRYCf44AZ9SoGU7W+brR9kDnS47hmBNR4owbx8PJOD/+fB15ab5df8cce/Ilk/bRZpwl2+knIy3Z5li7fIwrH3XqpXvqazyJjH5ySTTPsMnxfCInzdcp0zM/DhuGnDYykvKodzzScDCO4/lcn3FsDEndvI2jvzaJPGeufCR9Rhp195STY+eYB4fpkB2OYcfGHeONenXaJHrkQ4bO+bK2kfTT7nj0UyYvzdepl8jrx07HEse+fMk+ZNUP3OiT1P0lqfoUAgOBcR7J58+7JEOk8kLgAUPAeXZflSFC52WTu56TSTr5OC+njOTyLJKkR0k6bnf+IeUUEWnyJA3RiLwUwTmiTUebnC0IRuUkTRTqYx7zGIc9Sph+JBsyVfSsCF/lLjD7RxuZWbH/h+BD4ImYRXAiYo2hkVySbneb+xMFSq8qRO2QdzzGohfprN38tbFVPtLqq69BZ4cqAAAQAElEQVTekNvPe97z+vbT6tknp9P4yuYHj9VWW63pAy/tcu0jOR6YJmnGZsOKK67YYEEOdmSSdJK7zf0hYx1qN/awWx/1kno5AlxUtKhmBKfjMcbIyQ082KavqFu2G0NORiJn7dk6j4E2SX/ySRoc1l577WbdJH3NlRybycodD51wcGwuxlZmTzKdt9bUmo26ITMwEfX8lKc8pYkAf+Yzn9nUs4eeZNKhTA8snLvkvTignuyYl+ORkoxi5YXAcotAsvh3cH/uTcstYDXxQqAQeEQjUMYXAoVAIVAIFAKFwNIRKBJ46fhUayHwkCIwSLTxP+9JuoORQ40zLpmOh2MNIYjoQKqpQ8A5Jp+kOZba7E//Wda3ZZQbS26LQH20c/qpo3fYIOqGLP1kJDL60C2R1Y58NDZyT56kRxyRZyM5/STH+sqTLHJ860de4kxkExl92EGHNnKSsjptQ27YqI1Mkj5vOtRJSTq2bfY3+s+K/VuIolzYNuS1052kfzfQPB0bJ0l3mpPXDw706KtdmTNXOxvpUpcsnjN9+pKR6CYjJel20msunKB068Np22Z/9GobusnOqrutcu3JhMGQYVsSzYuc8+Ss3XCyknV+sEdZHylJ34rReaKPNuPrZ2y2mcdwKOufpH9v0IDk5dbW+ZVMdqirVAjcDwRKtBAoBAqBQqAQKAQKgUKgECgECoFCoBAoBJZ9BGqGhUAhUAgUAvcRgRXuo1yJFQKFwEOAAIIPiYbkQ64h0hBojuWOmaUsR6Yh5RBwjvV1rCx3LOlnOz6RmX/4wx/ar3/96052IvxE4vzxj39sl19+efvBD37QkJH00U2PqBvHdLBDUj+vP5lIPGNpE/n6i1/8ot18882dLEQK0kePfpIyebk+Q68yO81fWVLWB8mYTGPRJ2lP0udDl6SOvmEzOZglE3mpnk51ZJOpP4wcjyiX0U526P3tb3/bzG3hwoXtpz/9abv66qvbTTfd1G677bZOuv7pT39q9Ax5WNDpeNgPD3XwlyNzx5gwYS+ClZ3mISkjZJVhcccdd7Qf//jH7fe//33fzlI9fTfccEO79dZb2y233NLopJ88fUk6oUw/efOTJxOm+tHXZn+jDRHP9tFn1tT/o9P5Ouak0hhyc2Cved5+++3dFvVI4RtvvLG/nOAYTnTIk8kG9ZUKgUKgEFg6AtVaCBQChUAhUAgUAoVAIVAIFAKFQCFQCBQCyz4CNcNCoBC4vwgUCXx/ESv5QuAhQADphlxDpikj3OSOmYNgk6uXI/8QcAg9hKXjIaNdP0Tjdddd13zTzbfb1I9IzN13371/w23TTTdtvudHnm466VEedUn6N9mMRYdETkQnGceXXnpps4WfrfyQkqO/Puwjj2QkOxKZUUYWmv8gHtmubb5fkkXRw3TNt5Gljz1wk5TVScr0qydrHPNUluiSk5VrZ7s5fuxjH2u2ULTtpe0nn/vc5zbbGtpacZNNNmmf+MQnmu/iJWn//d//vWj7yGQioOkztpxOOdLbHJQl9iFH5WyQlBH27CTv23ovetGLmm/1jT7yF77whX17x//4j//o+BjDfOhzXpAxH3OnM5kixv/3//7f7RnPeEbba6+9GvJWOznyUpIeMUzfvK1k6GeTMWBErzX75S9/2fbdd99+bjkPkOa+wfjxj3+8k9fOP3K2hDSvVn+FQCFQCBQChcDSEKi2QqAQKAQKgUKgECgECoFCoBAoBAqBQqAQWPYRqBn+xQgUCfwXQ1cdC4EHHwEEKVJtfiSEG5INMYeA04Zkkw8yEZmGgEMWqnNMBrEmkdUm4lKEqEhW4yDuRPr6Jp12JCPyj7ykjpw0xk7SyUB1Upv9GZseY5mD8dkxa/qzbZjpU8+20SaX6DKG+TqWzFsfZVGwxmEfWXKSsjpt5BzL5xOb9Ieh5HhezriOkZH6DfvMx7H5sENk7Z/+9KdmXN883HDDDduzn/3s/j3CjTfeuEfgHnjggW3XXXdtRxxxRPP9PGP9n//zfzqxqh99Qz+7HdOvTJYd6kbSBw4IXIkMklz70JtM21RbX2uqzTcBlc0N5uqMIzcvepUl9pBhgzZy+hmXnPKSds0fw37YRBfyW3T5Mccc07785S+3ww47rHkhwIsBu+22W1OPCDae8ZHF+ilXKgQKgUKgECgECoFCYEkE6rgQKAQKgUKgECgECoFCoBAoBAqBQqAQKATuHYFHOgl87zMsiULgEYwAIi6ZIkaRccg3RBmSTcTkmJo65BxCc5Cb5BGEiDtJX8SapM02z4hBff7hH/6hR4nSp22XXXZpti0WqSlKWB3CUd9hExLUmPoYX0IEGsu48+NtueWWTb2thZ/znOd00lhfJCXddOmfpJPE2vRXT6djybHxJAStOv3J6C8pq9PmOJkilR3rJ5kDghuGkuMkfatqfY2jjuw4VqYPDmyTO4aftre//e3tvPPOaz/60Y/a+eef30499dS+LbR60bAnn3xyx4BuWyobF57s1V+yro7JyNmQZBEm5mBMcohZiR6ysHWMfGWz8mMe85hmu2XkL+I1Sd8q2rjWwxyMa73oGGXzY7M6uf5sgbnx2SexRx91SRQ7uU2eDhX6/P3f/32P9EX2Hn300Q0mo23zzTdvIqaPO+64JlpZ/ROe8ARZpUKgECgECoFCoBAoBAqBQmAegSoXAoVAIVAIFAKFQCFQCBQChUAhUAjcDwSKBL4fYJXowwmB5ccWZJqEuEO8mTnyDdmLRBWJqh3xhxAc5CZ5xB3CUELoIf6kJE0U6x133NEQePTShUAkZwx6RK4qJ+nRrkhDhKE6SZkdtg5G/NFjLOMqkxEBikhkI/vUkTGOnJ3qzAmRedtttzX61JmTdjZK9LJfZCn96pI0cmyRlJP0ebXZn7pZtugYaQszY7BN9KyxydApjWN12uWSenMhg2RVB0d5kk5uJ+kRv4jMxz3uce3www/vWJvXIYcc0u1gEzuSNGQ87P/whz80f8aYz+EkmaukzRz1kcMjSWMPfOFFv3q6Vl55ZV0au7U7sFbz2JuDftroNJ5Eh3MAkavNmP/rf/0vxU5MmwMMf/vb3zZtGpxDEoy0q6Pzla98ZY+QXmmllTpRrF472S9+8YuNPddee21zTlpnbWQqFQKFQCFQCBQChUAhUAgUAoXA8o5Azb8QKAQKgUKgECgECoFCoBAoBP4SBFb4SzpVn0KgEPjbIIA4NdIg6BBjonNPOeWUtv/++7f3ve997f3vf387+OCD25e+9KX+zVmEmz5IOSSgMqLuwgsv7JGW//7v/96OPfbYdtFFFzVbNiPfRP0i+sh/7Wtfa3vuuWffvvjII49sP//5zztxiaxDNCLoEIHnnHNOO+CAA/pWx+95z3v6t171RQjSIyERyZ100kl9bPlNN93UCUNzkhCSvk0sEnTnnXdu2267bZ/TPvvs09TTQRdS0lx+8pOftK9+9asNYYjs/MnsmJ077LBDk5TVaSOfpLFZmW1shB3Zd7/73d2ub3zjGz1SlQzyUoLjpz71qXbBBRf0tksuuaR95CMfadtvv3371re+1aOG2WYO+hkDyYqoVT/GF2WNPEeWi7xWJmuMs846q9kGeaeddmrvfOc723777dfghaCmd8ybrDFgZd5j/fU944wzmnrrqJ9zxlohlUX/ir795Cc/2eBCB51klWGKUP/KV77S7YD58ccf37Glk4yx9TEf54j5OF9sb01+xx13bNtss03be++9mwho55p+EjzYg0i/9dZb27rrrtue97zndVKcPu1wJvOud72rWQdbk8NPGx2VCoFCoBAoBAqBQqAQKAQKgUKgECgEllMEatqFQCFQCBQChUAhUAgUAn8VAkUC/1XwVedlHYEkfZvkZMrn55tk/vBuywi/0YD0UkaoicpURsJJytKQHzkCTr2E4BPBiijdbrvtmqhSBOX3vve9Ttoi4mynizxE0iLsEJIiTffaa6/2tre9rZPFn/70pzt57Du13/3ud9ujH/3oNsZDxn3uc59rRx11VNt999076fmrX/2qsRGpzA6JLqQdchGRiRRFMiJw3/jGN/aIWLqQjZ/4xCca4lmOsEYqs23g8Zvf/KZtvfXWDRF67rnnUt8Q1oceemjfNvj73/9+J6HNXeN//dd/NWMjIhGibPnoRz/aEKO2XP7gBz/Yttpqq4ZMhDU8EI36LliwoMEOCe5byL49K1LX+EhYMhJ52H3hC19oiGv4GBOpevbZZ/eoaGuDzIW1PuYkl8w7SSeKHY82JD57YGOuCNSPfexj7Tvf+U7fthkJ/N73vrcT684RNpClQ19ybDUHtlhX8shgNifpWMFWco7AHqkPT7bSKSGl2fKmN72pDRIfjvB7xzve0W6++eZ+7tNLvt35Zx2cgwhx2F1++eXthhtu6N/5fe1rX9u/+YvENb6+cDrhhBN6b3psha1e2dzkZLbccsv+cgD97HLO9U5z/1SxELi/CCTTdTpJvy4l03Grv0LgAUAgmc4n1yvJtUx6AFT/1SpcgylxnXVNVnYfkTt2HVZ2n5RL7gtyfeT3lPRxX5xvN/9xrH2U5+vVjXGVtTmWO1ae76tOUicpk1WWS+ruLmmTtJmPPtKoUz/SwGr+OWfImad+0pAfbeqGzfLRTo9+juke8srq2CNfMtE3X0dO3/l6ZeuoXrvjkSurp0MuKc8nddKo00dZ3ZJlerUZTz6OnT9jLuo9Z8rp0KZ8b2leTr8xtn6O5ZIx59vUaV8yqV8y6Wtdluy/ZN04pnPIqhv61JvvfB05zytDxpqPMlll/digLI1jdfPz1zafyEljvJGrI/e73/2ueeHODjOOpSFDt/HZp16f0eZ4Po1zVN2w3448nss9H6sf/el1PH8ujDHUk5NLY/z5dv31vSdb9Kv0wCIwvybJdK96YEcobYVAIVAIPPgI1AiFQCFQCBQChUAh8MAgUCTwA4NjaSkE7hYBkbP+J5zjgwOEENJLBK56xxwioi4dk1eHRFSvTl/ttuVF4CICn/GMZ7Rf//rXjaPmZz/7WY+gJP/Zz362IUJFa9KjLyJQRCtScYcddmgLFy7ska3Pf/7ze+Tp1Vdf3f7xH/+xb9GL1Pzyl7/cvwdMF0eOumTaPppOZOuVV17ZiVBkqu17EcXsQvBddtll7d/+7d86gch+Ubvat54RvfrTKaeXE2zNNdds11xzTY8k5tj6+te/3uSIXOQiwvP2229vtqfWzzeFzRUZLKrUnMyNXgSzOgTwHnvsQbzbqYAM/eEPf9hWWWWVhshFXpq7SNoVV1yxXXLJJf2bvmThzyEmh/FTn/rUvk0xpxibX/SiF3W8yMJO5K35cISyQ725sxMhoM1akFMHM6QzYt/czZPu0047rROhvidsi2RjOV840sgga0WCP+1pT2unn356Q+qKehaRK5oXeTrGe+xjH9vX2Vqtvfbafcts43PyO5/gudlmmzUku2jg/fbbr5P9Ioif+9zntpe9EdBtJQAAEABJREFU7GX92FbRsDAHczKOZK6wEeGLMIY5spuNV1xxRY++Zgu5iy++uJPTq6666iJiXFuSReeJecKbPvhVKgTmEKhiIVAI3E8E3Nu8sHPQQQf1e6runkNcx11rXXOV1SGD3KPUk1MvaZPcg+TaJH3H88qoT9LvGaPdtV9bMn2ywRj0uE+RmT9Ooqppo7sfzP5xv3RPVSfNqvo9QzlJL6szDt2SspQsbne/0Uc+5OV0y93f5O5hcrtXJOn3Y/McfWEyxmA/fcNmuXu2l+u8oGV3DPdtupNQ2++DZPTrFbN/hj42S+ZsHGVyydSXrRJb7JSRpL/Y4picXEomvNs9/CXpuBljXoQdkroxjnOCHcZjlzbJnCRlCW760jnOIfWSOm0SXeqkITfqksV2J+k7nGgbc1NmFz3JNIckVPXzTr3UK+78R1/rItdXokcduySijmGnbcxTHX2Ok2lHGfLWXT15z46ew+jwfOXZShk2ZJP0NaJDn2Q6brO/Mf9ZsT8XGVt5PrHbsb7D9quuuqrvHPNP//RP/WXQMab+nsm8WOhlPjurqLOG5kIPO8gPfexU75wkYwy7x3jG9EKnc3nMw7zJDjm2wUC7fp4T6XFMvzZJH3aQdx6N/uorFQKFQCFQCBQChUAhcA8IVHUhUAgUAoXAA4xAkcAPMKClrhCYR4ATNEn/XitHorbhSEEAcphwwnAeJVnkCEqmcpLGuaZd3w033LAh7kTq/v3f/72qrvuf//mfe9QsJwxSmMOFbkQnRzBnE/JWNC7SUhL1+ZKXvKSRQ/Rxzohq4MxhE2eRAThxyCgjC0888cT+zd4tttiiveUtb+lkH/sQh7vttlvzHVzEIoePua6xxhq9jm10mA8HEUcUJynbNtlkkx79yg5t5BDX5ipilxN71COUk7QPfOADTSSy6GKksT4cVyKYzUWEMtvVczptsMEGDRnKxpe//OXd2ZykiUBdZ511ejT05z//+Z7rY7049/7zP/+zrb766v2buo95zGP6fOFjDDiLSDYX8uqSySlJBgbWgAxSFjkPV4S4vgsWLGhPf/rTu7PTmPD8zGc+021AxsOMbnpEJMMfvtdff30TdetlAnNGtBsfRuYs18e6wdcLA8hf64T8ZZttua2TdrrhwvHt2JbQ66+/fv9OL4ceefbBQvSy6HERKGwxHjuf9KQnNeQwp+jb3/72jhcbpBtvvLF5QcC5MGyjL5mwUgc7+NgCXFulQqAQKARaKwz+UgR88sG2/V4M8yKV+4H7b5L+gpD7puT67v6RpF/zjee6nqQTWK7hjuXuB+5dkvs7neranX9J+otX2tzP9dHkHjzGcCw5Vq9Mh/uA8pJp6FBvXGMuKZukE5tkR6JzJH2lJLJOGipol49Ev2SXEbulfPjDH24//vGP+0tU7t1JOibwkJJJH5va7I9d5O2M4gU8L6vNqjuZLE8mfJSNM6+T3dYCJsmkl5ykzecsrKNnNH3lkrElY5OV6JAvLSXTGOZBTp5M9nk+tbOMHVq8nKadDQMv0aKSl7/GHIwvkWWfXErSyW/66dCmj+Q8cZyk45qkv2Cn3vMK+XbnnzJ86FGlv5Sk91WfTM/ObfbHlmFvkj+zoc3+5jGCn+c9z1+eKX32Q/LJELmX27zc6GVCa+v5zMtuMzXNc4uxlNkgNye2KUtsl5Ql7XL2Dbn59iT9fNYmjd8K/Z4l1Xk21B9O7NffC5Ge9Y8++uj+yRd1Yxyy5uxZix5YssM5pM2znzpz8Uzn/wfI0SHXjy5jk9OXbDIR5K4tdCRpZOnUTr/csf5SElmlQqAQKAQKgUKgECgECoFCYAkE6rAQKAQeLARWeLAUl95CoBBo3RECB6SdbZtFyUqiN9VdeumlTXSqnIOEs4Uzh3OFs0auPwcKhw9S9Jvf/GZ7wQte0L+rqo0cJxQSlqMmSXeIccZw5CDgRMci5tQNnUhkRCJnjtRmf5xJHDmzYneSsocDRx/2IQE5R5F/nIMcUxxC5DntbM0sopTDTF+OIPWchfQkk4NR2ViiDBDlG220USdXRz19STrJa9wf/OAHDfmrjMCWs9k45s8e4+iPoDQ3OiS4sV/0rojUN7zhDar7/GAN2yc84Ql9fGRpMjkR9aGbI1tURZLGZp0RqmyAt3mSQaDCGumLlEVCI+s5FPVZb7312mte85q+bqKOkaLwNw7iVLQGLJHSIjyQtPRZD9FECFvjnnPOOdR1p7QC/JwPIrvpEjHOLtiP9U4m29kIJ4mD2vnxrGc9q8EETmwyR3NCmMOHI9CxMlvg/qpXvapHVLOX3YhltomYfv3rX98j1Dkj2UcfW9i00kor9XOTPrhrHwmGzmNzHnWVFwKFQCFQCPxlCLhWuwe43iZZdM9wLXd/Qm7tu+++fVcR9073cyO5P7iuk3ONd19xvxuJjESeftd2spJ6x9qUhx5l/dmivOT1X12Sfl9W7mn2j3swffpKSRa9wMU2dTOxTpjRnSwml7QZRzIHclKSfh9qS/zBgCyb7SpiNxQvSNmlQ3926KJMN9sck2eLcpL+LOF+Rn7gMGST9Bf39GcvmWSatzq66WILfeocewZASPsMg3ukvtZXsgZSkk7A63dfkrHIGUOeTLYbDwnsWcNLfz73QcaYEllzZotnI1jRxYYxTziag0Sfdv0kOshJ8JGTMQY8PC+oJ6ufNrljMnSr00+d887xSGTU06VMXm5c9eTZr6xNrt2zznnnndcQwT6LIvkkiNxLiccdd1zzCQzrgBz2wqFnPP2NnWTRSxT0Whv1krGTNHhoY7tcW5I/Ox/Z0u78WxJT68J+c/M8pkyPnE76PMupMyY1nsEcS46Txb8RetgJb+PSo58XDD1Xy9W5JmjXXx95kv67U5bol5TZkUzt9EvJn8+fXKVCoBAoBAqBQqAQKAQKgUKgECgEOgL1z4OOwAoP+gg1QCGwHCPAWSJy49BDD23veMc72jbbbNNsc/zqV7+6E2+csEi/bbfdtkebgIrTh8OFI0bi0OF84cjRjsjjSBIF+7rXva6JYkUC2hJ49CMnIU/ZYFxONN8Q4yjSRufjH//47lDlsOHoUafNmMZwjCjklEvSt212zGG01lpr9Shi+hCACETJnDjI6NGfrMgFBJ9jzlH6ONz0NUcRFurMnX59tYvAVUZ02uZOGzl1733vezvJrs1xMm0fqM8Tn/hEVd3pTZ5jasUVV+x1HGeId6Q4MnPjjTduojpgwOHFJvMhzFFIP5La2AMT80zSI7c5t2D78Y9/vEfn2ubZfBDUokZEBcHAOYAsveaaa3pECpt22WWX9opXvKJvvSw6edNNN+3b/HH02RbZ1sxwsK4ib9kmmpZtbGETPJM022rDEsZIdzKSeZF1/lhj54M+Cxcu7HawCUZsFGmsj3V44Qtf2J3Z2vRR70UG2Ky77rp97dVrNwY91hmBTdZ5MPAjYw5w00f7sHWUjW9tROPA0zy0VSoECoFCoBC4/wjYzhXJu/POO7dnPvOZfVcR9wDXdzuGeKHMi1juD+N669rrnuaaTc49J0kfPEknq1y7JbLtzj+yo44uba75Q486x3eK93uze6B7BJuSdN1JFrW1uT+ydCTpcsaat63N/rQbl6ycjPtNkk4ua5+J9f+SaU4ORj15c3cfgol7ktyx+c3LJZNO977Rhy467Niy5557Nth7FmGL/trpo0dynKQTaWQk/c2LTuUk/RnNMxlS9mtf+1rzDKgvPIcex+TNVxkG8iSyu036SvA39hCiw7w8J6hjSzLpIe+ZyA4tXmj0MgE76CCbTHL6jEQf/cMmchJd6iUyydRXvToy5gQPuWP1yYSJY22wlUvKZOGsPUk/X5JJtzYyzss298dW9Ww0b58dsX6SHWv233//Zptl6+plTOeE5yHP3T7TQi91xoUHfY7ZJCmbl3lKjuXk5I4l45NT9tuQm7MyPV7yk8PbOUFef89fZFdeeeX2oQ99qNn1x7MlW9TrQ44ufdWzNZlwUecYBubiJT4vP7BFnb7GGrqcH8qjTlk/Sdl48iT9OVl5JDbQO44rLwQKgUKgECgECoFCoBAoBAqBQqAQePAReLiSwA/+zGuEQuBvgABnB+cM0mzzzTfvRDDC1zbAiEKEoWPOWtGoTOJE4SCRONuQdxwqnDTIQd/5Eg27xx57tO985zsNWcgpqA7JxkmEBOQgQhzS8+xnP7tvOWw7Y2MgF+nkgEomhxpHz3CMJWmcSRw/+usjGUsdBxIHqbJ6ZTn7tJkDgpKjiG22Q5aTQQbLOaHpYzfykJPLHDnXtCNt6eGQEzVNN3v10c4+BKl2xCT7JXglk2PLHMnqx8ElkpmD1vbZHODf/va3myiWJN1JzN4kzZol6dte04kcNQ498EBUytnHZlibr3qyHGhwEPn64he/uG9vaH2TNETzkLdVJJJYJLhc4ujVlw0cbHCAnW07Ef7mZ07yeax8J45N7ISxc48eOpxHSZpzg71spVMbhyZZcxkR1LCyVbhxxrrAAfbOEWvmeOBFhqw6+pXpI6uNPsfjfGFnMq3RkJWTg/HQq65SIVAIFAKFwP1HwIs8ohY9Y7gXuocm03V3XI9dk90zXLvdD1y/XX9Hcm9I0onKYYE6so5dsx0rG8O1XaJ/PBfQqd39QD/3BG3GVqef9pHUS3SPOjJ0OlZvLsqS8elVJqOv3HGS/rKTujb7Y9ssW/QfvaNu9NFIHgbGkpORlJMQWRR1S1aFNjh6vhAhK1LWS2nu99rZ6J5M3liO1UvqJGX1MCIr0eu5QTsb3CPJwDBJfyHLPZ2c/lIy2ai8ZKJDoi/JoujVIZdMfT03sNOc2KPdsfMFbmM8trFFO3s9W8gldibTM6bxyIz1SqbnLnXJNKZzBebGUa/MDrljOubb6NfGPn3JJOnErzbJXCXtnhXJtjv/zEORTjJjTquuumqzhp6zraPfkZf6bJEtUliUuBchPe8hh72kSA/74KXsOVAumTPdxlFmh/G0SerYqj8ZdX4bcnZrV5bMd7SN3DkGd89wXkD0uZSXvvSlHQd9pGR6wYJ91mucR+xIpjViI/1w8Rwp11dOnh1JFl0P9JXIsDuZ1tTa06VeH5jL6ZC06Xc3qT+Lq9e3UiFQCBQChUAhUAgUAoVAIVAIFAKFwAODwAoPjJrSUgg8UAgsW3o4RTjIEL62kRNRIO21116Nc4mjRoSBLZQHEQoB5B4niZxjiBOILgQhhy6yVzSxreoQvrZoFlHMCUQOQSgl6W/h08Nxp51DDYmXpCEtOYMQjsbgSOJ84fARwaysnfOGY4jO4cBhJ4cVGbbSzQFFng3kJLZyOumrD+cQhxBZDixjcmAqk6OLHNuM69i2dGzUvsoqq3QHFHkEKVnzGzps6cx5Rd5Y5kLGVtAipn3D7mUve1kTvUG/7+y9613v6o5ix0m644w+mOhPF6czW9XRzy7lNvszFxE6iFpyHIPSdddd1xDNM5G+DbS1TLP4hZIAABAASURBVNIjmG1PjaRHAIvGQu7bSho5zlZbRnPiwdX86bjjjjt6VBA9xkGCs1nbM57xjG43nWy2BtYC/o6t36izFmx2jBjmkHRe0EMfWeeVnBzcrceY/5i39WULfPQVaW5dJCS9OvrpMaZ2+p0zUjKdn+SsFaepNYVtEtWVCoFCoBAoBP4CBJL8GVHpWuya7dMKrtGus67fjt1P3AvVu94bzn3DPcK12f1AZKAdJNzb9NVGn9w9wXXeM4G+7p+ScpIevWoMOtyj1Y97jv70eS5Qn6RHA6v3Ahn7JPc/9yFjmAvZcT8hm0z3DHVsps/8yI2kzb3HsbJ+ypL6eXntsCCTTCSZOrLmCx+2ONZvtJmLZwG2k/HsRYase6Vx3Au9jOc5Cx5y9+EhZx3cvyXYS8rscR+GtTrzVOcZiJ10S+yhaz6pZ6Ok3TqqS9KfHdqdf9ol46lSNl9lc5KMyQ65NYG1+7f5eubQV5s566fd+eX8kXuuUaed3fQPffrpo047/JxncIXTzTff3EQiO7+0a4NXMj1PwMSzkfNFMk/66IU/WccwkNMrp4st+rPfsXp1bGGfYy/0eUnOy5uepZ2bdt2xJmST6bvGnv3phpfnMuuMLKaLHdroswaj7Fjy21APL+cJvPx+jMEO8trJSuYGdzabr/HogA15MuTJKcPHuvk9st9asN36kVNmozVlvz7wMq7ySNr194KgMdmYpG95Tlcy/W5gTidszYFdQ0flhcCEQP1bCBQChUAhUAgUAoVAIVAIFAIPJgIrPJjKS3chUAi0xkmSpDtFOEA4aThEONY4bThEOEs4htRzwMCNkyRJJyeVyYggRhaLRDj99NPbK1/5yk4Kttmf7wzPsmYMDkF6kZWcWSJg6UXEcahxnhmfU4fDiI2cQ9rpMJZ+2pXlbHjSk57Ux+Mwop8sPfqZC2eRreh23XXXxgFlHH3NjfOIEyiZHLXmwUlGBwK1KcyS8fRluzmZzzrrrNO3OzamtiTdaelYe5K+1aXyox/96B5JwKFqDnL2vv/972/KBx54YDv//PP7dtycY9aDo41tbFLXZn/6Wg9zUMfpTL86c4FHMkXXwtBczBXOdMr1manq4ybp34NDYrMHGc0h6FjkkG2pn/zkJ7enPOUpzbHtCAeuvgcoqphDk/OOfroRpuzmDKbLWNbe2NYF7mxmK6ysD5kkTZkcEprtzgtt5Oi48MILe4QQZ7V668HpSS+nnzr62QIfc3cOiW6mw7nqvLKe8CLHCcoeNifTeUAfXeqtD8fjqFNfqRAoBAqBQuD+I3DGGWe0973vfe3ggw9uiDca7DYhovGiiy7qO0O4D/ju7UEHHdRsfeslJNf1ZLo+I3bcn72s5mWprbfeunl57YADDmiIL+QUva7pcn3tSuFbqaecckpzb0Q2eenKPcGnIti0ww47NJ9lcO/Sz/3BvUJZ0sd3WHfffffm0w1ve9vbmghHc3Fvcq8gJxk7mex1bzVX5Jb7j3vTPd1P3Kf0T6a+9DiW3P+TicAi5/6m3j1TPmxN0p83kvT7JVkvccFLJCks9GGX+6DyT3/60yaS1HxgYn477rhjO+KII5oXwTzjGEOyUwmsjz/++L4zibbPf/7zbbvttmteJvQpC88FZNlvrsZwz0+meWlTt2TyaYpbb721ecYhM5+S9BcI6aPXM4L+Z555ZvPSos9fkLfe1ta5s9tuu/VPayACtSXpz7/Ok6OPPrr5hMe//uu/dts9I37xi19szi+y1l9S1t93iMezmmcQa0oeps5DurxIaTtq66yfZ4grrriiOZff8pa3NGM53+DEbgQyOfNwXozxzEG99Rm59aXP/NU5Hzz7KUsw8eIdXZ45rRPMtdFN1m/p2GOP7fP2eQxrZp1h4Rygg3yS/jybTOvl3Edyf/SjH23k9XX+e7b2LO+5MEl/GdL51mZ/7JhlzfeifSpG9PLXv/51VYvSOIc9v5199tmN3p122qmvBzxdL4xNP0yQz54FzY8SeMBFmX2ioq2jc1gSLe3/S9gw7LE2+unjt+550xoZR12lQqAQKARaQVAIFAKFQCFQCBQChUAh8DdBYIW/ySg1SCHwCEaAM2Mk00giu09JP+QoYWUk2SgPB9RwHHG8aEsW6x9OmySNE0w7gvBf/uVfugOIEymZHG0IU+2cVUP30572tP5dVw7EZLFTj2OHo02kKmeVY44r/ZP06KFxzDE2bPQNYqQluauvvrqTm2MsTiNRrxyCSFZzNWftHGlsdaxsTGSfXD+OTDol4yUTBhxgZFZbbbXGEcUOzlRY6cchZb4DJ2OSMU4y6aBT0o/tHK4cqewxFvtE7ZDhsKab48q49NJnHHggXTnd9CWfTNHUZOiUG1ubeSYT8ctG9srZaC6c1L4ph8ylkzNdWT/fBzb3hQsXUtXYzWmGiLVWdOmj0bzo4nBkL93JtNbsJpukOxnb7M98Z1knANhqzvqpk8xBLupcX1uIj3b2a+PgZ++ohxl7EAwIA/VI7EEs2zaR/YMgpgP2cjaYs/5wX2ONNfqW2aOdTKVC4K9FwHkm/bV6qn8h8EAhMM5H10s65a65yvPJ9VFS53ovJytfWkK2uPd/5StfaV4SogOxgzhDQiFnjHfyySd3AhIZjChzf0vSycGdd965eYEKceXzE+5Zn/vc59qhhx7attpqq3bqqad2E9jjfpOkuQ/YIhcBZpw3velNDUF0zjnndOLX84Gx3IuRc+6d7q/6U+a+h5RC3p144ontyiuvbJ5v7JbBjm222abJ2c5WOCrL3bftvOIFuV122aW/eGXe9Jqv+18y3R/H/UzbSNqV3Y/k+tKrXq6PfIw7ZBzDIEn/xIT5Se5pCGv3ffO74IILOm6+2eqTFLDyuYuvfvWr/ZuzCPLzzjuP2v4cpj9CFAHqPiuddtppDRFMv2cuNvYOs3/YIc2KPZpaLpm7ejh53tpiiy2az5F4MYttbCcneQaYv//q5zhJH9e6nnvuuZ2Uhgfy0DOBnWmcawhjeiR173jHOzphrQ0hbH76ICCts/VO0p9V2WGOl1xyST/HvAjg+cyak3fufv/7329wPO644/qOOsccc4yhmnMFWYoE1t/5etlllzVynqfswuMZJEkn7HWCnfGst7koW1/JMRm/OfNX51iCmXbnBXLTS3ps1yY5Z+3agxhnq3Peixdy5LXfFOKYrHOfbjg7di6Yh9+YvtbYXKy3z8r4HZBP0v8/QB92qGODc8Vv1IuGo0298+9HP/pRQ9x6kcN54PdsJxovbCCpvYhgrmwxR/3ocA579lTvt2cnIi8nIJMvvvjidvEsGdcaOa/Yqx8dcFL2kqXf+5Zbbtm8BGJerkfJNA/XAeuQTL9PfazPfK5MRl5p6Qg4H5YuUa2FQCFQCDy0CNTohUAhUAgUAoVAIfC3RWCFv+1wNVohUAjcHwQ4dkaUBgIQScgZKmnjPOIkfOtb39q/Y0u3SFE5R55vAXPecPxIHDIcAxyBHEScY5wsyDr1nF0cMaOODrJ0cLxwAIlUJSNKgVMJiWg8dnByIZfXXnvtHpnLacSJxKlEtzHoU+ZsE4mgzGHGCWUcOvVDJtvm2pxf+9rX9khqY3DyGp+NkrFHnkwEtnEkbebGRnhxJoqkUMcO+ZFHHtk4Yelg6+gj+sScJXLs1QYTusmzFaZJegS2dnOVa6OPvESOLuNylpET6cIBx0GbTIQyXDn+vDwg8poumItoYZMtosnTSR8sOJPNi6x+zgHjs9N2hewwLhLbuOTMG8766U+POVkDznPY08XBCTtjIZhf85rXNDiKRqcHuUun/nRafw5heOmHLOYINb4IFA5iuiT2sc15ZW3Ny5bd6thPf6VlGoGaXCGw3CKQpLkuSkBwvXSfcDzu++pdDyVl9z85WfnSkuu5a6xrrfuF66wXw0RT+hwBXbb7f8tb3tK23nrrhmhD1Lj2ug946QthRw/iCOGDfESmuTfcdNNN7YQTTmgIQURPMhF5xvRsIsqYXjtZIAIRnwg6EZrk3c/cK9wX3IvM2b3EvX+8TIRUQjSL/kVQbbrppk3kq+cFJBJ584IbjGAnuhWxOOat3nOGecGLffooP5gpSd8RBVbsHPfIcW8VTQtfhBmCzzbDIofNU4QsG1dfffXmfiz6lQ73U1sRIzWRbUhBBKQ1MhdzM1e55H7sGC5f+tKX+u4x1gRpBw82wcf5BC/rRo9nHsfJ9DKA/sb3LMYWxL7nCbLsQSp7Nthwww07MUkW4ed5xvbNa665Zj9XPPt4TrDzCZvN33MQG93/2ZGkE9jOQc9mb37zmxvi9/Wvf33/jAdiGdHvMxmiTj2LGFuEO/s9DxsDEYrs9OKkc9HzKQKVXnM2J/Yn03mrTps6Zbqsgd+J80tZm36eV6wVjL3Q6DmV7TDzvOm35Dndmnp2Q7iKklUPN899IsHhRKffpxx57YUJ8zY+MlhkLzIcYc4+c/LcRv6+JLbD2rMcPSKE/dY8p4u096kav0uRzcby+9PHfMzPGGPu5uE377cP/xe+8IV9TRDX1sD1xAui4xyDnbHN0/qOl/yci5tttllbsGBBjx63PnA0rvGMDUtYOza+Y2VY0alcqRAoBAqBQqAQKAQecQiUwYVAIVAIFAIPEQJFAj9EwNewhcB9QYAjinOULMcHB5yIHlEEtmITTfGGN7yhcRZx6nEucZ6Q52Dl8OWw42Dz9j2no20IvfH//Oc/v4lUEGXKoWUcjlnOP2N5Q5/TBZnHOaOOo4tTVl/OO04fkUbs4NhV5gzk1GMDRw176GQD/XTQxbkkkoh9HED0ckSJIEIOi5YYDlBORvoQiEkU+3d1OZXGGL1y9k+S/v1dziRjJumRpbCDJ+chRxeH9j777NM4CznXtNHFycbxJAKWjpnK7pDkxIKTY3PilEKAwkiZs5XM6EOOTjYqc7ppIws/jkrzNjeOPnN+7nOf20RXyDfYYIMevctBbl1FNsFOJM0rXvGKvp2ktbRFMyey7xwbx5zJw9d82OX8YDP7jI8k5pTdaKONmpcBbDPIOWj9nFucrKLDYMGJR68142y2XpzaiN111lmniUpCECgjA0SIIA84l/VjA8ewXDQ757ay8yqZvo8MQw5SDsRhq3noX6kQKASWRQRqThBwT3AtdA103xl17sfuHa6Vrr0Smfl7CtmlJfeAkVz/ya666qo9EtD12jOCl8sQdaI7kWnq3R/cCxBS7jnIW/clBKznjf32268hsZBrIllFYLpXuGazN0n/jAX73W+QmqIHkZkiXcexl4qQSQjfNvtDStrVAllHF7tsq+we6eUgpJn71Itf/OLGRrLkBm76w9Nzgvl6VnI/8dwBP+2zYZo+8gc6JdOzSTLlbDB/47HLbh2is//pn/6pE2eeeeyYgYzzLCSi1b3S3LxoZa2tj2cDpK/74+Mf//iGxEeeI+O23HLLjrV5mo/x3LOTyQaRvvR6fkCmek5ExCH+PWshY+Et1oaqAAAQAElEQVSjL4wkZWSztfTsl6S/1Ac/BKR+7vnOLX2dD+7fCF5rrD+i2zOqeSCrkfYLZoSfZ0briEz0/AUjEeLsMl862QAvc0H4+33Q7XnH+WcezifJXBD+ziEvPSIwnV8iTWFqLM8qT33qUxs5z33Oe/rNxxjj/PH7YrvnJ89KcISB9YMv29joGcY6IqYRq3R7JqOHLBLXcxWCFBENL+vkuQjhysanP/3pTZSylypgYDy6PJt6TqLTuT6eT50DIoPh6LMh1oetS0vmw14yMBVRDie/S/YYW7S9Z2JksGuA50nzcP1hk/mP/p5XjW8bcfazB6GM5PYygvXx/xgrr7xy/9yIcxQhDmNYO1dE/+tnhwHnPgw8C+vv+R+unqvHmNZAGfbsga850am+UiFQCBQChUAhUAgUAoXAIwWBsrMQKAQeagSKBH6oV6DGX6YRSNKjIpK7z+9t8pw4ZJCPSdohhxzS9txzz74NH6csxxDHF+ctYu5Vr3pV44ziIBokJochhx1nnEgJzjHEICccZxWHGmeVcTi6tHECiWCgm/PI+Bwz2kUQcVRxHnEG+fYYh6JoHxFCnFacVPRxbskRoCJSOTvpU59MW75xUJoL5yYnlPnZ8o9jiPMZQZlMEVMcUhxRnEccQhxVnEESJxFHtLk/8YlPbM973vM6iWp8JDTbOJU5ADkf2cx+zsvhkBKtxD5ORyQ4Z6AoXE6zJA3G9BnL2nDKcuxxopkbR5c2MjDk9OJsdDwSGQQpovywww5rtrrmmEOmcriaLwyR1ubIYWzenOBwQcSKEuF44yDniOcMFXmB9Ge/sTjLlI3PCWvdh/MMbnCij3OZs5yjlIy1YotzgkNasv76JmlIXpg5p5wTziFOTecL4sB6WkuYmycSAX7WUoSIBBc2Wi+59eNAREojGmA7nH/aKxUChUAhsCwi4NpoXq6BrtXK7h2uw66TSVQ19xXXYPdO9b3yXv5J0vu557iXjP7IV8d0qdNuPPcZx7bMRZa5DiOL3Itcj93/2Kgvksq9ny73fgQWGfPQz7Vf8jwigtO9jX4m/93f/V2/j7hHu0chm9XT7Z4iktc9hC5jIkKRSZ4/3Ns9f3jhyLMIvezXZg7uVaKZvdzmRSd6JXOVm18yYer4r0nJXfUkU10yRbMmaWPe7ncIXvMcz0ju02xit3sfQt38EGnqYQgHOHmG09/9O5n0uo+bg/utcZw7nuFs84uQde93bxeVuskmmzTPHe7RyDrPfnQ5B62ZcwyW9NFlndk3sKWbLUh2ddab3erI6k+Pth/+8IfNs5bnG2TsM5/5zP4yHR10s9ezh51N2HvppZf2l/f0Nf5Ijp0/4yU3Y8HFWF4O8LKc5zXz8CKiZ2DPHOygw/MS4ng82zlXPdtpo0tu/vSZO13qyHne9oyFzIaX5LnX8545eVnBeabeeWpdPd8gSp2Xng0909A37CHjJQYvS+pjrccaWyMRtZ6VffJlPtqajHnr5+VN5wO9S0vOecn84Oi5zTnod+f/BTyzWgs66F533XWbuYnwJadOf+2wsaZ27XGsv2dBZeeg3954Hkb2O0aS++SMc4McfdbDesLVub7vvvs2LyL4zSPLvWTouuIZVJ1+dEnWxjnHZsfaKhUChUAhUAgUAoVAIVAIFAKFwMMcgTLvYYNAkcAPm6UoQwqBuyLA8cI5xemmFSkpEsO3xESV3HLLLU0UBocix6ftnUWRcpRwuHC0cVJxBnLIIVARfpxUnGWcqxyESFH6OdI40DjHOLC85c9xaHyywyGEeOQE4vCiT0SOaFQOMqQlRx8njZwdHD8IT9sDDscsp5S5cYqJTOYAs2U1fbbZQwyLDiDDSUiOXRyltoHkhBuONU4h9nO8iR7mWEJwwk89W7SJdjCOLQTZzCnGIcZJZktkTi326gNDjlTbUK611lqdzDfOcMZxwiVpyGREqMgI/eiSs5d8MjmFYcsONnPyicjimGQP5661FBUhGoKD3bzZz/lt3nRxesMGeS3Ch0POnGzjZ71EZ3HYs4HDTB9OWAQsApzOYRt7JE5IUTv0ibrhJOaY9RKBCB1OQXO19taT/ZyvHHUcfOznuLeFNael883aciI6//RBWogAsbaixkU3s007JzPbOAo5JWHDfuOwtVIhUAgUAssqAq5/5ub6KnePcO9wbXbsWui6nUy7JqhzbXTNVV5aGvcN9xF6HNPl2usard6xa6/xtLPD/Ugko3shQsf1e9yHyEvuCQg413v3Utd/tmgb9rvnIpaSiRAd47EfYYTQNYb7Oxz0RUDJPa+4h/uGKhny7snkEIru2+5txmS3NnPwrOLZwXazXu7y3KIPneZtfmTp1PeBSMl0j19SF4wGtvBG7KpzH/Tc5n7rmY5N7EameY5wn0eCw909kt3uo3BlO50wNG/9tY31tVOIF8lE3Hopy9p4hvMM4EUrLwXaiQQu+tEFG3axX1nu+QHmSfrLb7A1vrZkWs8hq87aJunPSZ6RkLrm51kGyWcc/dkvhwedbGOHZxm5OutFxtytsecN8s5B/eFFn2dVkev6eF7x4ho72GM+MFKWPFto8/vyHKzNONrgnKRHVMMU0e4Z0XOddUIGey6zO40c+QtvRC1M2Zek0el5ke1eioNzm/3Bg93qjQlbtvp9eI73/GVcGJibtUGGIok9R81UdILcOQtzz2fjUyHa7imZlza6zcdvKUmzDbPfkDbzmM/9/4PnezayBWbGTNLM2+/yWc96VvOcSb/rkHPXXJyn1swLif5/BNaXX355x8XaGkcyD309t9p5xv8X+H8X8/LbgKnzlB7R7kh7euEID2trzemqVAgUAoVAIVAIFAKFQCFQCBQChUAhcN8Q+FuTwPfNqpIqBAqBjgAHTDI53DhRkvRtkDlckGXI1eEM4ahRz0EicbSI0uA8Ea3DWchJw8lKjvNn9OHE4dzR3gee/UOHMThypFlV48Ti6FKmgwNYjvjllDImZx05dsnJjv7kOe/UcYqZH8ceOU4njk9j0peEWN+6kbPPAVlynGQcW2xUz1nFdmOzwdicUDDTbiwOVjLwoA8Jq177qIOTvhxbHHDKCHZ6YGUcfYwNBzrZrp9xyWmncyR1ZB2zXR9l+FsTGOhvHDqSNLazlRxb5WQ5wMgqczLCSX92wQJ2cg42zkY6tNFnPtrYMubCBro54+mzliKf1bF76DOGOvOmg50cxM4lpPvQ4zwiZ550WXf4WDeyBx98cOOcF2lGV5KmjAQWcYZY1l8f4yhXKgQKgUJgWUTAvdB12dxcb92/XLsdI5MQq4gXLyOJlvXyky1d9XMPJLe0lEz3UNdrckk6Sece4Prsuk6X5wTtruOIFi8ksce9x0s+IgBFRrLFZyB8V9ULR15aSqJr841S9xVjySX3OvNxrTeWcY0xru1kXOuN777pfuWZBgHm2BbBXsxCinqxy1axiEV69CVDnznM53bEQGYhutz/kvR5M1Q/ubHkD2RK0tUlU27eEvvM3z3Qi1KeN3xyAZmGkHP/s622+6V75cBHP3aam3ODjmSKACZDPkmfm3Fg42U7O3Noh5sthZ1LXubyzDN00Akbx3BkeJIeOQ5f+ozpPJAGbvqRdY83hqR91Gvz7GHrZXqdZ4hpLwk6f507kpfZ1JH13IAMNV/9Jc86zh/nA/IcZp451BnPuOSMgdSFk2cYuXb2DhnzMIaxtLHVvPWXnIP6aXf+aoOVLbRFsotChiXC2ouJXqq0+4o1fPnLX963PoaX/p5n6GOX34wXG/1WRPh6qdJvCNmLnGeffubKLi9VJmnG9+zFNmvEJmV62ek88ttUt7RkHZ0jxvH7pIddfhvw0dc6stvv1HGS5vfjN8k244118WIIXYh5z6DarIl+npnJk7VmCF5rZV3p/n//7/91kp2ssc1Lvdwzrec/nyAR4W+Xm3HeuBbAG0aexyU6zEteqRAoBAqBQqAQKAQKgUKgECgECoFC4L4hUCTwfcOppP5qBErBX4IA55V+nELJ5BziyOGo5dTihOHo4XxRL6KGrD4SGTknD+eMaAlOFw4nziBOGP3IaDOeYzrIaed0kYyljQOHPB3yJIu2XU7SOJXa7M/b+/rQo7/xZ9XdwSWni+2cPRxLZMlx0GlnO7vpS9I4fTic2MYhJNd/2GMcsvomU1SGOY5jznY4caTpa3x9JfMmm6TBloPdeGT1Z7v5yumQ2Eyndm0S+WRypDomp52s+SVpnGfaYKvNnNmuzAZzYo86Ng4dnHKwYt8Y17fjOEfJkDUOG82JLvOkF8EPV3VkjKE+mc4pfbTTr14kmLmww7E+bKbXMXnH5uQYXtZL2dqM3NzYZd3UcaqKILENpS2wOa1Fe3C0ikA2jjGNzRmuT6VCoBAoBJZFBFyfXbvNzfXU/ct1XzSc3THsMoE0RDwhoBCGrp2I4HEN1/ee0rheD91Dzr3HOK75rrnG1aZe7n6BwHGdt2WvTxEYX8SjTwbY1QH5ZftdUYx0GCuZ7ifmRT+97EzS3AfcL9yDjOE6T7/7l3uaOn30FcEriQx0TxJNKCLT7iU+E2HHEWSa5x33Cn3olTumy1jmx64xL1izRzub5Q90StJVJmnGd8AG4yHukLEILxG/5o3otg2uyOa3ve1tTRQzctR91HzYDEfzU4aZ9aTX/VVuHPph5T6sfoxpm247b8Bfgrs2+vQddXSoN4ZkLcjQK0+meekjscHzGTzJklPPZoSgc0idHVbs3mILYOev3U+cz84lONhq2bNWksY2+ow31mzFFVfsz4zOR/rNLUkzvvVPpkhlzyDmoj8bkizahtsxnfo7Lxwn6S9UqpP0M39l5xCiFCGJvJW8/OClDC+xsdk8vITHdmPLx7lsXZGunm38buzS4jdjfT3/wMG3sUUcJ+kkvj7wkuyW4xnPWlt7+Go3Z/aRQQQrLy3Bw3zJOA/Mm42ex+BrztpgYwxl49BPFh5scD5oG/LOMXrVm7c29sphx2Zr6dhzKzn69ZHUq5ObkzHVsw0B7XMvPkVDDzv8FoydTOeIfs4DeaVHAgJlYyFQCBQChUAhUAgUAoVAIVAIPBwQKBL44bAKZUMhcA8IcIJwknCQcMxw6nCmcNpwzox6zjDtnIwccxx6nDGcOJwx5DlT6KKDA4gcHZwpykwwHv0cLvrSL2lzrI0Ox/TLjTvk1Q15kQwcPf/3//5fYj0KgKx2NrFHUmd8thBkgzHoZLdxlclqZ79xlPWlT7t6ZfWSsenRX72cs8lY5m8uo78x9eGw4oiiCy5J+nfslMnom6Q7tI1Jr37G0q7MKWZ+bDS+3NhkrIt5qtNGnqyyeuOwiS769SFDJ8cbWfbRZ2wRF6PdsTLMRpm8uuH0UzYHucQO4yjDRM7hJnJYeYxPD/zZxk7Y6ZuEWHfe0gs3tqvkkFZHlrPTOCKfOLlF0XD2wQP5aytAkTfG09982UxPpUKgECgEllUEXBfNzfVS7trnPu5aiShczkHPvQAAEABJREFUY401GlJo/fXXb7aQtVODiEfXY/L3lpL0e5j7hvuCa7I+nhlcy8d1XNn12z3INZgMWeSra7QtcY888siGnBW5euihh7Y999yziTT1TVQErT7uFRJd7hfmk0z3CfcY9e53ykkaOxBI6vR3vxAZaOtd5Kh7A9IXcab9+uuvb6JdbXksstI9W70ES3NUho+UpG9H676m3nzZoPxgJ/diY8HBPNlji2BbM3/+859vdsZAsiOAzRn5e9RRRzWRjz75MOYy1sZ93z0ymfAc7ePcMd6uu+7aDj/88OZ+KoLc7hq2hra9rohcOpL0HVbMH97Wm43JpBeO7GZzMuHHBvXWTb8ki174Y5N2fbRZf+eb3HydH84h87WutvtV9l1YuXMJJmyhi43OB2P5TIU654jzkYxkHf1OxrjOMy+OwYC8/gOfeX36WYdhqzmRM5YxkvQXDskYhy4ynlWSac50qKPD78XYchHJxjWe36zodcknN/yOfHbFuWtLabk2vytRs0n6MzLM6LMmbKCvzf7gaY3YhBAf9bOme/wPFs4NtpJnl7ki6ZPphQ34UQBb8zGO8cmqN39janNMj3IynRfk1bNNH3qMgRhXp+w3ai50JdM5pg9dsKTDyyTOB0T53nvv3bwkyHYYIcw9/+oD52Gz40qFQCHwMEagTCsECoFCoBAoBAqBQqAQeFghUCTww2o5ypiHGwKcGkvaNOpGvmT7A33MScJ5Qi9nzMg5VTh5HHOGySV1HFrKyeS0UpboGjrIKZsHeXmSvh0g3eSNKymTlXPMyCV9tA95x8mkQ5kMp408mZw/5Dm41JHhJGIXHcqS8hgvSeNMIqOP+lEex9rV0y2fr1dWL2fLmKux1Q155eFomq9jizZpzF27MYdeZe2SMSTlYWcyzd3Yo27ksFCeH0dfOpOp39BHVptxJXOQ1OuvLI029eTZK5esu/GUJePMH5tjMo2rnj59kmld6ZLUy+kwDhnHkjrJfMk5P42jbNtr0WxIYFuIi/YSUaO/dok+OR2VCoEHAoEkPeLqgdBVOgqBgcC4TiXT+eXYPWy031vuujhk9HUddP0755xzGlLQlstyW+kiRhB7COL7MgZCxjXYGF7EcV+gH/mCeNGGHHXNdv+Q6+M+iBBD9rg+I1y32mqrhrDcbbfdGqLRNq0f+MAH2vbbb99s30rOPBBO7lf6Is5c+9Wbm9wY7JCUk3TyS7nN/tiTpLHNPEVDI4VEYCJGRSKTte3uSSed1ERNz7r1qE/zHAQRO4zJDnNzXxtyxh5luT7klOdTkv7Cl/Vg12hLMoo9p4+OZJJP0q81bGAroZHDFya+Zfve9763E8GiZa0x8hf21113Xdt9990XRRJ7eW2sm3WHL53GHXbLzdO3b91fRYsj0JGRP//5z9uxxx7btthii7bNNtu073//+z26lk1jXnTBi33GMo66kRzDt83+EJVs8HwwO+xRuXRJjs3B+aOP8c1zp5126i8QOGdEkL/nPe9pziHfhBX1zmZRv8YzF+ensjrnEV3sQoCqh7d64yAtjevFQ3NgH9vgYX7K+pibfurJ629O2tSr01+uXp6kfwbF+UhOnaRdYhdb2WxdzZ1+ZVHffhswN0+/G3M1d78lmMg9E5kbu/W3w4vEFrYbT0om4tWcbr/99n6OmYM2ye+ajWyyFvrDhp1IWfVkkknPfF/j6EMPnMxHu7kgcbWZp/Zbb721j00v4l2d5KUB82CDyGPnv5dWHLOFToksO4yJ/IXDG97whuaFAJHx1hz5a9tsbXaKMT779Vemo9LSEUiydIFqLQQKgULgQUKg1BYChUAhUAgUAoXAwxOBFR6eZpVVhUAhsDwgkKQ7k5K7z5cHDGqOhcAyiEBNqRAoBP4CBJLF90KEioSEHMkx8uW+ECH6IE4QOQgXRBcSBbmD6JEjR+VMRczos9pqq/WtchF9yGf1dmZI0qOKB9nDBmTsL37xi04qInqQWOr1QQLJ2TCIIOOQkyfpL52JTNSuzphIT+SuvurYZ86iZUUHi6xEhCHIbbtLxrwQXsi6m2++ufmkgU9SsCWZSC/2GDuJLn+WyKmgh4zEbjixDU5JOilMji6ybFSGsXp2skGbRAcZ/RFmtkkWMUremNYE5shb2wwvWLCgfzLiqquuagsXLuxRzAhFeqyhedOHMDTfZJoLXWxmgzWwXm984xsbgtm3Vm3fTc8ZZ5zREPa21bbdMdv1gbExnF+OrYF5aKfXvNQrs9nY5qEOEWt8OrSLVH/84x/fyVNkNOKWbjroM3e6YYLstFZDF1ntdJmjfvCxBsaiQ05Gsj7Ghom+Q14uwYx8kv5iAV1kk+mYjESXeUnkzV9+b8kamzMbJC+30WGdf/aznzWYO6e1kWW/ufsUBhkEK0zMb5111mmOnfs33HBDHxrO1tyBNmOR15/d5qMtWTyfMZZ+xtbu/FJ2DooIh8FYa+3mayzr4aUBdiNj4et88hIJIpn9t912W0ME6+c8Ywd95NV5ycA4dIhyts7J4ghr633ppZc2LwNsvPHGzc4w1nrddddtIuG1Icz1Z7P50Juk//+CcqVCoBAoBAqBQqAQeNghUAYVAoVAIVAIPMwRWOFhbl+ZVwgUAsswAsnk1EnuPl+Gp15TKwQKgUJgGUSgpvSXIpCkd03SyY4kDTmEBEFSyZO0+/qH1EHOII6SiXClA2mHXEGy0C+RQ5iRfc5zntPszqD/j370o0WED6KGHfohtLSJDLY9NOIVkae/hDBCdiV3tTeZ6pL0+Q2SCPGHABL9K3oSuYzIose4IhGTtOc+97mdKEVimQ9bkjRzarM/28q+7GUva7bdRWqxG3klkUdaGWvMO5nsmXXtEcVybQg2fciq009SVi+H2SjDEGbk2cs+WCtr+/KXv9xsd8s+RB9Zc5LTlaTZGtq4yDdjmRs8JbbDnj4y5stOfRGDxlXWR04eSSeK23bLxt16660bgvbss89ub3/72xsimG59ksU4sB2ZqV77SEmaOdFtfHNHIBoPFsnUbo3YiQy85JJLGoI2Sd/VRR191sXnIWz3e+GFFzZ6zIsuc0/So8TpccwW4+krsUGd80c9mXbnH7y1sUkVbBwbE7YDN3PULulDjzWhX93SkvGGbeTofNGLXtRgLpr7oosuaiJitZE1Fhu8RIGcf8c73tGj6o1Jzz//8z83Y5MREeu8gLH50YGMpef4449vMDSedvLWnwy76RtlubZnP/vZfTt5NnzjG99oomy1wUOypnSp/8lPftJf9vASBXlyxhaR6/xz7jqfzEMbOwbOyGm7GPzyl79sq6yySrMduPHZZQyY2J7c9vGnn356PxddQ0499dR21llnNVHjXvawFs4FuBhDoiNZfI6qq1QIFAKFQCFQCBQChUAh8FAjUOMXAoXAIwWBIoEfKStVdhYCDwICSRY5m5O7lu9tyOSufZLFdffW/8FuTxbbkty1/GCP/2DrT+46p2Rx3V87frJYV3LX8r3pT+7aJ7nvdfemv9oLgUKgEFiWEEgWXx+RHtL8/ByPNF9/d2WkC4IGiYo8GoSOHBGGdBONiLxF4iBrkrTHPe5x7SUveUkn7ET1+aarb7Miiegx1o033th8q/erX/1qj17U5zGPeYymhjxC3iJwjC8lEwlNAHmH5BmJnHqJnmuuuaYhmL/whS80BJV6xBZSTNTwV77ylU6CIdtWXXXVvh0xHWwjI1JRNONNN93UiWFzo0O7PEmPClWW2CdnDz1JHHZS0pwRecgtY8PLMZJLRKOytltuuaVHvpobUi5Jg/EgP42BGEdyI+Guv/76bpuBjEHOXG35bT1sowsLZKx1QgRaH3Mwt0FqalMHH6QZfcaXJ2lIcOWnPvWpTWSwSEtktK2nEf3s0s4GZecGHMxD3bxe9pF1/llfY7MPWc+GJJ1EN+8NN9ywk8Xs3GeffdoVV1zR9EvSSVK6RCV/9rOfbeedd16XNb7x2J9Ma2Q9zJtNxmCXdmX65Pqxy3muXVmiSz4SWe2jXn/nhv7mLZF1PGQc31PSP0knqumW/uVf/qW98pWv7BHjyFrbt7OXTlgZX3S0FycQvbZBbrM/mL3gBS9oXsDw+znttNOaqHfnnChcOtSrQ6SSVzdwgTOczEHbTOWi84tdxt52222bLbN/+tOftkMOOaQh52E2zpszzzyzIeWNY/4IX+ed3xT7N9hgg4aotiYIXMn5zw7ngt+D89c27c6dzTbbrK2xxhodH1iJZD7nnHOaKGfk8KGHHtpcP/bdd9+ul23GohMZbg4S+42hzI5k+n06rlQIFAKFQCFQCBQChUAhUAgUAg8RAjXsIw6BFR5xFpfBhUAhUAgUAoVAIVAIFAKFwCMYAcTISHc3jST9Ja35tuSudfPt82XkiYRYQRYhoLQji3yHFAGEwPzwhz/cyZ83velNTUQvmz74wQ823+RFLiGzRO8hDpFHO++8c3v5y1/eLrjggrbWWms1WxjTrZ/xkErKSB9knzGT9OjCUdaO6EHC6cM+dbaPRaKJdDzxxBObKEFbUiOjL7/88k5kikJEkCKSVl555Wa8oRdJJCG9kFX0s007csxYSRz2pI28ehXJZCd7EFlsOuyww3oUJWITySfB44UvfGEnrxz7VjEiDKZ0Iq2MjYinly36SLbQhrWoYCQYohDhjXiX6wfr0df8EGS+oY+gO/LIIzuJZ92QbohpY4yEwBvllVZaqROz1lEdzG07bOtphJwxzd08R2589iN6nSty7eaGZNT22Mc+tr8sgLy2Pffuu+/edtxxx0an8RGaCEXRol4gENn9lre8pRlX+dWvfnXbfvvtO1Hu/HFsnmy0TjCUG4vtdErak3Rikb3WybliHLa12R956z8rNmW205dMkcjmR1Z/MhIZ54H5SOatfmmJvH5kRtkc3vWudzVbG1sr226/+MUv7i9MIDtFqL/zne9siP7Xve51zbmjP3sRrp/5zGfaqquu2mAuclu7ly1ghiBWZx1sO51M25zDRV+58c0rmdqU1bPTWiOdkbsir0Utwx45zC5R4gsXLuzErd8ubBHQfgdw9BLDdttt11ZbbbVu/4c+9KFmDublN+ncFtVtbl46eM973tMj/WEjwdw15YQTTmjOc7q8iGDuw25l57p1Z/PIk3Rd7c4/87qzWFkhUAgUAoVAIVAIFAKFQCFQCBQChcB9QOCBIoHvw1AlUggUAoVAIVAIFAKFQCFQCBQCDzYCSBSkn4SEQX4ZE+GCdLNlL3JMZOHBBx/cvx8rchRxi4AUMYqsRBpdc801DUG1xx57tCOOOKIh3Z7+9Kc3RM7mm2/eow6TdHIOaSQhChFQ7c4/xA1SxyEiCzk96tjGRm3GQKQhjb70pS/1yEqks8hCUbDsQRYjqhFT+iDtkvRvGRvDMUJJdKJjMmwyhmO65eavTRq2Ih/JIrO0IzERt3TBB1EumtExEv3222/vpBi8EWeS/sZQh6Q0V/o/8m+OC2cAABAASURBVJGPNPOA8fnnn9+22GKLTjD/27/9W0PmIm3N3RbOMKKLDcrqEGQ//vGPGzJQhDZi3FzhaAzjSeaGuDOvJJ1AgzE5OulDJIqmZqc6ObK6zf7gZA7OnVHHjiT9+89rrrlm37pam2/Miv4U1QuXWfcewf3mN7+5Oa+e+MQn9shtkaYITcT1d7/73a7HnP793/+9R1Gzgd3GhBV72afO2PSamzkoS8hP5xlcYKpuvp2eJP1liiQ9Qtc49Emwk8j5XTi3jG/7Y7qWlpL0ebKJXJL+osMmm2zSEKQw0iYK2tbkon8R/sbxXebdZ8T5Yx7zmB7JDm/2IEW9dPDMZz6zORfg6Zu5fouigr144HeIWPYbtWbmbRzr7XdJv/VVR6/EPnOy3TJCGUlrfb/4xS82L1t40YK9XvJwfsIQ7o961KP6SwTWgn3s3mmnnZo5wvGqq67qLyQggkXvww8Z7EUF55d+dPlN+a168QFxbN5shL2UhIn9PE0mAjtJv54Yd8yhzf7MS5oV679CoBAoBAqBQqAQKAQKgUKgECgECoH7iECRwPcRqBK7JwSqvhAoBAqBQqAQKAQKgULg/iCQZBE5dXf9EB33lO5Ofsk63/BENCF9fAdWO9JIjpizHSuyyvc5ReiRQ7ohl8iI+EO0IqV8v3SDDTbopCU5pI/tYEVzItAQOUgoOV30igwVKYxMoo+cHCkk901axBgdjs0VoWVc296efPLJnWRGWK+//vptyy237ISwSEJbCa+zzjqdSNQXAaqvMn2f+tSnGjJVxDASST07jI1QGnXqR0rSi+xkNwJT5KqI2/32268hcM0b+co+UcqOzcFckWpIUbbCbe+9926IMOQXMg1p5pu/5Nlne2ZzQrotWLCgvfvd7262ukaKjjVgK6NgI6qUDSJqRdoi24yFBCXH7iSdSDO/QbJZc21t9kcOMQcvxByZkdTDaCbWt2dmj/GcH/Sph591psf8kdGIbJGvyD3fniVrvvBwHtgO2nlITpS38wg+zh/9YcQWuvU1Dvx33XXXfr7Ro04yNhmySZrxEJteRkAIkzEPuXmzUxmhCj82ih5PprUmM7BB/oqUZRuSVb97S/RbG3LsGvhZGxH0ziHnuahbOpXVffrTn+7Rwvqx91e/+pVi/yaw8+Hzn/98j4J3XsAMeeqc8e1cv6+NN964OS/Zi/RN0rc497sWRW7dbN3clc7+Sab5InpF/orSFr1ubZH1zkkR3aKBHYvsRfaKPva7Sqb+xvLCAlLb9eP1r399J4S9pKGv9UQAI6tFM8+G7ufjwMUawQzm1tyxc8V6wtFvxDVEnb53l5J0crjV30OMQA1fCBQChUAhUAgUAoVAIVAIFAKPJARWeCQZW7YWAoXAwwiBMqUQKAQKgUKgECgEHjAEECEjJVlEEid3Ld/boLZ43XPPPRuyBwlML5JSP4TVeuut14kmkb22JUb2rr766pp7dCKSRsTtIKBOOeWUdvjhh7fjjjuuIZKQdwgs2yAjdQa5g3xCZCLTjGFcZJsxJYQPUgjBhMhCNomWpQPJJJoRccp+RBPSFSmG/HX82te+tiE+6WGsHGmqr3EQY8izTTbZpEcGk0EuGZNsMmHJFrZp1ybXjhRFMNvaFnbISISu+bDVsa1u2Y7cdIwk1x8GtqneeeedG/ITPqPe/IwDH0Qu3JHJn/vc5xoCTh8EKZKSvYha68Umdq6yyioN4akPAhUeCHJ6tZM1Fgwcj37a1VtPJKoyko1t7CVnDdUj4ORPeMITGtLUOiIK1ZGhCz6wsz219mOOOabbzybkJH3JFBVrTEQhMvjYY49tZNmNPEduiny19uyRjMN+5DiiEa6PfvSj+/eEtRmXzcpJmvPLusAO4a+eDPySOGy2NnYew9g5LgJ+zHPocmxexrNuY85dwVL+YXMyRQQTowP5qd757eUAhKtoW1sgO3+33nrrvpW2MfWBKxysjTqkt29CO8cQvwhj/eCIzNYuQt/56Tcy1hpufjfIe+elNvrpdN7BxLHv9OpPxrmH8LU+zluyopDhieyFD3JcP+uqXdl5ah4wFQFubUUoe/HCeWEsBK/tpPWjwzbb+ibTutDtWGKfY+ekc8yxfuamXT5/rK5SIVAIPEQI1LCFQCFQCBQChUAhUAgUAo9IBIoEfkQuWxn9t0IgmZwV8+NxRswf/63KHEtjLM4QThbH3tJ3rCxxJMmHs4a9w6GifsnESTfq6FIeY9GrrzrJMb2SY4njyZjaHM+n0VdObrTNy2ob+sb45Obl6Scz5qxdnVx/uaQ8Px9195b0GbqG7BgHdsPWedtsEzlktZNnH3n1bB92jDr1nLpyY5JXltOhrF4uzds0r0Ob49HH8Uh3V29M9WSMxVZl+unQpqxupLH+43jJvI4LgUKgECgEHngEkiwifv9a7UjBJD0SL5n0tjv/kvQS4vTJT35yG9uzImE0yBFZyogtJA4SEsGjzdayyCjtynLkjVxCxEnK7JCUJWVtiFvHkghkJJCyLWXlxiXHPiQ2GW1DTq5dLukzdKsf9qtns6Td8UjJhMOwfV4PecdDT5IGL3Xy0YdOtqofetUp26ZYLiVZFMFIp4RIR+yZGzyGDmMPfNVJbfYnRxgiPK0ZPGbVf3bOGDtJX3d62p1/xmOnQ3qkUba+yuYll/QlA0vHQ0Y5STN/7c4LxKH6+Tmww5jq5dZw1VVX7QS+cbRrM3f5SKPesXKSPj/HxpQbN0mfI91tiT+2D7vH+QkvJCnRoWfg4VhKorlvT90L9+GfZDovhijyc5StIVIfqW7NrJdxtI984MqWUSfXV52+5jDkxry005Ok4wAr826zvyEzK/Z1cjzayKlHrsOefnVkjAtP+JJ3TFZSN39sDb2MIfpY9L7+ZMjqK19xxRW7bcrODTk5+ZBRpjeZsHdMhq5kqkvS9STTcau/+4RAshgvz/r3qVMJFQKFQCFwDwhUdSFQCBQChUAhUAg8shEoEviRvX5l/TKOADJxTJHDBKEncY5w2mhL0p0jiDvflOM0QupxquifZJHjcZ5kRFLSxeHjW2PIQU4d9fJBEBoLeSiaQn96ja2vemVjkuNkUG/8NvfHoSNpV01Wzj71kmPjqjMXepV///vf923ujDv6IWSNqQ+dIimU6TEfdpqPuntL+kj0mA95c5eSdGwHJuxqsz/OM+3kk3SHIfuSyeHCdnbMRJvoh2ELp50+5kUeTvIxLznb2WJ+ynQk6d9lI6+/OrLKZCWySbq9bfbHVuMYUztZYzmP6JHTMbAUjSMCa9a1b0kor1QILIFAHRYChUAhUAgUAoVAIVAIFAKFQCFQCBQChcCyj0DNsBAoBAqBQmAZQWCFZWQeNY1CYJlEAJmIgESsIu1MEpEnR+DZam2QjaIPEH3f+973OumLACRDVlJOJpLSsX6SsugI+pGDxkSKIgdHH2OKRJDTqw256BgZqp/6JE09ApNeehCgUpIezcFGx9qNpX8Sh33LP2PSoUJ/0Rt0k1OnL7IYyQkbOkaEBDkySE/zUV5aQpprpyOZti90zAaJrcaFE5L1d7/7XbvwwgvbDTfcQKxHWCST7drhwCb92MBWtrHlt7/97aI+8CEjV0lW32TSZb2NO+YzZOAB82SSG+Ukfc31oavN/oxr/Fmx0a2v8rXXXtucN8rqYc0WESEiNdifTPrJVCoECoFCoLXCoBAoBAqBQqAQKAQKgUKgECgECoFCoBAoBJZ9BGqGhUAhsKwhUCTwsraiNZ9lCgHEIgJyEHXbbbdde97znteOP/74hqyz1ZoJI/NE8774xS9uZHwHEOmHyEQk0kPOMWJQGsf6KiMCkZIISMfG1FdZFLCkjDBFairTm6RH6qpHQNJDp0Qm+XNCEXE5+iOT2ZKkiUL1rb+11lqrz9E33CTfzzPn9ddfv5177rk96pZdSG/YGIMd8FCWkKHqlJeWEMza9aUTuSyq2Dfh1lxzzea7dchm+pK0PfbYo/lm3Kabbtpuu+22Zgz9JNjCj03mmKTbah2QrltuuWXz/byFCxcashPIxoUX/fpqIA/7UScf+mFMRtJv4K1dXZL+LUfHyUTI688e9vl+nu/IXXPNNc3LAhtttFHznTpz1p+MvsrjPFCuVAgUAoVAIbCcIlDTLgQKgUKgECgECoFCoBAoBAqBQqAQKAQKgWUfgZrhMovACsvszGpihcAygABCECmHLESY3nTTTe3GG2/sEbXIRiSghEAUzStSVfv//J//s28fPIhC5N6AAwErOUbU6quMKCQv4texPojXyy67rKmT1CNth03sS9L0k5LpO3F0SoOANJ6yedAhGRvpSodjxCeClP0//elPm7nccccd7Ve/+lW7+eabm7m/4Q1vaMhZUbXIWXbQS0eSNkhS46mjd2nJVs3a9ZOU9fv1r3/dfv7znzfjmDeMjWWOsIWVMZDAyTRuspjsJme9zJF9yPof//jH7Q9/+EPz/T/jwOJRj3pUj+A1pjEQ7fBNJp3kJDqSST87yFifJL1/MrUl6YQ8XYhdRC458m9+85t7BLNv93lZ4IUvfGF/kcALAxdffHEn4dvsD7muv/WYHdZ/hUAhUAgUAoVAIbAcIlBTLgQKgUKgECgECoFCoBAoBAqBQqAQKAQKgUc+AivcyxSquRAoBB5CBBCFyElkITJSjhBEGiIYmYbgQzpKxx13XNtxxx3b3nvv3clBZKWUpCEEEaf6j36I2lFGWpJFRJK1PfBvfvObhnQkM8ZDfrJDGrr0k8hJ6ulDJiIj1SEjzYW9jo3NZjJyhKp2c3vpS1/aLr300oac/NrXvtZOOumkHoErKhg5u99++/X5kad36JPTIxmX7qUlhKc+Ejm5ecnZgVg3fzaz8eMf/3g76qij2le/+tVmu2VYkCMvkZFggeA2R/3ZI5F3bB2MY0xrDK8knWwnQxf75ZJ5yukgS8a4MDZ/ZTbSRc747EPkGu+MM85oZ599dtt8883b4Ycf3slydl5++eVtlVVWafvvv3+z7vpKxpFXKgQKgUKgECgECoFCoBBYrhCoyRYChUAhUAgUAoVAIVAIFAKFQCFQCCxDCBQJvAwt5gM7ldL2cEAAUcgOxB8SVo7sQy4i/pL0yE9EH+LvTW96Uzv66KM7QalOpCt5OhCCSE/EIz2IRPVklCXHyGb5f//3f/eo2yc96UkO+9bH+iIa6VaZTBGoyuqQksZL0pCgbERgDlLRuI7JIx3ZbFy5ZGx6bNO8+uqrt6c+9alNNLII4MMOO6wTmGS+9a1v9UhdehCqtsJWtqW0MSUkqLqlJUSodvLm5pj9cniJRNZmLvQ95SlPadtvv30TTfv//X//X9PH3CR6zEEyT+slmZ9j7X/3d3/XI7QRt46NZRzH5q3O2Ahg4ylrk+hgC33GNW926WN84zpflPWTyMDk/PPPbyKQvSSg/4hmdj54aeAXv/hF++53v9v+9Kc/UddJYn37Qf1TCBQChUAhUAi4V1JrAAAQAElEQVQUAoVAIVAIFALLOAI1vUKgECgECoFCoBAoBAqBQqAQWBYRWGFZnFTNqRBYlhBA6iEAEb+Pfexj+9QcI1MRsiq++c1vdvLXd16/9KUvtdtvv70TeYhK7SNdccUV7T3veU97znOe09Zee+324Q9/uCF7R/sf//jHdtRRR7Uf/vCHDVlIz49+9KN2yimndAJWf2SjsZGE0gknnNBsL7zRRhu1T3ziE+3WW2/t21XTiaxkt8hieq699tpOghrn1FNPbZtsskn70Ic+1JClCE7ykuhU82Y/EpMuekQCI4WNgfhFliIykavk3vnOd7YNN9ywveQlL2m77767bktNyFVzEjl9yCGHtKuvvrrP2xyR42ussUYneuEsAvjcc89tV155ZTvrrLM6KZ6kz4etYyDbV2s/6KCDmi2grRWyV7s5whXxS6dj9SKLX/Oa17S11lqrrbfeeu0jH/lIX8PRTgapK5dsK22N4I4s33TTTdvJJ5/co3n1sT7mABvE7plnntm23HLL5hhR/+hHP5qaHuWtP5zN37bV1sIaIKG7UP1TCBQChUAhUAgUAoVAIVAIFAKFQCGwbCJQsyoECoFCoBAoBAqBQqAQWKYRKBJ4mV7emtwDgUCSTmom6eqSP8975b38M08SItiGOIJQGYEpH8eDNFSH1FMvIS2TdNLUMUJRBKktkxG6m222WXvb297WzjnnnE7w0UPm97//fbPF8vOf//zehoC87bbb+tbGIn1FgRrnoosuap/5zGe6LCJRhOiCBQv6FtMHHHBAQ+SSQ0hefPHFbYMNNmjvete72i233NJsHY0EftrTntaJXWOOuf7nf/5nt8v4iNsXvehFbaeddmo/+MEP2k9+8hPT7PbSnaSJwBXlao7IXwLmkqStuuqqDnsENKISWbvPPvu0lVdeuV1wwQXtv/7rv/p3hD/2sY910vPwww/v374V/ZpM3y9O0n75y1+2V73qVY1N7D7wwAMbInvnnXfudbC2Lkk6Obzbbru17bbbrr3gBS9oW221VT8n2EQOxmT32muvTrC/8Y1vbIceemiX3XXXXfu3gM1tkLAm8KhHPaoT8LDYYost2s9+9rP+XV64IZwR9aeddlrHhbz1QKYj3kXvIoBtjY3stU7bbLNNj5z2PWXnmzXW74YbbuiR4b4BzFa4WhfnjeNnPetZ7WUve1mzRtYV3nBPpvOcjkqFQCFQCBQCd0Ugma6TrqlSkua62h4Gf67jrunSMMe9QXLshR+543G/cE9TN/LR131b/Ujm6oWi+WPjjWNtZMax3D1n6HNsXPmoIz/G1TZ/PGTI0y0nM58rS0u2q5PIS/RK6kZyPJ/UL3msbslE33zdGFud+Y5ceV52YD8vbzw4e6bxfOX5yHMKHdr0lxzrP4/JPPbayEhD/1hfcpI2aeCtfHf66BrycvLDFn2U5SPRYa6OlUc+6hzPlx3fW5qX9/wzfwyPMTd6zHe+XVndsHPkZJW1m5ekTjJn+Uieu0ZZPo71dyzN958vayO3pE512iRl81iy38CPzHz/Ia9ev3k5dSMtqU+9vuasXKkQKAQKgWUdAde8Mcck/f/dk4yqyu9EoLJCoBAoBAqBQqAQWD4QWGH5mGbNshB4aBDguOGgGk4aDhvHw5rhjBEZqo6DTR1S0fH4n5ck3bHMuZws/p8X+pGDu+yyS48Efve7390jWZGj6tvsz3gIyUsuuaQ9/elPb74Pe9111/UoVWTmE57whB45a1ykKIIRGczRtdJKK3VCd88992wf/ehHm0hcjiU6HV9//fVt2223bchKSfTtuuuu24444oh24okntmE/Pb6vK8L3da97XeOU0w9B+r73va8Tukm67Un6XI1hvshSemDCQYrURGSKYKZHZK5IZXaJoOU4NUfEMAwOPvjgds011zRbTJOhZ+HChQ1hjjS25TQiG/kLP7Jf/OIXe4QvgjVJQ5Qiidn6j//4j52YZRtdyN02+4OH6F9rQs7cPvCBD7SvfOUrHUPybPatZfMQobvHHnu0yy67rG288cb9O87KF154YUPomhvSGblO1jjOE1HO1tL3fc8777z+7WTbPW+99daNXkS2ecPNse8pO+9E+6pXlpSTdKxtsd1mf7feeuvs37Zo3fpB/bM8IFBzLAQKgWUMAfcc9zD3jjG1UXZ/8cKPenXuF55T3GvdH9SR0S5pl6tzj0umTz64pzqWa6dD7h6dpO+Y4dlCnXsOvZ4tpNHHmNqT9B1MjM/2ZHomGG36KA9b6HIs9+yEINTX2KOebdI4JpukO4LVjZRMdcmUq0+mchKHd0nGlDSMORpbnXu0nVk8j3gxy7OSl+iQu+7znjOuuuqqps1uJN/5zne6TdZEeYcddugvzn3729/uzxuwgsnA6v9n7z7DPSuqfPGv8rkv53lkhlFEBLqRjAQJEkfCkJNNjkIDEiWJgkiaJkpQQFQk0wQBAQEFlAxNFFEBkfEqSEYxjvfO6///uedTZxbzo4c+DXQ33eecdZ5eXWnVqlXf2r+qvdfaVdu9h7HNtrWf2JOBH9EHj7oZiru/kiYDHxKXJ44HlmRpk3x52m2tBRzjv/7w45Eko7UWxkpcmXrCRx55pJ8y4/7zoYce6qequH+bEcEOr+vG50P0z4t00hzlZNLD9QBzpL/K6U4fcXmpn5Ac/Wmt9Xud1lq/D1JGhj7H0J/4UBDuu8hTR5o8ZZmWp4/SrjVy5OFRr7XW73Hl4dF+a8PXlHJp/SBDn/AI4acOohPevMbxSwuTz28zx1WdQT2Mh7zWhn9j4kWFQCFQCBQChUAhUAgUAoVAIVAIFALzPgKzS8MPzC5BJacQKAT+JwIMNwxUSCmDjRAx9DASiacRBx+jlTxGICFqbdhg1FrrhkJ5iDGKAcnRznYAb7rppkEmYxL5DHbkODqYXMcOO06ZoWiRRRaJU045JdZbb72wG5ijkfOYQ9SRxOTTxxHLnMycmnb+Mjxpk1y7eckgc+21146DDjqoy1TmyGK8jE/6LeTQZBg9//zz48ILL+yO5a222ioYthCd1W2tdaOZdhjV6KJf9HPEMv3nm2++jgVn86uvvtqdqHT8+Mc/HiuuuGJMmTKlO8btrD377LO7g5RRTDscs3Yvc1g7ltrOW05cDuPNN9+872rWJnyFDI+crJy1xoqO8ulLR4ZccvA7WpoT3DHXdhg7itlx3eoph4N+MADfdtttof7JJ5/cd1Q77pvDmR6O7abv/vvvHxy46jHy2Rmk747h1k9HO9t9bRcy/O0IT4Op8dPGwgsvHGTTme6tDRvnyXddLLDAAkE/hunkERYVAoVAIVAIjE4ErC00dz8glEbWY2uR0yukra3KrQHuWayx1157bVg75CPrj1C5+wrrsnrWEHlkaocMedZ+pI41RjvieJxg4QUs6yJnnjxl6onjbW14jfLilHWWDM44fNJkW8vE5dFJn+gh7R5BGd2QPPoi7Ui/F1I3KdskRx696aV/5513Xjg9ZLfddotJkyZ12nPPPfsLXpMnT47JQ7TLLrvE7rvvHu4tvGjn3kQ/6fib3/ymf1pDGrU2fO8nnu3on37CgS6wJ4M+9MAnjpThcw8h7d4AT2vDOMNdvn6QK45fCFMkjrRJNt7WWneguh5SNl5j5ZqRJ638xBNP7P318iEsZkYw8vIdfbyopu+wIcs9EZ31gZ76j+gkrU316ClN5xj686LbzTffHD6bIk6mcjRU3F9EFLofJk8+mai1pqjfdyqDKfl0UECWay3bxkNHZUl41FPHWOHFp1wefjzSiHw6iAv/4R/+4c0XJVpr/WVF+cpd/8ZVXF5rw/qSrx35SdrKeIWFQCFQCBQChUAhUAgUAoVAIVAIFAJjH4EPjP0ujrUeVn9GEwKMYPRl7Mk4Qw2DEiMN52KWyxOXPxiKtzZszGEgaq11I1Tyk8ugw8jDAMTwlaSu3aB/+9vf+s4NTj48H/zgB980JF111VXBaClP2wxQDHjqMpyh1lp31MrTrl29drOceeaZ3bmoDmMfGZtttll3bP7xj3/sjkWy6M0QRS9HHzuamiEPkYlHXcYxvAx8+qSMUY1TUx8mTpzYj3bWB/KEDMnq2QGLl9GstaZqN7yut956fbetMYAR/e2gVYfj2rHLMKSb8bADh1OUfP3qgob+Y4QkAw0lu/GNruSce+65ob8c8RzmyvWJI3zNNdeMrbfeuu+M0bZ8hsy//OUv/Thou34dSa0O/JXBd9KkScGhzViOV9/eeOON4NS2G5njm97q0XXChAndEc7ASld66S+Ml1hiieA4Jluf5OuvuuJ2atPLkdTyigqBQqAQKARGNwLWAD0w1+c6nnnWmlxzlUvjRZxk1iWnY3jpSJ41GZ81r7Xh3YTWHeuHdc16rZyc1lq/31CGYuivteE12Zp1wQUXxPbbbx9C9w3WpCGWvkYKyRWqq93WhuuSrR19UEYXoXVNmThd6KF+ylWO1CO7tdbvUfDMKrnfSBmpDx3t/OXI9akGazaH4+9///uwhsPUiSavvPJK/3yFF9I4u93jqEtPJ4a4HzFuMLKOZzv6qW/IPZA+KYOB+wRxMsTh4R6wtdadtfJj6A9G5AxF+z/9gJHxSR7yFdJJmTrS2sSjjjSSh7SHj97uKfApp6PPfLz00kuh7+6X9Hskwuc+x30UGfQgR7/E9RfmSBq11no/6UF/7SunSwz9Pfnkk+HEGC/Xabu11q9VOrfW+ik1MfQ333zzDf0f/aXK1oavd3jpM9nuA4WttV4/hv70OcdJm1k+VNR3cxtH8aTUSVr7SBypr63UX1/1Tx65CI88/EnGiQ7Tl8EMjzbw6It00WhCoHQtBAqBQqAQKAQKgUKgECgECoFC4L0jUE7g945d1SwEZooAhy+jjZ2nhx12WDgu2THFjFCOaLb7FF188cXdOEgg4w0DDwOW9Jv0NhHGHoZcBh31kkX9NMhxKHLMMlrtuOOO/fjmu+++Oxyzx7CkjlAdMuyAYCjKfIYrhjfGWHnaJCvlM2hyHtrZanevo5Dx4bfzV5zhU38YNe2UlSedRjAYMaAx9tHFLhptMoS21roD025WzlA7mO2wWWWVVYgJu5kYuNTlzLYr17GLecSgnUba1w96K6cz45rdwkL16UMgBypDaGutGxNj6I9OyukJI/xwEB8qDjushXZkk0cXac5aoZ3G8CBHmi5wZsDbbrvt+pGE8u0Q1m986sLHNWS8jLGx5AjnzOc4tlt46tSpAX8GU20suOCCb8ojh47GCvbGWDtIO5l2DWmHUVpZa+1NGdJFhUAhUAgUAqMLAfM/ja1d1gChdFKWW2esRcgaZw3Eb53jDJOfdYScSK0NO2aVkWN9It+akvcPyStUlqG1B1mPtWM9VM/6h8eaZd22DqtHtjYG11x87hlaa/1lM2nUWusvuJErTQbZ2mtteF2jn3VaPp53Q621/hJea8M7aPWfHPLoSRY86a0/1nefZPCyDazI6wAAEABJREFU3Xe+85349re/3T+VYd2+6KKLelqe+0AvY9GNzvpKln5bm5E07OGjTSQPuZ9orXUs8CC6tdaCHniStNHasMPTeNMdpc6ttf6SW2utOy/1y7WgPGWQDVNpbQlbG8YGH/7Mo5t26Ksf7pPcB3sJYCTyWQ/3i+5ryFJfiFpr/f6MHjH0R0c0FO06t/bfjn4Yyoepk1P0H4b0l+f6E8dDhnboKw0XIXK9SbfWwv1Ua61fa/gRGYP95nxP/WCCUhft0IEurnXxrKtt9fBoF77KXdPaV4csZdLaFkd0UKa+OtrDnzzS+IoKgUJgFCFQqhYChUAhUAgUAoVAIVAIFAKzAYFyAs8GEEtEITAjBBhf7GK1I8Q34uzqdMTiD37wg7AblZHr1ltvDd9Ks0uE8Y8sjk2GIHE0aMARR60NG+iUM/gw7rQ2/J0+eUj7DEm+PXvwwQeHY56vuOKKcASzuKOeGR/tVGE80i6jLyMSwxsdGL4YysQZbeUzgHG0cmTb0eMIY8coO/7Yt94YHfH63jA9HEVMvryll166OxjpRT/yGb8YuKTxc0o6ojr14Ngki5HUt4TpjI+zlVGRsW3nnXcOxkVHU3OQ2oE7efLk4JzGA1t6J84Mf5yq+py6wJBc+mubXvLgLV+6tWEDKQObPPoLfXOYgZHBjgNXHoKd9hn6yPzrX/8a+ifUX0c5M+ThpSODKdm+VazPrbVwfdBBPcdOw5rO11xzTdi57Jhqx0A7bpFMdciiizZTB/qLk4VHm4gs5FrNtH6LFxUChUAhUAiMPgTM8+Z7a5R1IXsg3xojRPKlET551iv3FeLWBuuBewC81iu81hdlSBtI3JqTvNZ9delhnZa27uJ1L4HXupTrkXsEbSrjTNWedrRnHcVHL/n4hPK0pw1k7ZNWRgb56ugbXm2KK387oi9+8pPejk9f3beQqVwd7bu3ID9fWtthhx3C/Ynjn91z5THIjor2Itd+++0XnMWwoat+0kEfyCSbPP2Cg7Q2YYVHGl7yxBFZ9BMnC6/1Xd+RsmwHj3bI119445VHvrbFlYvjJxOv/grlIWn16aKOa8U9pXHA5xpw0orPjsyMnBqzySab9PtF7ZFJB3ITB3Htup7gLk5HbWlbe3SSD1uhXdfkeNmBTDjIxyuUR5a+k6M/8rVFtnxpvxF6iauTOimXdr8JZ/XVpQ9esoXuPfEZO3XxaA+ffDzIeOmfuHLy6I+ktaGPKVc6KeXSW/3B60K6qBAoBAqBQmDeRaA0KwQKgUKgECgECoFCYHYiUE7g2YlmySoEpkOAMYdj0Lda7Qa+5ZZb4rrrrguOPLs/HLtolwgHHkcqQxkRjGbqiiOGngwzLs1ZKWS8YnhSxkDE8CPNEMT4x9hlNyonrV2rvuXL8HXfffeFHRmMkuRwMqqvLgMXwxOjEeMZfRi18Dnq0Ddv1WVQs8PFNwRvuumm+NGPftSPbFaPIVG5OF3UJUeoHcYtxikGLHnahxfH8pVXXhkw4zi3W0SIfPsWLyNZkqOQ7bRxRLX29XHatGnhuOr7778/4E62erBgdIOVfpIhnz5wE6cvTBl46SdfqA6jH2MdHrzyyRRXJ+XBD19ip9x46R9MGPDk2e0MZ/zGnyxxZRzCDHv01Q7i3P7Wt77VsdEvDn717rnnnrCzeZtttlE15NGRDnTWhgJxIcoxUYYPHtrQX33FUzRXEajGC4FCoBB4TwiY360/yNG3V199dd95+uijj3Z55njrlTUGr/XL2mQNsPZZPxzbi89pGu4ZrJPSeJRzdHrxy4tt1qMHHnggvGhlnbemWG8QHdTxwlmu99YbL8hZ5+RTyhrJOWZ9lC+PjmSIa996Ja0NxwV7oYp8RCdrn/5oz/HDTtJwr/XYY4/1zymQ495DOD2Rm6SfCE+G4kn0Fxdqy7qJyKYbvOhDF/X1Q7l4YiCPDPWRuPaFZKgvn0z9UhdW+u2+AI9ybQjhpg4eL8nBRpvu3YyvewuYkI+0RX/18NDHNeB+iQx90DYe7YuT6XrwQuODDz4Y7gfxkpdjQK6xoq9jro2luvRVZgyVjUR4yNRPddSXR55rS5k2HLXtvg85ftv1rB/KydeH1Nn1rJ/uu/TBPap7ZNcx3NRx/YmTrU2yHGXtpBnlZMIDD2yVO4nFdebe3idKYEwmfgRfIX6h/sDYuOmP0138dpxgA0t8SLuw83vUrnp+I8YC0cM4a9/9vN/hL37xi35Cjn5oy5iQJY7EyREvKgQKgUKgECgECoF5DoFSqBAoBAqBQqAQmCMIlBN4jsBaQguBYQQYqhhp7Hzh5LWz86Mf/WisuOKKnXzz9ROf+EQ42phBiZGH4Ult9RiXxOUz2iBxeUnaYAxi6GFgkyZLnLGHwUs9xr911103Nt544zjrrLOC4YjBSdscpox5jIiMXuqSqS16kMmwpk1xTlb8O+20U9gRbEfHlltuGfrIWMWwpR49GNu0xSBFR31i1FKGh37y9TsNfHb8+sbvv/7rv8bKK6/cv6kLu4UWWqgfxUgWPe2+ZUxlNPNtX7z6aKfsaqutFnbaSCN19U/f6Kd/+sLpSg86SOsjo6C0/muHzsqE9BYqw0sebBj8XnvttX4cozKGS+Uoj1mGA2Ogtu0AJvu5557rdfDrizETZ8yECVm+DyyOn67q66Md3Y4Y164jtPXxZz/7Wdhdrl160lscRuL6Lp8c+eRrFzbieOQXFQKFwNxEoNouBGYdAaeNrL/++rHSSiuFXahf+MIXwnri3oPT1jrASWZNtlPVOuplMXnWLeuM9cjLR07VsE5Yo2jmxSs7WJ1E4YQOJ29oa9NNN41zzjmnr9XWE+sWfkf7ut85++yzw9rNGb3tttsGXchwH2JtOvfcc8NpGtY3bVpjrX9kWH+lOZp95sKJJl6Esr4pR9ZjTjH9dB9hN6l7AfcT+kcP/cU7SNa/JPdMGRcO8mXcWipOH5jQXVweXOnB8SpNBh6UfLBUlm0lTu6D8MnXX3F8nIWnnXZawEq/XnrpJdmhLRFtuDeA+d57793vK70Ipx3OzyOOOCJ8VsMYcRbiJ5/O7nfIuPHGG2PZZZcN921eNnMNyE/iqITlcsst13c3u59037X11luHz4G4D8JLJ7L1db755gv3hfpDN+1ln/DOiDhJ3bcae9g8//zzod011lgjOE3d9+yxxx7hmpo8eXJMHiLlrnP3T3Rwf6n/PoXipBgYqEem612ea83LhfT66U9/2u/N4XTDDTcEJ6x7K9fNOuusE1540C/6wAw+7sFc867l3Xffvf++XHM+8+K6xE82vPVV3ez/ueeeG+utt164Nv3WxL2U6YUNLy0YK9e436r7NPWR60r/1Hf6DR7tI7JcI347rhn82sMvbkyERYVAIVAIFAKFQCFQCBQC8xICpUshUAgUAnMWgQ/MWfElvRAY/Qgw3CTpjfhgKD4jYnhh8GFQVU+akU4cpREx6zPOMBhJMxoJGX4Yz9QlSz1OZXnieOQLGdiE6gjx+P4t4xyjkjyGK8ZJ7TAccUbSg/FLPe0wMDGSqc9JyiipD+rjZVi0G4GxiS7aV1e5bw2rq1y+PAZAfcNDRwZG+foorR36yNMnxiohki/UfsbpJE87DJb0ZSBMeeToB73vvffeYGwmE3F6+64wZyxd8SJ6qMNAyMlMJ23II0eoff1IXjzyjCkZDJZCsoXaE+6///6C0AeY0Bs+6k+ZMiVgqg/GRh759GbEYyxn5NOu3T+MlXZP4aEfweQx+uo/HbSvXB2yGSrFyZZWBy/95NsRw3i7xRZbBB3Upye+okKgECgECoG3RyDnYPMokjbPvj33/8zloLK+ZIn68V8J87PooDxz/fT5mcZLFpniTujwgpaXvbxYtcEGG4Q5fsKECWFnJCfYKaecgrU7bK1l1gVOOy9CWbete5zA1jiyrR/04Xzi+HXf4B6CE4xD0OceXnrppXBSyBe/+MWgC501Yt0mz9riXkAoPx11yqQ5aK1B1kTtyUte+IiTa51GdjlbJ+UZAzsiHcHs5BB94KS0hgo5Q+n+pS99qWNANv1gqK4+ur+BEYei9ZReyvBpXx0kX4jE4YLEEV64ud9KnZXjtz7LE8dLT3FkHPRfPn2E8t0zKOMAT+eeNtxXKDd20viNHz6YaIej87DDDgtjC9ejjjoq3P/Aly7kur/gZKavMd11113DvZJ+0+PEE0/sL9bBVZs+0+F+ygt6nLJOtPn85z/fHafuI8iml/pCaTjSL/Pkz4j0RZ/oltcLXfX9jjvuCCfG+FSGz40YK3zqcFRvtNFG4QU7stVVz30nXJ3GIq0Pxkc/tAMX40A3GHDgOkHnuOOOC2n1ySIT+V35HIeXGlyHrn3XmZc8Ye9lA+Xur8hVV7vqyuOY9gLDr371q/4ioH4stthi3dHslB337O717MyGGxkwdA1pz6kvfmd2M3OMc2gnDurBx0lD2tMnfRSHgTEQLxrbCPg9ZA9dQxmvsBAY6wi43s255kxzuzXJ70FoDh3r/a/+FQKFQCFQCIwyBErdQuB9QuAD71M71UwhUAi8BwTywYXxx0MLgxUxTz/9dDCEMUx5wGHAlM8wJJSnrgcehqyTTjopGPAYzvAwfjG0OjbOEXcMU3YhMDIyGjIQqcvBiw8/I5L2GAPtvGB4stuCkVT7Hqwch8cwxVgmD5FNb3JTN32RFtLVwxq52mLIk6cM/0iEj4EOj/4xptFVmj4M3HZGXHbZZX23jDL9Z2gTt4MDjvqmXYbxww8/vBsP1ac/WfBnQJOGDaMqLGBMd8ZufI5FZAyFI5nqMSLCRTljOn7hxIkTgx4Mql//+tdDHViRT46jsLV37LHHhvZgaPc1wz7DonHTBr2RXSv0Z9BcZpllgizE0Ij3ySef7IZG8mGN4KcPDMb65xowntry8EznokKgECgECoHZj4A1ztxunSDdnGzdFUfmZKE8JG6uN29nWp41hSxxsqwbXory8pf5nYPWDk/r0NSpU+OSSy4JTlLyzz///HCyh12X1jHrlW+xksc5K33ppZf2nb1eGrN+WJ/sctSOOnaV+rwFPuRUEGWOxvWJBjrTjR4+7WBNIn+JJZYI9yY+/aA+BxY+Tiq6iY9EdLEGupcQh4P0FVdc0Y8othuTPtZYp2PAg9MMfj7L4X4IPvTL9uDHQYesp+4DyEf4tEEnYyWcGbnPQPjUhYu49ughbs2FhzaMq3bcIygbicibvlx9eRlq270aXk7wfffdt58CY303Pni1//e//z2MKeclXdwbLb744or7vcRdd90V119/fT/q265fu2Nvv/32mDp0PXGqe9mAs9KRzBzJ4tkfmBofWBsf/XOPQaeZkbqUgBUZ+Onqnkkf3R+5tu1KR3YBy9e++z73Nu6tTj311PjqV78anN/aJ8e1p47rDy748Btbv0v9I8MuYDvonaBjBzYeLzrAwNHPXq5wX+aTKIjz1r2n35RrD5ZextQX/aCf3zzYrbkAABAASURBVJV7MveR7rvo53fpej399NP7TnnXK5zUcy9HLxjSXRs+dcIBDwO/Y/o6ottO/gkTJgQMvEz429/+tr/koV1YkicsKgQKgUJgrCJgvrR+m2PN7eZOfZU2N4sXFQKFQCFQCBQChUAhMLcReL/bLyfw+414tVcIvAsEGICwM94wjHLuSTNGMXYddNBB/dtfjELy7XBgPOT49dDDmMeAtdJKK4UdMHZqMHydccYZYceGo/Q4Le3mcEy1Nhi/GA45c19//fWwe4Qx1dGLjMUMSAxi2uGoZARmUKXLXnvtFQyCDIx0Joch0EOXBzI6aoMhVDsMW/LwkuvBjJHMw5pQ2UjEKLjhhhv246LtSDrwwAPDEZDIEdCMfvPNN183eCeWjvmzA4oRlhPcbiY6OybQzmaGX0ZOhj56MpCmDnTWN+3Sl5FcmXbtnGEQnDx5ct8FxfBndwYd7PbwMAoLY6J/dovgVR+Pfuy8884hNC6Mh44WhCl+dTm0GVE5u/HYYXz4kNNavnHCZ9w4lxk66a8NuuqPtpB+yNMP42GnMP1gox6evKbEiwqBQqAQKARmLwKDc6x1Iedk66G5W57QWiiUpoF6CF+mrQ+5nuLj+PH5AXO943vtEjTXW2OdnmGnoZ2CnFraJceRz9ZOL3FZG7Sx3nrrBectskbI4wCzLnLicvjaAWmXr92ma621VnhJSTucj+4vUi+7JMm3a9daZW22M3n99dcP9xiph77oL51mRvTMtV0d9xocz2RZxx3h616IftZc67I1VT5cc72zrlrbM08dst3DwJAe8IahOPnCkQheDzzwQHc+coy6b/vGN74Rdo5y1DkyW5xj3LHD2tEGXWAwkmxlxgKJz4jI0Ud8QvcqjvB++eWXw/3bTTfd1HcHP/vss/3lAPc/HLrGGz+5XpTj7OX8N1ZTpkzp91RLLbVUP4qZPLi614APmY5NNu6uRSE9YIYc1a3v8BiJOFLpAxPYGGdjQi/94Qg+5JBD+vHNdixzptLDUcgcxffcc8+b34Bee+21w72R6929KDnup13zrgX3TPpq/Ono/tA9pU+ccI6Tq77rwrhy4HK6eunO2Lp34zT3SQ4vM/hUysEHH9xPeXESjXty8l2fXtDw4oTQde8Fxn322af/Bvx+3Eu7H3U/5nfkuoYBvejnXk5dmLgvdw9LTy9tLrDAAn23Nhnao6cd0YkZOfpuPJQXFQKFQCEwFhEwX5rvrOH65z7I/GldMafKKyoECoFCoBAoBAqBQmC8IVBO4HlmxEuRsYgAQ9VINLM+Dz6ocDg6no9xhxHHzgzGWMYdxiBGVcYexh35DF3ke+jhnOS0ZehjzGPQsmMBP+MV5y6DLCMbA6QHp0MPPTQYuOwinTZtWjAmOXaRkY8xjDPZkXN2SthdcdFFF/Xj+Tgu6YrIYjAjj57aYGiVxzAIGzrqD4Mxwxt95emH8pGIfAbrk08+OdZYY41wPB/Dnx1Pjz/+eN9NwWHNGEwHxjOYMmwz4DHI+daaXRh2UjA4MtwxbtOXDnBTlyFUqF90UlfImEpfGDJE2knDwOt7eoymdplwvus3PsSQqM92JdnFoV2629Fity9cOdeNFSMgfmPMoGr3NfwYUhlxtXPzzTcHo7xxcly0h166ewjm3IerXSt2hmgX9saRLo6BZqhncCQfRvK1JywqBAqBQqAQmP0IWD+sIySbl4VIvjlbKI2k8Zi7kfk7y+Uj+XjN3eJ4rB12IVoPxK1/ZFmLrU3WHMc4u39Qxxrn3sEag+STTa51SptelvLikDXLumsdtubgsX44KcR3frXDWcUhh0caD/nkWOu1QU9ty1POYZttSs+I9JO+5OARVw+Ra20j1zqofXpYz62RdgFzXtIJJvBRhxz1rdfWXvdSyrVFP/x4yBWORF7KgxGjs3X+xBNPDCeXWNuPPPLI4OgTV+4+iyxtvBPZySscJBhk2nou7V5GCAOOQo7oRRddNNxLeAHNNehFOGPNgcm56l4QBmS5j9EP2DlG24uFMDFuZOKxI5Xz33XgXo7zW/uwFJJFD3Ldh2rD/c9IZJzcC7letKUdusLIi3yct+TrG320w5nLsStPf1yz8HR/pJ5Q2njjIVNcXXHji4++jlDXX5i4huiuHTwcw/rpMxx2WMunJ9nkcMZ6Sc/vzG/A/abrDz528LqXdi9p/L2EqQ4d4KlP7rG9rOHlAPqkrvQwDq4Zx3fbUew61QfXqGtYfTp72QJeTr8hH+ET5m9GvGhuI1DtFwKFwOxGwFxs7jQvm1udoKYNLy+ZQ8WLCoFCoBAoBAqBQqAQGG8IlBN4vI149XfeQ2AEjRjNPMgwgDEO2WXAgMd5y7hlBy6jEkMPA683XRmcGKgYixirGHsYvjgA1bPLw65Rxy8yAnIOchSSRxVtemBiYOPgZLBDnI4Mlx6q8NmBweDr6EWGzZ///OfBkEjP1157LeipfbrTm3PTzltOW/XoxWjFeKY9hl/Oajsm7BJhyNLOSMTgRb5dThygdjvrDwe2Y/AYqjmBYagNRjc6kWlnCIetY/UcBcgorI8Mw+m01V+6qs94ancxHlgyCJLDmCpk9IMX3Rn2HOvH+G7njHYZ8xhJ6UwXxCDHmMfAx4nOme17hNrgSNYuPuMLV2PMMa+cAd9uLn11HTB4M757uIUt/NTxwMvJzehoRwpd6UB/RlLjZlwc9WgsGK7xaFdYVAgUAoVAITBnEMj1aHCu15LjiDmZvHyErM/WcY4k66b521ps7RDKUw+Z372QNGHChMDvqFrrihek7BC2xlqTrA/qc3i5jyDDumGdse5xLjGgWqfItTZYW6wT9LUm0sl6z8DqW7zuFax79CVDG/TL9UQ99ybaFUfuOcilgzRepM2RiK74rI/ZB3hynnF86bd7E/cCnLnaIM89iPsG7eqLOvBMfdVxb8CRCUPl6mlDm+IpS3xGZE22O9q9lN2pHOarr7562I2KnPrBoW6HNIddynknspM3Q3giWMsTShtnfTWO+mu83I85ncQ4uB7sRnV/pp6dyTneyuU99thjYRydduIeQ55rDGZkSiuHO2ew+uRqlx7wE0q759BX91IwGIm8nOCayza0I24c6EGWsYeXa5YOxtO9pHHCZ0yV01d9mCjHRyd5rnv3TeJwyjI73Dm8Yea3iJ8sMp955pmgi92/+uq+2zWP3Fdz0Lo2lfsd4dG2NtyrasNv1HUhz3VPZzLpLXRkuxAGMIUfUtf3g/VDv7Tl3tMJMX6Drls6ap++cCFTO9qQry/SRYVAITAXEaim5xgC5lTCzZ3mXi/kyDNHyy8qBAqBQqAQKAQKgUJgPCJQTuDxOOrV51GDgAcXxhoGLoY0DzAMVgyLDEtCxh1lOsVgxKGLh7FInjoMXAxBHJaOruNgdCwgYyAZjEIMTWQxgmkTkasOPkYnabLx0Y3R1rHEjgF01KL2GKXI8+CF0lBIX7rhYZiklzhimCKTfHF5DF3CkYgBEDb6Jk5HjnA7SBhcUxZDGNI3RD91GNE4fRnI7Q5m9CQHFgx/+kpXdeknzP7QTx79GOlhQa727fhxXDcjuTry7SohH7+HUPnSxgkWdnlzWNuJzDhIP2OgD2TThW6II9hRnnapONrb0YPk5kOuusZHnnoMrYyZdpHbWSOfztrnNHckJ13hz6BPXzjhKyoECoFCoBCY/QiYZ83PJFsrc67nwLRD005CLxRZE3y+wbGv1ohf/vKXgV89lHO9NSXzJ06cGNY267c53RG+1gkvIjn9w8kXXiZSx5ptzUDaJtO656UqLzfhIdeaZ62yblq37G60pliHvIwktIPREdHWOGtz9s+9CbnkkCEutIYmjzzrjnbEZ0Zk4aGftUtcO9ZgjldruLWdMw12dITrE088EdY+/Jxl2hTXZ/Xdq7hncj+hH9kOnLQlbezUmRkZAy94+f6ukz3svHZqyA033NCPX3YiixfmVlpppS7Kmq8v7wQD4456xYH/yHAtyYIxvcmUlk939xvGzv2EU1McHe6lN7to8aknxOukEOPkHgE2MFOGh3NUnHyYcWrD07UjdE3RkQ6JnZf2XI8wGIm8qOj6Vc99l2vOvZCx0w/XlzTd4CXf+IkLtQsL+knjo6frjUz6ycOPB8knG9nN7oUB14X2lSMvU5JDppfn3P/6ndoVvOOOO8aee+4Z7v9cc5y/XsTw4iAsYAcbdZ2+AhcytZt6aFseB7I8Tl7jQAf91TbdvdTnd+y6dsS59t3XG1u/c2Orr/jJQ9qBi3hRIVAIFAJjFQFzrL6Zv63Znnml3RuZh8XnJlXbhUAhUAgUAoVAIVAIzA0Eygk8N1CvNguBd4gAAxaDEKMNEmcM8kDDOMQIx4gk364IaaLxMBgx0DH6MHQxHnkIksbHQEQGfsYpoTRDGnmMTPLEySJfHoOSh6vUTVuMccrF5dOJvnjJ0J5QPl3E6SHUplAZkk+frKtsRkQ3ZdplnBSnP31TV6F8RL5y9cS1oT1x5QxmZHlAZNCUB2t5ePRNXH116YmHcVS5MmlY6ydMpFMHehkTjnf4KyMHPsYGjvSRry2EXxppg2zGbWkGe/W1S3dtqq+eMMeJMZOB127k008/PewyozPnsB0tHMoM+/plJw/ZHpyFRXMEgRJaCBQChUBHwBpo7u2Jof+sBxyFHExOx/DJgh/96Efh2H+fAOCwM98PsYa53vwvbs637oqbzx2167hYn0Pwkpb1gePIzk6fhPjMZz7TT+/glLIuWi+se9YrOmiDvFzHrDXa4IR2mgink5M0fvrTn/bPRVhXrGFe9iIPL+eXtS77pw1rKj489NeG9ugt3zqnTHok0m/16UV+4mg94+zlgLWbkw5Ou7jqqqvCC1ocZI5nth5y8mlLXW1xNAr1HVknhfK0Z83XL+3JG4nw6o+X6KyriGPZy1pwhpN7ATtoycEv1B4SH4ngNkh44SFM/YwdfOisb/SBtXsRu1DdN3lBzScwOB3dX+AhAybkpCOcTvRWV7tkkm088SLXXdbVjvrKxeFs/MnQZzuCRyL6ZH0y3Ze5NrWN5CF6DKb1Uz3XEf3oBVvXv7hy+fqJJzEji47q4nHfpM/KXcNkKKOHax2P+ycvU/hNcPi6ppRxFHOek2nMXUdwoCeZ5Omfa8oY0Qsvops0zKTdiyWu2lZm57bPsHjx4rbbbgsnunAWK9OWcSWHfKF+koXgRRfxokKgECgExiIC5jikb+Y/ZO51/2Tul19UCMwFBKrJQqAQKAQKgUJgriJQTuC5Cn81Xgi8MwQYrxiPGKMYdYSMVR5opBmmPNR44GE4YqRTh+FImtFHfcYhPB6GGPsYhxijyGLQYmyikbg8ceVC8jOPDDLJpotyMumhXUQ2o5kyhj+84vjUZ6yiE13lK2fg0yey9Uv+SEQuPm3hS12F9JVHnpDs1JV+dNC+utomh07qJQ541KWPkAx85GiDMdMuD/nKyVFHv/WTHFjCWj7nrTEbjmuQAAAQAElEQVRhyJOHT/v6YWzUJx9v6o1fGrbKyNOuPIY+7SpTV5tkkykfacO4TZo0KXzbj7GSAdHxmI7tdIzn5MmTg676BBvyyFe/qBAoBGYnAiWrEBhGwJw9HIvIOdv8ay1YbLHFYpVVVonll18+OKNWW2218AkDzjonQahn/RJaF5C4tUmojEw7MzmOzfl2ovpkg+OH8TiumLP0zjvvDLpYK8ixXlgLrFEcqELrEd2sP5zTCA9H62WXXRavv/56OELZGuP4ZU4+5drRH6F1kn7kcHxpk47yrLHJrwyvOiMRPfXTmoePXKE1fK211uo7ba1v+s/xyyHMAcsh7LMNTsFQhwxrnrrWUGH2l25wQXis1ZmHbyQiSz+yX/qoPRi779F39xzIeitNF3WEI8meWRkd6UsO+WRqUz19odNDDz0UXiRzPLhPZ9jZLU4/demDn95C+bBWJm78XBvK4CKPHPW0pU9wlB4cUxh4uY2OIxF55JKPOOzJ0p/Mx6ONTOuv60Lb+JSrg8e9lFAZeTARyhO6tpXpnzyy9FGZe67Ewe5490sc2D7n4QU+J6y4t3ryySeD8zfvrziDOYXt2PUyAFnZrt+WtOs19dQmvemsTBqWeOlCD+14mUFb6jndxzUNe8ex/+xnPwvXvD7AXZ/IEuIXJ1dYVAgUAoXAWETA/GcuN9eZ96w71ht9zVC8qBAoBAqB9weBaqUQKAQKgXkDgQ/MG2qUFoXAvImAhweaDT4wvF0enjlJjFppgPJgkwYvDzgo2x7kY4CUr5462Qdx+UlpxGNoyrzBeJZnmTANVGRPL1e7CF/qOX2cDmRkXeVk0T/jeMRnRmTAwLioPxiqm3KUSSP6yVdXWttk0Ek6CQ/KNBmZTlwYleXjSbmD/YaldtRjwMPHgCgc5JOmB8KrDpIvnSF5GRcmpayULR8W+qRv4pwJDISOx3TMIqM9p4IypB/kiNODjKJCYLQi4DpG9BcmZVpYVAi8bwhM15C5WZbQtclQaa7nrOGYfeCBB4JjznG9wjvuuCPE7SDkKOIUUh9x7AnN9UJrB6On9QKv0LzvqNj77rsvOITtUOT0u+aaa8LuGHO/tulABkedNctaoC3rGyfTrbfeGmTbYXzdddcFR7O6+kAPfHaPWiM51tLpZX1RzulFvraQOHl0FocHGfJSF3Lgg0cfkZeqtCuubWsfhxwZ0njFt9122+D05Shz9PLmm28uO/SbE1Q7+idTXzlIxcmGnZBOZMpH8tQTV1c/6IHoiZQrgyE+aRjIkyabXERX8oXq0kMaqYdfmbQ4PPDAVr72yRWnv/EklyyhfNirS3c7ze2Mdv+y++679+PFOe/vueeeHsePFy255JJhLB0rrk15SFy7Qm0bMw5Q/fVJDeOhfTzaoUfWk6+NkSj7ikc9+pMljuACb/EkvFlPHt2EnNfaRJk3fV2/EX2AKT71kkdbKdcObjK8AOgeCr9rWr85qpXBWH24kWXcpcnHJ24HsXEUl08+/cmTR7Z6rhPlyuSbA37961/3Fzcuv/zycFS8ezv4ao/OrgE6G4eU57dEhnw6klVUCBQChcBYRCDnU3Me0sdcp5RJFxUChUAhUAgUAnMcgWqgEJjHECgn8Dw2IKVOIVAIFAKFQCFQCBQChcD4QoChcpA4dJI4gxBnEAcThw9eRk0OHWXQ4gDidHI8LOIwwssJxplkN6RyR0FzCnN8cRjayctZpEwonwNJPXI5joQcU5yvHHy+P8oxp3160YczjAw8nMh2S9JNfbx054wiK51h9FIfn3w7JvFz+CFxeuubuDz6cuBmXSHDLrJD0o5kuyC1R2a27bvIhxxySNidbIcm/LSbfHg59xztazcnXTnq9A1pBz7aGayjTF19hzd8hLCRT2ckTqZQOTni+iaOYAFHuhkHaf3WH457ZfTnwFdOJ7qkXMd7K1MHL5yyj8ZE+dlnnx0c9bvsskucccYZsckmm/Q0bO6//34qdWewyLrrrhucihzsXk6Ql/0VwkM/f/KTn4TrBR+nJD79QuL0IcdYwEfeSESmcqExENdfadjARR7MYABfuiDjIF9bePL6wUMHMuCvLIl+6sIKbnhSdyHCS67j1bX5q1/9KvDLR9qTJof8Cy64IC6++OKwe9dvwjjZJY/n5ZdfDkep0we/PpHhd2GXvpc1yKOX/ojjM37q6MsyyywTMDH29IK/NjiJk18+XckwXnDLvmivqBAoBAqBQqAQKAQKgUKgECgECoFCYPYhMK9KKifwvDoypVchUAgUAoVAIVAIFAKFwLhBgJMmiaMGZXp6EDh+OHfwKOMYEnKY2fVqxysnH4do7sTkmOIc4uDiREIccmRwDnEopQwOX7zS8jmxyOHk42ziaORwUs5BSRdx3yjlSCWPXPrgQxxaePFxTmZcmny8K6ywQv/WMSclHehKD0QmR6Y2lHFwcW7BAk6+oezo7H333TcefvhhYjvh0VcJjmnOdbK0l3qTxRFnlzSnqJ3OdNB3ZdqHHweetsgil35IHA/9OPHIlZavXF11kHaEqVPKww8HjnnYSePTP7tMEfnK0yFLrjQ+14Cjh32bVj+F9FdGLmcoR68TQewo32effcKY/tu//Vs45piT0fHe6mkTPuuvv36svPLKYbyvuOKKIIdu2tIvWBpvuNktrF3YcVhnu+SIu9bUwQ/TkQhG+NTTB/roO1zJgQ1sYQcD5caGA1cI2/xkBp3Jcg3CUD18ZNNBmhyhesZdvnLtka3P0sLNNtssYOnYZd/shps2yHeNa9+1eMYZZ8Txxx8fjmomW58coQ4j/Pvvv39w2OLXBjnomWeeibvuuivkwde1ivBpn5zMpxMs5MHFb+qxxx4LOCuDAXyyP/TThrKiQqAQKAQKgUKgECgECoFCoBAoBAqB8YFAOYHn+DhXA4VAITCnEGC0G4nmVLujRe5I2LyTstHSz9KzECgECoHRhgCnTNLgfMzJgwb7k3yDoXJOInninExCeXbxcna9+OKL/dhjTj2OW84i5Y6a5mSS5vxbZJFFuuOVY5bDiOOIo8hORw5GjiM7FDm+PvKRjwT5p59+etgtq00ONXXtbHREbeaRwVmovjz9XHjhhYOzTD698NjdyMnF2ecTBdrg1DrzzDPDjmaOObt/X3311bC70ndQ6UkfIRn6b4fmhz70oX5stuOz7eilF9mcYk899VScddZZ8cILL0TuyIQH3Tj74M7JrV+cnuSTS286Zz/oJk+ZOBzpyEnHqWqnLryMAZl4lRsrcbpoUzzzyaKnuvCnV8rGi+ywXXXVVYNMO3Zvvvnm4Nwkh6PRDl/4Gx86aR8+xp4+3/zmN/sR4/I5gz/xiU+EfnMIT5o0SRNx4403xkUXXRQcrsaDY3GDDTboTk/HSDt++NFHHw3tcu7+7ne/i29961txww03hD5MmjQpPvnJT4ZyaX3Rnnb0Rx787Y4diby8YMwpleNrbGGnP8YDDuTSg2y80q4tTlJjKa7vxlJcXY5SO23txuXwVSflwdI45FhrQx7ZCJ8j0H23G8+hhx4adkFz6rpmyPaSwpQpU/rvw/XuxQY40HGNNdYIO/FdK88//3zYUQ8/vwHXKyf85z73ufAdYGOoff1XV/t+q/DUj0svvbQ7mOnvOnLdnnTSSeGb3fSUT8cM1dc3bYsXzUkESnYhUAgUAoVAIVAIFAKFQCFQCBQC8w4C5QSed8aiNBlrCFR/CoFCoBAoBAqBQqAQGAGBQQfTjNjwTE+caRyFHIuII1Z9Dh5H+O644479qFjH/dpxyGmLjj766LBT1m7D5OM05GRSlwOP448D6tRTT43DDjusf/eXQ84ORg4sDkIOLA7BE088se9a/OpXvxra4XjmyOXEomM67uimjY997GNBtqOq1d95553Dd2k5e/FwdO6xxx7BsTdt2rTQD22Sv9VWW8Wxxx4bvm280UYbdUclXTgrOXuXX375oLM2pk6dGhyddrmefPLJPc7hxkHGgbfnnnuG3apw1S5nacYzlD8j0hf945Q0Durj5fzUd05BO4I56+TTUWisBkN1tSeUr56+cFgaB848bXDyTZgwIbbZZpv+jd677747Dj744LDr9gtf+ELA8cShsdh4441jzTXX7NhwFtKFXA5930bmEPyXf/mX2HLLLbvTllOQg/RLX/pSqKtPV199ddgtzIlKhxNOOCEmDTl38X33u9/tbcFyr7326g5Nu131ky4HHXRQcIQjGOkvJ6b+afvBBx/s4/fpT386RqLVV1+9t/OjH/2I+kEObMl0rXNuKoA7bGGUabycwByo2pUv7oUH3zjWR8c0H3XUUf23wJnKeUs2PnXVwZdyyUTaI+Pwww+PpZZaKryYsMUWWwQsjjjiiHDkuOvZbvyVVlopzjvvvM5HnrrG1e/EbmJ5HL/0cAy6Hehf+cpXAp/xcV3QCemH9tdee+3YfvvtAwZf//rX+zeB1fnyl78ciAPaKQD6kLiQJ649Y0GOeFEhUAjMAQRKZCFQCBQChUAhUAgUAoVAITAPIlBO4HlwUEqlQqAQGN0IlPaFQCFQCBQChcBICHDwoJF4ZlTGiZNOsEEeTjaOK05dTj07addaa6245557ujOKE/jcc88NTiVHRXMacu6RQR6HoF2f2267bXAg2tl77bXX9p21nGR2NXJ0cTpxSnLocXJxaF1zzTVhJ+63v/3t4FxecMEFgzz1OLC0wTHFuaW+co5fTj47Ke2ExMthxXnLMbbOOut0JxtnMOcjpyQn7ze+8Y3gJJww5BTlZCabA1tId/3ioMt6dsjSy9G766+/fmifs05b+gFPY8E5bdcoRzQHMQczp6ByZfqjDY5BGKojjUcc/uRNnDgxyOA0l8aD8Ajl4SVHGinjoOP0tUN30UUX7U5aTmHl2uBY5UC0E9ruUmMNO05bO3I5x4877rjgLLebmnw6k/21r32tf+eXA5PznXzjoo/4OEg5xultLDjL4a3vxo2DkTNYu/T8wQ9+EHZbP/vss30sOKKVe4lAe/oIM3Hj6pqEhxB2nJIjEYczB7QxMrb0MNbItUp3uCTJ4zwXagc2ytSnhzbh6np3HXOK66Md8TDgVNVP7ZLNKWuMyNAX9ZE0TF0/fk8c33b53nvvveEatUuaDFjalesa1j59yNOGlxWMk13bSy+9dHz0ox+N/L4vB76x4kh2LWhTHe3SI8fPDmR1OX3t8L7kkkviueeeC9e/6wPOrgFOZ5ioD0PXkXhRIVAIFAKFwOxFoKQVAoVAIVAIFAKFQCEwLyNQTuB5eXRKt0KgECgECoHRhEDpWggUAoXAbEGA02hGpAGOOyEezh1xTiIOH2mOKMfKcnQ5xvfCCy8MziKOJ07hK6+8Muwq5GRSl8OJM4zjze5hzllH/Dqe1q5Gzie7cznkHHVrx+/3v//9sEOXA8rOVPENN9wwDjjggFD/mGOO6ccIcwRyHHJIcU7ZjcxpzMH8ve99L8jhSOaI0x8OLwG9hwAAEABJREFUSTt+7ealL73xceqSqe92Mz/00EP9eGd10rnFUcqBxjnqaGO7JTnDteUIZX2y05iTW985/PQfbjDgvIMXoqs+018ZJ55+wFdaXXGOWvU5HDndOfE4BOlIH05A5fpPlnrqi2eZELZ248JT+xyWnNL00y7iENxvv/1COVzsYjW2d955Z4jbhc0J/Mgjj8QOO+zQd4Nrx0sBMOe4tRPYtaL/rhP94tg0BsrVtduUM1Vd2Bp/u8JdO7C0k1a7ri8423G9yiqrUDU4ffVRf+DDcesYby8NPPzww8FRKj4SuZ60A0/YkeE6cYyz45hdA8ad7vpBT85YLxDgcVS2FwUoRAf8ri8vF7hurrvuun5UOgf65MmTsfUduzC0S3211Vbrx24r0A4MhJmGFwewo7O1J4SvXeccy15WMA6pn/p0QK4DDmnjY9xgrq4jsPXROODXb23C0ni5RrTvKHMvOtxyyy39t+M36vd8xRVXhN+mnfB08Juxc5yu6sEprzvpokKgECgECoFCoBCYZQRKQCFQCBQChUAhMCoQKCfwqBimUrIQKAQKgUKgECgE5l0ESrNCYPYiwAk0I+Lw4nDUIseOEHEQIo4njh8OJ45MjlkOp7333js4vOw8TNn4OJjwcgiSw1FkxydH4G677RZ2LnKkcepxtJEvdHztPvvs04/CtfPW7l5OK45IOxuRNJnaoRtHFkezo4DJ50jj+OTowqsdcW1NmDAhOGXtfnXk7iKLLNKPkubA1X/OLkc7k0m+fnCc0V9o1zGHrx2yjkvWD3iQD0POW7rBkDxx2NBb2+TZrUonhIde6uJVT5yjVvuctPJhx4loJ6Y0Uq7/4nQjW5yuyoT6wVHJecnpqm08eMW1jUdoJy8n42c/+9ngFIY/ffRNu3CBl/pkL7fccmFXKszogY/uyvVL//Atvvji3RlqfDiwyVSWvPBT5gUDDkbXVcrEy2muD3R2jblW1Of0JJtudrDacTwSGSu7ccmAj/4bE3Ls5KW3Nuju2s1rB6++wkNdfPKEnK/y/umf/qkf22zXrD7QyXHWxpHTGbbqk62eOkgc6ZNrR546+uO3td1224Wd8vSkOz59h7d6yLHqdk9ztP/1r3/tL0nAxXiTBzv1HBON37WuDXFl+ilON/X0wW9aCDNYcMK7jv0O/dbwI7oI4SAsKgQKgUKgECgECoFCoBB4rwhUvUKgECgERhcC5QQeXeNV2r7PCDB6Ic1myEgjPS9QGnTowhiWxiFpRiThjCjrCgfp7fgZ9lCWpWzGSHnSZIgjRkChvJEIT/LSPdsgT9lIhH+kcmXkaR8vmdLyEbyEWc4oK51G3ORVDy8ZyvEz/onPKpFJvt1XZGkzMdWOdIbKEV3kCaXFheQIUcbxIHK0hXeQ8A6SMnz4kbJBY2FiJJ9c4ayQNrJN8rSd8pTJy7S4POm8ZqRTJ3Flid+gLPlF4w8BczbSc2GSdNHYRyDnAj01P5hDOF3suMs884+4OVM85w28g2vBoKzBOdE1FUMC1EXS79c9graGmu5HLk/fJmeeMo4+lPGsw4moDqI3x1GWSYunjAzlJ8lTJ4l8TikhmUI8gyGZmcaD6EYX+WTJE0qjwbj60imXQwwPShnkpcMvQ+XpCFMurR0hJ6dQfuZlP7Q3GJfGO0jqDaZTD3qSl+Wpc/LSLcsyTzg9X6YHeTMPPzlCxNGYZalr1hNmXvZJHToKkXIkTg4S1xckTo4wZQy2Lx8fZ604XvLIEcoTJkbaHonwa0e/xJG0MInsjJM7KF++PGFSykodB/XPawSvfgiT9EU821MvHbMpa7A826Vv1jWfkPunP/0pOIs33XTTsFv4P/7jP1QNfPgl/vCHP4RjnsU5c+2CVi4Ns7zvIU+efiNx5LeR6awnP+UnDvKKxiYC5urBnmV6MLQuDvJY56x9mWc9TH7xzJc3SJlfYSFQCBQChUAhUAgUAuMCgepkITBKESgn8CgduFK7EJgeAcagNPooY/jxgI88vHtgl4/Ekbg6gyQvKeuSjeSngYDMNIiJM3Ah5YxiaaRSZ0akHl7ldMg2xOUxzJOXugqTGMLwjER4yBLCQ4ifDCGis3zGMfog+UnyxfEIfXOO8Q/foBxxeUgc7zsh8u2+4gjWBgzs4qC3uDFIeZzP+qEs8dUejOSJy1dH23gROWTjGSQ8iHwkrhwvklaXPOVkCbWDT/msENnkaCvjKU++tv785z/3LG3Lk3DNKFOHMZZ+4vRyTf7lL3958xhH/EWFQCEw/hAwFwz22tzoG7SOa7WD0ndPzSN4zMPmXXORtJAjx9xqbjH/KFfGgTLoCJY3GknfkXkVZR/E9V9Z5gnlI/OsOVfeeKfqfyEwEgJ+KwiPOURo1/FnPvOZsPP4pptuCkeVO7r5hRdeCMdBO+L5vPPOC3OVe0NHbNuZrK46Qvc9wqJC4L0iYC5Hg3O5NdN16pq19lkH8Aw6h/Hni5jvte2qVwgUAoVAIVAIFAKFQCFQCIxGBEa7zuUEHu0jWPqPawQGjbQe1AfBkFbuIR5JZ7m4vEzPKGT8VuahP0MyGcylEeOAcoZxRnN56J0YqVIHBgXOWIYHjl9xMlJPYaYHQ/GRiK5ZnjKmTycPXcQZQfDoEz3oxCgij6PWziFleAdlZnz6fPVmRHj1XcixTIa0XRwcDvK1LY8MPAwz9OIIpZsxojs+Idz1QZk675bokKQuWdqQR772hfKUzy4if1CWNlxndsBwfnO6yOPIwec6gQuiC+e8ckZS3zE0RviKCoFCYPwiYL5C5gjzqnnxN7/5Tfz4xz+OiRMnxpe//OUwd0DITsCMS6tnXhU3t6hvXjYfWe/kj2aCxUj6Tz8nS8MBlmikulVWCIxxBN5x99zHYfbbMadwAjvC29HcXlg7/fTT+87gT33qU8Hhu8suu8S3v/3t+Nvf/hYbbLBBODKdM5gMc5TQPaCwqBCYFQRck+Zyz3HusYXunV2zufa553Yv7llAW9YNa6F4USFQCBQChUAhUAgUAoVAIVAIjB4Eygn8nseqKhYC8yYCHt5TMw/xDLeZFipH4u+EGAnwMQygTP/0pz+Np59+OhgGOB7xPPXUUyH/mWee6bsc5I1EjA7KOTR9J+3BBx8MBgnyGCPon+3hQ/pDfyQ9EtF3er5Mk8sgR/9f/epX8fjjj3fdn3jiiR7+5Cc/6eErr7wSb7zxRqjHEKeOuPrTty2P/tPnzyg9yKtfZHP0/v73vw9GFhhoC3E8kAMTIX4OCWVIHn4hPThJxZUhhhskLn+QyBpMZ9z40IkRSN7b1ZX/Xsn4TF93sA1xfWL45HThoHnyySeDToherh35QrISH32VLioECoHxi4A5Nuc38wlKNMwtX/va12LVVVeNq6++OqxBvnPrxRJzaM5PHC55IoF52fqUMkZzCBeUfYCNPqPB+VNcWfJVWAgUAjNHwG/GPDL4G3PfIr3SSivF9ddfH6eddlpMmjSpf3Obc9g3tX3H1zeXzznnnDjjjDOCc1hr7veEiAxh0dxAYGy06fpEeuM5yD220JqJBstcb9aBF198MexYF1evqBAoBAqBQqAQKAQKgUKgECgERg8C5QQePWNVms4rCMxDejAwDarjQV06H97Fk+R5cBdm3kghvnQkMgggb4Nr4+9//3tccMEFnTjgMm/KlCmx9tprxzbbbBPPP//8SOJ7GaODdhjZTzzxxNh6662DA1k7CJNyhjOGaemk6dOZPximQzDz6ClOplA5DE866aRgdFtrrbV6uO6668Ymm2wSG2+8ccg7++yz46yzzgp6qsNJQBY59EDiZCbJy/hIIeclXliTra++Affss88GB8VXvvKV+OpXvxqOB6TD97///f7tOA4MDmN60EsbnMe//OUvuzPDeJFLL6QcLxKfnjIfr+sEGR962DmHH1bKkfblzQrRcbB+6jCYh0c+R73+u7bk3XzzzXHooYfGo48+Ghw38uCQDhrpQTkVLwQKgfGFgPnPPGb+0HNxeeYvoTnCfGENmzx5cuyxxx59rs1vdFqDzPVOuHAiQcpgKDfXSI9mMp+n/jBBsJKPskw4iB0+eUWFQCEwYwTyd+K3JC50j6eGuYXD9/DDD48bbrghfvjDH8bFF18cF154YUydOjUcE61sySWXxN5ffHOv6D4Rmbd6Qf1XCLxHBMz15vXp7+U9g3jBMtc4fJ4tPPMdcsghcc0114S899js6K5W2hcChUAhUAgUAoVAIVAIFAKjGIFyAo/iwSvVxz4CDEcjUSKAJ+Nv93CuXD4jFBLHzxDOCCD+doQ38xkGyJHHCDVt2rSwW/avf/1rSDsm+eMf/3gIGavsms26I4WO72Vk58iz21Ucv7aEdNWmUBqJM6bhGYnwITzqDZI8Rg6yGfoZQhwjbFfYAgssEIxsyHcjOR9POeWU+Na3vtVFaFuEbPWRuLwkedoYiRha8OPJ+saDI3fPPffsu0TsBEHHHXdcHHXUUcEI84UvfCEcIwh7/HankfP1r389Nt9886Bn6hhDf2TTRziUfPOfdt9MDEWUy0t65JFHgh4nnHBCPPfcc0Mcw//wcYQk34zCYe6Z/69+cpEtjcTpbWw4wR2ReO6553YDlG/q2Z231157BT3xIdciWeoLiwqBQmB8ImD+MA+YIyHA6WuuNK+bH61/5mDziPz77rsvTj311DCncMSYS6xH+MxBQnMMWfKFo50G8dE3BLfBfsmDnRB/0iBPxQuBQuDtEfC7yTko5x3307j91sS90PfJT34yNtpoo1h55ZXD/bOTWMw77pHVx8t5LK5uUSEwqwiY1/Ne3rXmmnO9WiO9BGr3uW9U77fffnHwwQfHPffcE3g8M81q21W/EBhNCJSuhUAhUAgUAoVAIVAIjAUEygk8Fkax+jCuEfDgzpDNQD0IxEiGIrwcoHiSButmnIFAnDF80PDLycthy1DAWMWwhc+OVbuoHKk8ceJEWTOlbJ/BgWGdoYtuDBFZWRzRQ1+F6mX5SCF8GC2E+kB+UurNAaAvG264Ydx+++3x61//Oux2/t3vfhd/+tOf+u5m9Tkib7311tB/xhHtpiyy6YWPbvKVj0QMesqF+kcmg8yKK67Yj9q2G5lcWAvtGPnDH/4Ql1xySd81Mv/884d68GJI9M1i5UicDknaQeQYf7oi9eirDA3yL7TQQt35q/1//Md/VNwdsOr0xEz+09ZIpDq86E8n6UGSpz4j1BVXXNGd4Nttt11noecdd9wR+rrbbruFPhhP+DFQ5bXbmWf9v5JQCBQCowwBc6M5wVxhzjLfmWusIdIcL7qEz3xp/TEH33333fG5z30uzMP33ntv/0SBOVp985X5Rb2xQubYwb7ARh9hIZ5lcETwEmZ+hYVAIfA/EfA7ydzBuLxMm3OQ+8/Mc79qrnFP7H7G5zDcC7nHURevsKgQmBUEzPGD9d0zu+Zch9Y5z0D7779/P9nJc5F8a6d1wTPTYN2KFwKFQJrPAgsAABAASURBVCEwRhGobhUChUAhUAgUAmMKgXICj6nhrM6MNwQYijyUM2x7aE9jLmMRoxE8GHHxCZXjY/DOXaTykvAPEhnKGAcYwYXyyCKDgZ2cNAhL0+WdGqnItgOYvL/97W/9yDtOZUYx/aJ36iPOGcnJ7PjO6Q0YyTcYkoEPicNFOX0RfRk0OHWV69M//dM/9e8c66edwfSzQ0z+q6++GvrLSMcIAksy9UO/1U/d5GtrJKKDOowt2mOAcSQg/Ox0FZfPCKjf22+/fd91ra1vfvOb4YhkmMBLX1IfctShF0odxMmDJV64Sw/qSqck9WDHWaK/+LWDBuvgezvS3kgER/hrgz4pI9t3vdF1p5126g6ZLbfcsh+FrR59jNnOO+8csLn22mv79aM94zkoL+VWWAi8ewSqxmhFwPxgnjKPmLOE+mJ+EZo7GbbNGdLmVU4XeeZFx+DvsMMOseuuu8YDDzyApa8N5peeGIP/6bf52Dpmh7S1yRycXYUnynSFhUAhMGME8reSc05ymmOUuadC8t1jC81V4uYvZcg9XdapexsoFc0qAp4zyDDnW/usj9bChx56KKZMmRJe5P3ud7/bX/x0v41PHc9Erk11iwqBQqAQKAQKgbGJQPWqECgECoGxiUA5gcfmuFavZjMCHowZbIgVHwzFZ0QempVlKP52D88coMoc+8bgI57taJcBieFn2rRp4TthjuaV7/jfgw46KNDnP//5fpTla6+9pnowImmX4YhhW+bjjz8evjF74IEHxmc/+9l+tPDpp58eDL3awMMpKWQU0KZvk33pS1/quzAdR3zXXXcFuZyM6pCtT77P6sji448/vn+r1TfOlOuPkDxy7aylL1nk+t4uXRFecvGpI48+b7zxRpCLf5dddol99903jjzyyLjooou6gYKRmk7qaEfckcqOMd577727Po5QPvbYY/u31uirDcS4oQ1xbXNKMobA1xgwyNHL94rxIAY5fPqOzxHFX/7yl7tevit59NFH9+/5+o4WneAoRL7pi/fKK6/su4zVVed73/te39Vrxyv9F1544eB8NX7atBOXcZ4+nKEoy6+//vo+rq+88krftcaIA1/tfOMb3+jjRQayWxuWxsDxbl/84hdDfdcAHPFIq+sIbA5mWMJOvy699NJ+veBzLXFGc8rCSl72FWb6ethhh4UjtfUDGR84OLLaGLpuXLt0Oeecc/rOXnLIFP7gBz/oO6/1f7nllpPVcRJhkHJ8q/HjpIEN2cbEtYOnaPwikNeiaxO5/lxXSNx1UvT/9130YxEH84NxNhf5FYgj14K0uWIwLm0OlCceQ0zqesHEfOso/gcffDByvbYGDLH0f+Ye64E52vrRM+fyf9YR4zqoht+E/MzT10FMlL300kvh+E/3CA8//HC/PpIfL4LLoGy4kZ155JKFsq5Qfobud8TJEmZdcfX8TsUHCY+yzNOuuHVFiDiwhYPrvLS2ERl0zbyUIY3IT52kiwqB94qA38r0dXN+UGbeQHgyzHsX85c8pBypY54RLyoERkLAPOZ6sZaZS6Xx5/WU16F1zDONE5Dch3s28Jzgvho/GXjwmxfJcm2Sm4Sv6N0jYD1KKizfPX5VY8YIuK6UCpF40vTpzK+wECgECoFCICIKhEJgjCNQTuAxPsDVvbmLgIdmxkZhauLhOeMMl27G7TKVxwkpRPlAKMSn3uuvvx6ch48++mhsttlm/ZuxN998czBSc7qeeOKJwen59NNPE9EdggyciJPMtw45XTlyPfRfddVV4XuzviPr4Z5x1E5cR+xqj1POsZicrY5CPuuss7p8u2H1i8GbExX/j3/84+DQ/NrXvhYcmhyRlGDQor/2vvOd7/TvnXF04iOTI3D33XcPPLnDyg6tNHQxuG+66abBmUlfjk79t0v28MMPDw5tvGng0A5H5Y477hhnnnlm0MP3c+WRwen42GOPRRo49FtdOOuP+vCitzy60GvNNdcM46Pv+PTbTinOUo50zlBtOULat2v/7d/+LTg3Ob3JYZBmPJk6dWro97PPPhsMLeo+8MADfaeZa+Hll1/uO1oZXpC6xiWG/vI68na+uosuumgYJ8YbeXDRFzK8IIBcL/Qdqh6f/vSn48ILLww6uG7Q1VdfHfvss093quOhg2/s0vHGG2/s48JBfMEFFwR56RSgl+vDdWdMtCsvdSSLw8SYuz6k4QpLx24fccQRYTw5mNXPlw0mT54cdDAOZN55551Bf+NJhvHS58TEOH3sYx+Lf//3f4/f/va3HTt6IPxF4xcBvx+9z2vBPOH6c23JV170gf5SxVjEwXyT4yxE5hRzhpdbpEcicxnjNx7zzuWXXx7/+q//Gl5GsqZYA7Rhbkfmqfnmmy+sjeZ69eYm0d+1Ty9EV32Xn3oZdzxCeUJO1Oeffz7M9U5ZMN8qg0HOuxwJeOUjcv2+Mk9b2kEwV8+8ri380tZT8aTk0w4+v1N5sIUpPvnS4ki/hMYT5vjtVJNHb2nOZuOoLqIjfemIT1yoDbLprH/yigqBQqAQGI0ImBM9V9HdXGpeM0dKyzcnmofNiV4G9XzgecEJQ3jxDZL5ezBd8UKgECgECoFCoBAoBAqBQmCsIDBe+lFO4PEy0tXPuYYAg6bGhRyK4h7AGSfzIZ3xkaHSA3kaH/NhncESH+Okh3AOOc7Np556Ks4999zIeueff34ssMAC4XuGHGfa0w5DKEckp/H//t//OzgoOVY53Rh4N9poo/jpT38aK6ywQnf40W/BBRcMDkKORjrbgclpyum5/PLLhzR9FlpooVC+2GKLBdmOS15qqaUC3+KLL05UMCjTn+OVw5NOq622Wjww5PhkhOU85rzjGGbQZRimOyzI5nzkWGV81w/t2FnKoctQwYmpT/pJR8ZraXXw0QUesLMbGK7asotWHqIonOkjpKM8OuATv+222zrWnOQMKngcE80ZrQ1Hh9KP45NMjn3l11xzTT9ClH7q6Z/xvuGGG7oT9LLLLusOaQ5V9bbaaivNxS233BL33HNP3y1sjGWSwXBDB2MEJ/l26TLcHHDAAaGN7bbbrjtSyeMY1gfXyhNPPBEcF2S7jow/J+6HPvShuO6667oTlUGIPONmFy7D/hprrBEcy65Z2Gofn37AiGMtDen0wadMW+IwpSsejnHXguuNTC8s6OczzzwT//Iv/xJeUJBHDv05uLW17bbbdmeVfKRdof4yXnECv/DCC33XM35lReMbgZxLXXvirjcvNvjNeVHFNVQ0dncC59Vv/sm4+cg8b/7OvBmFeM25ys1n5kJzEmfwIossEr6XaC3F4/oSmquF5iX15ibpo7nQ/IzMv9L64DeB8vq3ntMVVsrVtVZlXBle2MkTR9KwgZV8fAhWyuRZp8lN/szDBy/54vTBB0uh+kJ4KsdHf32RRtYw690mm2zST7Sgi3z3EtmOfliL5GuDXLISD/mIztrSF/ce8orGHQLV4UJgTCDgWWH++efvz3XmWZ3KdcmcbE50/+85zsvBngnwTZgwod9H4y8qBAqBQqAQKAQKgUKgECgECoGxg0A5gf/HWFZGITD7EOBwTIMl4yVnHOkMjR7CxT2UMz4yVDJQykPyGSPFkbLk4xhz3K9dv8o8uHOScUhy0DmWmfFUG2RwEKs/adKkcJwyAy8dGEo5WT/60Y925yFnLKMqmY4EI5dD0DHS2v7nf/7nuPXWW7uzTpqhNPUm35G9+kh3O2a1zdCqHcYGxyN/+MMf7s7NddddtxsnNt544+Ccpbd2GXHJoD89HRusH4cffniQrxwfZ6IdWYy59957b3eWkqEPnIF4tcUxTA4jN37O8A022CCMDSMx/cjTBkzEMxTXnt2qnJPkM5zol7oc0GTTEYbG+CMf+UgwvugvbBypjIeedICFa4LjWP2dd96565J95si1s1UfOITh5MhjTlrOK8d9pxGbsTyJTONFN23RQbvGQpvLLrtscPjbCb322mt3Iw8eDlQ7sdXlLDeOHNjGl3PYONjdlvqRRz4+Bia4aRNOSDpJmiwY01NaO3ByfZFLFt05tV1rO+20UzBCwd41pH24G0955GhbG9L05ADgtDam0vKNj7Bo/CLgenMd5DXjN+lIX3OnHequraKxuxPYvOPqN++a68SNt3kny+SNROaZ5DW/mOvwi1tvvZzk1AQvUsnHy5guPrfJy1d0MF/CwFwrbf7VL78LeKDBNQ+PMnM1vpRjbhVXXx2kv/Lx+a1Zc7RHhjK8MFOGJ/OUI2uk+uLWFqH6CK968vBoTz+0QSayRnnxyvpsvVAHvzVF29ZKYyUkS7/w0EUeTJC5QlpdZdY78aJCoBAYLwiMrX6aM82J5mzzrHnQS0uew7wIu/TSS8c222zTnz/MleZXvC+99FL4M18KB+nt8gbLK14IFAKFQCFQCBQChUAhUAgUAvMuAuUEnnfHpjR7vxGYA+0xajIw2jnk2GAOQccfizu6+Stf+UrYHcsRy1npoZ0aHrQZOD2UCz28cz4KGWbXWmut2GGHHfqxk8oZLBk3V1555Vh//fX7N/xefPHFYOxk2Lz//vuJjWWWWaY7UiXoxUFn97CdvL/4xS8CH2cbQwFDq/xdd90VezAmqEM3RwrThU76yIDAiExfu285HRkdGFMZYzmW7fak4/e///3ugCSUwYFxnhOPs1N98vFp35HKQoYK/aKDNhmIGYMPO+ywvjvULlj91VdGYbLhaZcxByIdYSF0tLVvHSbWeNUT2slrrOyStguWc5mBXzvkwQr29MPL8E+m70XqLx5y6GinqyOM6cz5pG8w0l990udVV10Ve3fAy5dQz65gzmA629HsLX3Oe05Szm9lnMT4YQ0LOsGbMRs+dICvcTIGdvPa3a2+awYfHnEhWXYNk6NdaXXpyqmRTlb90A5yLRpbMqSVuRbURfRyLSW+MIcBfg5nu6fVoYv68ODs5qTRLw5vbZMJH9cGuXjliQthJk6WtP4L5RWNXwRcb64115J5wI5BO+K9tJG/A+VF/1+fk8caDuZefTLn5BznWrCO5Zw0s18HfrzmFnM8WeYWc6T5yAtZ1gcvFjiG2NyjLXPazGTP6XJ6a8Oc7rdAN3rRWx+UyYORPGmUcTzWN+Ve+DKfK0fS5CPl8mAEH+1JKxOar/EgMqwr8q0tQiRfiOhEhnEi0zqT5eRb18i0JuiP+xj3LfpovOSRoR/GSR+E+iOPHtqRRz5SV1q+dgd1k1dUCBQChcBoQiDnSnOZOY3uTibabbfd+icN3H9b08yVysybeL3cqa48ZM4UJkmjTI+JsDpRCBQChUAhUAgUAoVAIVAIjAMEygk8Dga5ujj3EGAE9b1TD96+p+o7uMj3Yzn2fGP3mGOOCQ5hDsV8GGesZOQUymPE1It8MLeT065chksGTO0o90Dv7W5OP45HD+qciBx1yh2VzIHICe0oS3HH+8rXBqcbPt+25dC0c9TxzowDDANCBlh6aZsRlnEBMayjGvwyAAAQAElEQVQy1NKHnvLoxYnnW8Y/+9nPQrkdqWQwNmgLMeL6vq060urpvzrSjOvaogMjLwOxNhh+OX2fe+65fsyxtvSfkxdue+yxRyy55JJht7EdzNqFDZnkwAfRHf/Pf/7z8G0s9Ti/7cQ9+eST45FHHlElrr322rDjlwFcBkfwpptuGo5Tk2b8pzuCQ+YbZ/IR7LSHn+7yxOEPHxh85jOfCUdxM9LQm/PXTtk33ngjOKY5qPfcc8/gCNYfWJChf0gavmSnXNcG3Mh3HLPrcMUVV4wlllgiTjvttKCXcnLUpT89yXKtMZCrq9zYwE2aznjkZR3XCXnyhHRg+IeLHd10/tGPfhSc59rnQHnggQfefEGBwxmPNrxUoE0y1Edk0k25MriL66+QXvKLxjcCrgfXtGvJb9bvxm/J/DdlypQwFxUtO2ZxWGeddfpnDqwJH//4x8NLJkcffXQ/ft818U5+HeYWZE5JZ6T5xzzk5Sv55lanRTiS3ssG5kpz4DuRPyd56JHzIZ2t2Ug82/X7kE598ZvH5SH5Qn01z1s3zfnS5CPlfmvqiqdsc7S4UL71gAx15FurhOriESc7861D8uCrnrg8POKwpqs+uMfRhjx9NC7WHPqTb7wQHdVRnmXi8vGRLZ06aKeoECgECoHRhoBnOHOgucxnMJyy4ySUadOm9c/0uKc23+mXudP8LO7lqcyXTjJHZlwoPRLhKSoE5nUESr9CoBAoBAqBQqAQKATGEwLlBB5Po119fd8RYOycMGFCf+v6qquuCs5guzHtNJ06dWo/FvmOO+4I34fdcMMNgzGTYdKDeyrr4VycE8NDO+O1h3UP9oyWyhEe+Qyc2vUQzwjAWKsMefjPtjkXOTVPPPHEIFPb6uHLXbscj9ogVz4jqpDDlnw7Y6UZAvAw1NKLQVc5frs6yWDI5UzEz1mLTz0GdrxI+2TIF/f9XzpwljLuMs6qT77QLlMOZH1koMcnfsYZZ3QHo37B7YEHHohJkyYFHewA5EwlTzuwQ+L6YLe045i1u/DCC/fvLDsumRxl9GJkNhZ0sAuVYVpf1Ud4jMNf/vKXPqacmvDlyKa7ukJ18Om7MEl9uGh/9dVX745pR7jR0UsDjDR27Tr6mg7kk6VcqD/aU4Zg6rri5IePb+96CYFzfuLEiYHw6wd+ccZ+Id28yEA3Oimnu7S2YOloa3nSyrUPo9RZXJ+VcboZN2Ml/MMf/hC+72ynNwe7b7Wm0197dNAv7ZELG22Ju67IzHYzjVf+O6BiGcMIuHZ0z7wh7vrwG3A9e3HE76fotzFWMfASDces0AszTox49dVXXRJ953OPzOQ/czayXuV85HpSzZpjrhGa4ziavbQibZ7CM7fJuvXUU0+F3e92wn/qU5/qR4D6ZISTP+irD9YI/TLX0tmcKo3030khXhxyIgU5RxxxRKj/8ssv99M4/L7MyeqqY73xe5Omw2233RZe9tliiy1i++23D+vYww8/HLlGWqvxZvvuQe677754+umnQx4nr3slL3F4Mcsa4EUi9zDaUveJJ57o91KOOr377rv7i03GhW54vOzmXssnEXwGwctWTmPRlj7iQ2STV1QIFAKFwGhFwEuynnm8TOulUXOwvpgTkedMc7S4Odu8J44HmXeFg/R2eYPlFS8ECoFCYJQgUGoWAoVAIVAIFALjEoFyAo/LYa9Ov18IpFPN0b8cib4fuPnmm4fv0nJKOgKZ88uOJQ/hDJUewtNhRk8GWiEDNGOqB3V5eDkclSWpy/HLKbjmmmsGZxpjrnzEYMoJ7ZhkxzLffvvt4fhdO+Q4hX0z10M+J6N2GLMZRbWjPQ5E5QzHDL76R34avPHgZVAWMuzShR5k+UavPpCTOjNCMLBzFpPFGEtXcU5jThv64Nc2mWTTjwOYI5FMesrDx8GrT88880w4Uvrggw8O36CFq+8j22VLH/LwI30wDrDhLGAwTkeROvDXNnz1L0OOVPnap4exoYd+0YOu+sOZCgfjzPgCA23iR/il6UUfBE+44IU157nvA9vBjfcnP/kJtu7ElyZH29qgj7a1i8lY2xEnjwHfbnRHmdpZzLCvf+rgF+qT/gjpACtEJzLEhfiNmTRc5GmfE9nOas5ezmA6uGaUGbOXXnop7J5zPPqBBx4Ydl1zKNPFzmv6aIshS4j0jxz4ieurNOy0Sz6iv/yi8Y2AaxICrhPXnePt7fK3G2a33XaLz33uc0VjGAMv/Bhv86WTLxyDyflnHjZvuTZGIvOI+cTcgt88Z64x98h3fSFxeeY1c6V1xlw4kuz3o8y6ae3idHVktRM+vLAj9BkK9yGOR+cYN7/6nehLriXWZeu3F9acrmEHvfWC89cnC7y4NmXKlHCKifr65HdGBuw4IPA7VQORwyF91113hZNRnKJBD+uturC1Vlr7L7vssr4muC+Bq3XPPZPPM5DJeex+xtrhUxBeILLbzScYjDW9rDH6ZOzc9+y9996x8847x3e+852wvlufOLbVsSbqh7E2dnShU1EhUAgUAqMRAffJ1izPD4PzmTnOfG2ONleLm/PNe+LWMpR9tsZlXDh9Wl5RIVAIFAKFQCEwOhAoLQuBQqAQGN8IlBN4fI9/9f5tEPCAm5TFHpTzoVhcfobiMyIP1SlLyMDpYVtcHTKkxclXLp7kwd2DOiOmcg/14nbIiqvPYOrBXR27KjnWPOT7PjCeRRZZJDgjycLrm7Z2AzlSGnFC2wnKIa0e3exAJW9GRBd8yjkJOSjJpitdyGF8lcfgTk95dmMxSEjrh1AdetudR546QvnqwJDzk1NRWly5dhicGYAZm/FlXc5LPPrNeG3XK6MzYqBnGOds1b46jN1k6Rfnoz7BC5GjPPurPwwr8vTBLiK66W+OHz3Jd1w0PemgDI+64jAjW0gP/WVwZ7zmtHj22Wf7Dis88rWHR5rxnt7aobdrSFqcLPnS9BenCwO8tq+88spgeKcTLMjDCzNjAwM66682lQml9Zc8ce0wvGuDXgz1ZKlrLIQc5JwO8FSmnnzOe3Idl21nl/FgmLdbgfwvfOELQa4d5/omz7WsPjnGWzm9hPSCrTIkT1g0vhFwjbpmXEN+G17C8T1zjiROposvvjiKxi4GXnQx75lffHf/kksuCS+d/N//+3/f0Q9j8PpxHZm3VXQtCc1r8sWF+K0F5iN5M6Ocp/Dn/JVhtpEy8GaZuHw82s20PGmh+fWWW27pn5owN3Pguva9/CXceuut+/ricxBOKNG3nPvNt3QyrzuZwWkhTjTxQpVdtnbxuofQ/vXXXx925prX6QcDpL77FDtt7eD1ghVH7uWXXx5ORfEChrXUKRDWPLK0J/R71YfUA4+1+yMf+Ug4xcKOa2uVuBe6ON710T3PXnvt1Xc6e9nOC0TWDc5ga56Xpjh86TB16tRwTdADZuYD2MANnnShQ1EhUAgUAqMVAXOoudncnn2QFjfPmW/FzXvmbHF5KOuYj8XNk8hLOOZZL2yORF78mZs0km7K5qZu2vZiuNDLSdtss00/8cLa6Rkty5TPLYLRSDSreo0kW9msyoehF/+s8V6Ey2v7oosuCvcBsyp/Xq+v/9tuu224vrxA516ITcTzuTg8igqBQqAQGFcIVGcLgUKgI1BO4A5D/VcIzJsIpCFSyEnH+cWB9sMf/jA8tHOIekB3U++4REZXhk4Pkupw8nng93CPh7E363nIZ7RFjnfkkHNspod9Dzce9qW1wcDKSAwlu4seeOAB0U4eJrRDD3UZFsjUpjS9ODqXX375EKokjz50k2cHjqMflTHoytM+ozE5dv3gFWf8xadNBmj99IDn+GbtOe7aLmgy8XPqcoJyGHogmn/++buDkXFEXXqTLQ4buCBp8rSF6IPE1dH+4osvHpzQjhzFr0/awmMXsd3I6tiZZEy0ycGuPWn60Us7+swozjBth5Odu2SSJx9mxp9sjlNlMFWXHJjj0wYeIT2FjODIGK6xxhohX/spz25rcuCsjGzl+ggTO3T1LXVVxqHM0G787Syzy1u72iCHcZ5OZKinz5z9duYZH2X4tWVXNd3t0nP96Kt8ThY6cqw8+eST/WhtdRB9ycQPMzuOta1MXbiLFxUChUAh8F4QMPeZ98zN5lHzjblP3PxiXjJfkm2elu/FGPOWNUT+SGSeIkOoLt6cF81v0tpBgzwpGw998JkH5SMyzKkcp3RnULXTlaHZd+Adg+ylm9VWWy30ybHMjntW13ytL+ZsOtkx65QGn1g44YQT+u7cww8/PB5//PGYPHlyP1bbZyYYVumpbfrATfuOItUuJ+y+++4bG2+8cViHfSff6Rzmd2v/d7/7XdXenOP1R/+uvvrq4MzXluOfrflnnnlmP/1iv/32C0bepZZaKtw3eDnKC1+OvvZtf05ja4IXPbxU5Rv0djB7AWqDDTboetgJzEgMR+uu8YS1NagrVP8VAoVAITAKETAXm8PN8UgXzG9IfGZkTsRjHcy1QZ7nHS8DOXlhJPIC0dwka8VINDd107Y1T+iFJM971irrJnyzTPncopGwUzarepExEs2qfPYOa/qll14a7ALuy1zPDz74YLhuZ1X+aKjvBBSfwHDv5DfsvpC9wClrsCgqBAqBQqAQKATGAwLVx7ciUE7gt+JRqUJgnkIgH9wZVzk/PdQzTnoQt2uS885NPUOy0LHHHtgZaxlzOeiEjnxkDHYMowcCDwBkcu7aLfToo4+GPLt7tLnCCisE46yjkT3oMAirzxmoHUcwAspbpYy1dCLPQ4Z6QsYHZXbjcFbaaawPSy65ZHcGK8P3u9/9Lk477bTu1CbT0ZQehpUz2q600krhSEi7uTik9cmOYg91jNucf2Rzjqtn1yyDr91DHNYwY9S1K9WDH8w4IfVJX5V7KBJqn4EEhsrgLC9JH8XxcC4zHnM+b7TRRuF7hHTzEM8BbLeRNr1xzECtDcb1PBpZG3jJY+zWX3HjCmP6M7RwqPruIqer3dKwcnym8ZowYYIqQU4SOY7rNrZeHOD85aDl5Nenp556KuipDJ52x3nznCAy1acr/eBmHO1ohqlvh6b+dHbMuXoM+l5AsOuXTP1keLczS1twNDauRXpy0BtPetLDdaSunVicwVOmTAk6kM3A7+GdkYT+8pRpn1zjqOxjH/tY6KdyurtexYsKgUKgEHgvCJj/zDXqmu+F1gBrhbnMWmdut9vVfKPM/GgOxIN/ZmR+RclnnjTPmcPIk2+eI09aiEe+uVqY5ebEQVleuHFPYJ728hNePPitm45G1j/rqTnYukYmHvOqNcca4xu6dt9qm4wsc5/hpSJzOKM1WTDDYz53v2Hdcb/wyU9+UnZY88kxp3MmW4vdP1gvrRX6iGAgtPZ52eroo4+OZZddNvSDo50cAo2L9t2bSBsPPPrjvghWSyyxROy1115h97Mxwydf6J6Ek1tID59IkO++RVg0ZhCojhQC4woBc6j52FxrvTK/W1fMs+8E58VnQwAAEABJREFUCHOstUA9/OqZk82vXiYyH49EyyyzTMxNGkk3ZXNTN2176dXz7XLLLRfIeMHYy0uenfDMTYLRSDSruo0kW9msyl911VWDTYOcVVZZJfLeyNo+O+STOy8TOw793MO5B3Jv53rzTG1e8JsuKgQKgUKgECgECoHxh8A4cgKPv8GtHs99BBhbR6KZaZiGSkZTvIzLHsKPO+44yXC8KQM0I60bfQ5VeTvttFN39Hnwx+8IaIZY9X0n0U4cBlyG0R122CEYUe2oGdT1kEMOCWlH86rrbWW7gRwhbacwZy4HJSOshyq8HmLp6kHWAwfjAcMww4NdOh7COEbtRLJL6JRTTgnyGIgZaHWKcVp9fWe8cHSkBzi7Xzl9HT3pWEq7axl69UF+ts/gvd5664U3YD0A2i1kFxIe/fBwzfHJkK0NOsGJjmQwfHBUKhOnE1ImROJ4OKnpy/FsdxHHreM1fevQ7lQP+SeddFJwiuJngGZAESff2MAJZnQwDmQYPzI5mR2jqY8M1TDnIJ04cWI/xtYDHn3IoZP+coTeeeedfccVB7RjLulIFwYdeMDwtttu60ejwsYOLVhy5JJDF7wcsrBnGLebyzcg8XMK4zF2ri3Odg/VxsUuLE5/16UjSMnlEKAnPdZff/1gcHf92a1lBxkDv/5x5uqvnekwUse1Ch+OCpjJUwY3/XZNw83R0YmH645+eIsKgUKgEHgvCJhH1LNGeDFH2txjHjc3Wku9QOXECg5H65/5TjledUci8xp5eMxhQnOaeU59czHKfGW5JlkftKfMXK2OOJK2LnOyWmMdBUgOHdXj3CXLPE1f83e2Tyf1OUTpYE7FZz6Fg3aE5FuHrHXm82eeeSZ8Y1f79LIGeWmJIXLppZeW3e8ztIus8XRiqPUilZeMvKAlD8EFke1ehOHSnK8P1mo6StOHnvSDO9npkHf/oGH3NtbBXOfw0NGYIo5q9wPk6Ic6RYVAITBWEBif/TBHmyPNdeZb8UTCvJnxGYXmyVxvOI3Mj+ZY86gXOb1QOhKZS+cm+TTSSDQ3ddO23ZmPPPJIeKnXiRnGAc5e3LKW4pmbNBJ2ymZVNzJGolmVb8evE0vsrPbZJvc4rmF2DPcbsyp/Xq+v736f+up6cs/qRC3P+e6nXG9FhUAhUAgUAoVAITD+ECgn8Pgb8/HX41HeYwZNxlDOVIZPxBnoiETffHHkkd26jKmcm443VJ4P+R7+GQEcocggrMzuX85GD552CzmO8bDDDuu7cT0kefA//vjjA4+dNXaKOrqRYZeTz5GKnHact/RKYwEjg3xOYoZjutKdMZZz2vHIK620UjAOc/xxKDqmkvOQk5KxmoE6daCHHUgc0L5r40FGPzh4HWWp3+pqh+FYaEcwB6x+0U1d3zRkYOYsdwymt2IZuxmTYcPxyElNR+0r0xchHVxCZGtDHIl7extGdCKf45PT3G5mzlpHInvYYjSHEYOzduCGyNCGcgQnoZ21HlQ5sznNH3vssbCj144oZcaesxu2+uAaoZPjme0U1neOeTgzsGtnn332CUdrui7oZYzsFuaE5ajmbD3ggAP6NQADethxpU+wZ8hfbLHFgjxtIe0bC9+YNN6uE0eVc4QfeeSRfTc5TPUVP2cDhzYHNOey3WOuM331gM5Qb+wY5F23dOVohxFDiWOn9ZcsxhLlrkVj6Ppn9DJeZMEbX1EhUAgUAu8FAXMQw5n5R32heccLSdYec63j/ZWZezgirRvWipyTlc2IzMvKzFmcneLWCKH5zvzt5RfriZ2uXr6xziinF13EEVnmPO2Km0ORudznGxyTzJlqHeAU9VKUtcocat1xVD855n2hfPO7l6bIk0dPaypHbLZlPae7Mp+iwKeuewtxOluzOKQ5y734Y22wJpv7GYHh7IUyxkpzOQzJo7t1zLd/yaIbnN0fSOs/PTi29Rvu6iHlSL84LuQxgFpj3DM4Xpozw4thXijTL3pYX5C6RYVAIVAIjGYEzI/mSX0wD5ojzffmWXkjEX7leM3J5kUvtHrx0hxP1khk3Zjr1Fp/mbm1eS+0lllj874C1siYwby1eU/n1kaPTu7HrOkwZccQum7dF7mGWxs9fWnt3evqPkl/3UfBQv+Rey1zgHhRIVAIFAKFQCFQCIw/BMoJPP7GvHo8ihDw0M3wSeV8WHRTz7DKkWk3rRt6hk7HEXMwMsoyimY9D/LqMIIywN577739SEbf+mOAdeSw3ZkeOj18aivbZSB1HKN8R/d6o9bOHw+tDOB2lDLSMqAyBmiLg5Fzz25OxmLytM0QwdHriEjHCjPaMix469kDGuM0h604fbWhXf3+xCc+EZyVDOIeaBjKORs5QsnxsENWay084HGWcibSnRxl3oilm92y0vjorC07uhxHecwxx/Rdqqkv3ekgRK01QchD+seBrL7drgwkHJCIo0BbsNFWa63L1l+6c4ITRo4QGTNtcywwmt999919rIyvnVm/+MUvwu7gLbbYoh+pTbY6HvDUE+cAhhWHPX7Oe85eTgOG/6effjrojf+6667rO7HtTuaINWZ0VeYaaK0FxzwsHcntbWoY2W2Mh0w7ybyMwOjvKFRHOtOBbq4VLybQDybaUY/DeNq0ab1vHBzG8MUXXwxyFlhgAVCEOrAxVt7oVu4NZuOPgXw62iluvLVJd2OqbmvDY4W3qBAoBAqB94KAtdQcZ/3yko15yMtE1jJzjfXJemT9ZHBsrfUdr+aimbXXWusv3ZCD13zGOGfO45i0LjsumRPUJw9WX331sOaZt/FYu9QzTwrlWQvFzbMcydb8jTfeOIQcoNZfa4PPQjjhwf2DddvLU+rRge7mUIZS9xnWFbKR/tKxtdaPV/QJgRj6U4esoWj/l/O0l5d8l8/LUuedd15/sUycUxrZDaUd7Vs/VdYOeeJePso2WmsBa/n01EcYGBt50nRN/fB4acm4WLesf9ZP9y36n98jvP/++/tapK610dpCXlEhUAgUAqMVAffV5kbzoRd13IObI61V76RPOR8nrzUBWS/kkTUvk2e/kWhu6+7ewpqDrDucwtY+aeva3NZvJOyUzap+ZIxEsyrfNZr3VnnNuy9xb8HOMKvy5/X6sHU9ua5gwQ4gdD+VeEgXFQKFQCFQCBQChcD4QqCcwONrvKu3owwBBl3kYZHqHuKFiyyySLiJ95DeWgvOOA83jttV7iFSKE/oQYARQNwDkIcDjjwONw+fjAUeFBh48Qq1y3hKFsMr2RyR+MjwcIXI8sBKtrr5YEQ3xgf5iCxtqU+mNvAz/pKHRz/kkal9fNrgBBXnRNRvbUjjZaDHz9ghj0FZf8jTPp0ZyfVfOT2UIflCRg1YiKtLT3EyW2vdQCw9PZFvd6tQPX1D+kY2vQbryGOYTiwzrU/wUkZHcfXIbK2FPirDDxdl+pP6STNcw0MefDKujvowzn4x5GhTPboy3nPm0107ZNMjZZKHt7XWHeDyyZUvJE972uHA1o72XLfGlywyyRDXJhnqGFNp7cIr+6fvZOuPXcMcIY6X5sw3pmTZSWaHHOeM72ipI/9//a//JSgqBAqBQuA9I2AustZyhHoBxkkW5kjzvbnLPGfOMu+Zszks5Zvj5L+ThlsbflnFXKeeNq3zXrqyVpGH5Jn35DFgmhfJ105rwzKkyRDa9erlJA5j+npJhvPVSzp27HpByAtg1ldrGDlka9+8bh0V1zZ52rPOm6eVyVPuHkNdoXkcPyLDusCJ7WU1L4bRxUtonNAcsF6GEtKJg9qpEdqwNsGW3k6jkCZTm9ZqIX3M9/L1IdtWD5Z0op97Fzt/veT0m9/8Juxs9nKbXclOruCEvvTSS0Nb6uqfNsjWTlEhUAgUAqMRAfOvedj86EQd98jWKnOmsnfSJ3XNo3itD8ha5/5d2bxM1sKRaG7rbizgiqyfxkrcGiic2/qNhJ2yWdWPjJFoVuXDMLGEbeLt+nd/MKvy5/X6sIWB+yGhZ3G/X/dTiYv8MUjVpUKgECgECoFCoBAYAYFyAo8AThUVAnMbATfvHl44R+nCAM04ybkmn7HSg4iHGmUezNVh0FQuTyhffQ8+Hug9BKiXvBx2Hg6k8ZPXWuu7MVsbdkKqz9CKR10PGOR6mMDPSM0wizzQ0o1M9ejM6EAv8XQIKkNkZkiuOD2EdLWbRz0GWgZw/OKtDRu/6UEH/GTrt7j+cm7SiQFdnv7ThbzWhutrQxnjBizIkNZPJJ76iLfW+hFj8jxYkaUdOpAl1A5emEnLpze8xPELtUU/eKnD+C+uDl2yn/QgS3390mdYKdeOunhaa32HlrrKtRFDf8YC/vo+lOz6qyPuzWAhXnXIJEs5nbWrrnhrLeiAL3noQi6d6YaXPH0Tuh6ErhEh3cgkHz/dpMURHmXaE4eP3cgcGYz2sLOT+KabbgrfYrYrHT8ZxkIdfRAWjTcEqr+FwOxBYNKkSWEHqeP47cQ135m7zHPmJPOceVDaXGfnrZZzfhQfiVprfa6OoT/zFfnmQnOp+c6nF5zqgKQ5LX3uwS5ka9VQtT6Pt9ZEI+dOawintW/CmSsd6X/uuef2UyQ22GCD7gh1RD+ngIp017b5U7+slerRyUs2QnM8XvNs3o+YnzlO1VfGYas+fn1QDqPtt98+fH7AjmTtI5+N8PIO54RPEdjhrE1y4GcNJNsaK04unOkpbK11x622YGEctImvtdZx1T6nMxzJsBvaaSPnn39+OGnD2mG3tU8JaJPs1oaxlI76KwQKgUJglCJgPbCeLLroouGzQdYPn98xJ8ufWbfMh+ZQ8y1e64N51hwrLq/ovSPQWusnOlnDvBicY9Jam+GLx++9tfFX072D69fvwH2bF8ISBfkZH6uhPvqtwsGzvX66RxIWFQJjE4HqVSFQCBQChcA7QeAD74SpeAqB8YRAa+0thlU30klwEB8MxecUefj2IJ4GWDtiPcx4WBRmu270xT2Yt9ZCHRRDf8J0inqAH8rqzl1ha03QCU9rrTv4Up6C1v6bh/GgteF0ay20h4fBNA3B0hnPBw715KO305uOylproW16Zh7ZytRjgBYXyscrTX7G1ZWHBuOctfKSj7wsJ0sZQ7Ew2xZH0kh8kOS11voR1PLJholQOuWnvpnO9vDiI0eIckdyylC3tdaN2vFff+Rk3ZSFP+VkiB2fshyLLMt6eJLwKtemvMG4NDnC1oavAXF56mWcbuJIfaFrS5jXhXgS/tQNn7QyIcqHV0c+c8gcddRRYecah4PdXfKyfcYU4xpDf639t45DyfpXCBQCYx2Bt+kfB2Frw3OBl1EYxHItsJabe4TmsZyvVltttbj99tvD7lQvnrTW+gkIxLfW+vpKTvzXn7rSdpq01np5vMO/1oZ1y/mYPuawDTfcMDhHHdHPWSrOKb3TTjt152euVQyc9HevoJ57BfPmI4880k8L4QDYb7/9+mkh1snWWuClb75MZo7lcM3+00GeLvh8APk5x6elJc0AABAASURBVOJTV7tZ/vrrr4sGx7IIHbTrhRynTNiBK59ewtaG8SSDLHnWHDhqSz+MG3564JGvHO8gKfdiGL3EB3nUsQPZ/RLdYJi7teGtXEhfuiBrlHVEXHnSYJsVLwQKgUJgXkfA3GXON5eZ0zbaaKNwKsKNN94YkydPjnzpJudM8797cP0yH5t3Wxueq+WRQ6b1Qbpo1hGwrsJ6UJKxMhaDeRV/9wi01rotx32E65YEuLqu5UmPZWqt9e7pq/ucnhj6bzA+lKx/hUAhUAiMfgSqB4VAIfCuEPjAu+Iu5kKgEHhfEciHQw8uGj799NPDd10OOOCAYNiUV1QIjGUEWht+kG1t+JvKjo9GnAx2ljmuVf8ZqFob5pVOw5Z4USFQCIxPBDj1succpxygXiJhCGOA5TyU39rwzlKnCtj5a7etcnzmktaG55bWWnfy5pocc/GPYdM9Qmut6xRDf/TSJ7teOFPdJ+iHfHEGwSG2zu877xnnEOAU5nzlzGaIhh1n8nPPPYetO485FchA7kWcyID3E5/4RHCwmoc5ZVdaaaX+spndyE899VTf2URXgvDDlP7nnHNOLLbYYuH7+XYgt9Y6r3bIQsYMMd5Kk5FEJmdz6iyuDH9rLV544YXQD7KXX375/pIZGRy/2hfCJU+pwEcmGUWFQCFQCIxmBMz75mpzp5eg9GWzzTYLpyHcdttt4WVKc6XTHZLHfNna8HqnfmvDcXx4vGwjJKuoECgECoFCoBAoBAqBQqAQmBsIVJvvDYEPvLdqVasQKATeLwQYKD3EM+yifAu7teEH8/dLj2qnEJgbCLj2s13x1oave44buxZaG97ZpiyN94z7KOtVWAgUAuMTgXTycXByPuYuYGgoM494qWSfffbpL1gdffTRYZ01t5hPzCt450UanOM4NulIZw5Wx0sy2os/9NBD3YHLKYzHPcXll18eN9xwQ98hzKDvO78cr/BQDzZkPvvss3HJJZeEbwirh9eJJI6+Pv744+OOO+7op1TsvffewfmbeDnyea211gpOZQ4HOpCpfXrYIewby466fvHFF2PnnXcOOis3TpyyxoA+2pTPIUG+PkkjTnp6wsIYtza8Psjj9OCMVqZ/Dz74YH95jpx0jP/5z38OR0PTc6GFFgoytAdH8ovmeQRKwUKgEHgbBMxjOeea7zw7mgvli5ufndJgfl922WX7WmB+Nfdy9BJpHlVH3Jxo7sxQXlEhUAgUAoVAIVAIFAKFQCFQCIweBMaAE3j0gF2aFgLvBQFGTg/eDLTIAzyDJUPqe5FXdQqB0YgAQ5RrX0h/xinOAkau1oYN//KVK2vtv/PkFxUChcD4Q8D6yeBtp5N11NwABUbuf/7nf46DDjoo7rvvvjjzzDP7DlRlHI+chuKDZG4ZnIMGy+ZGvLXhOY5O2S96cKY6JUE/fv3rXwdnre/iXn/99d2he/LJJ8cpp5zSj5Vm0Fef41dcfbuI3WvAzo7o6667Lg488MCwS/rcc8+Nr3/96+Hbkr5TzIHuyGzf16UDBzpqrYVv8C655JJBh0MPPTQ4WzkcfKOYs/3EE0+Ml156KXbfffdQ7r4G7hwWHMCcuPSiX+pGv0EythwYdL766qvDJwIuvPDCQJzWe+65Z/9cw2uvvRb6/b3vfS/uv//+EOJ11LYdzR/5yEfCsdZCa8pgGxUvBAqBeRGB0mkkBMyN5k5rHT7rX2vDJy2Y48x71ggvQN10003hpKlVVlmln5yA3/yP1JPOuVgoXVQIFAKFQCFQCBQChUAhUAgUAqMLgXICj67xKm0HERgHcU4ub2Z7iM8Hbw/kHMDKxgEE1cVxjACnAscLCFprwSDV2rDjw24wjgEOA78RfPgZvZSpU1QIFALjFwFOxNZa5Lxg7bSLlZOUU/Ouu+6KI488MhwpzxhunTWPIMcLCxM9cSTd2vAcJD43qbXWv1Wcc57QfYJ5cZNNNom99tqrH3/8xBNPxDHHHBMHH3xwcLx+85vfjBVWWCGOPvrocDQ2Z0Aeo8w50Frrx0WLH3LIIXHAAQcE5yxHObwc4Xz33Xf3b0ruuOOO3UHMGWwehjEHsjnYsaO+QbnAAgvEL3/5y7jqqqviqKOOiiuvvLKTo5p9p1cefmOgbgz92aE7FPRdxom7/tFz8N7H2G655Zbx4Q9/OOwo1jfOao5ru3rtduN0XnrppQMOMPGN5M9//vPd8U9nDnEvBGjvj3/8Yz/GWryoECgECoHRioCXYMzH7pv1wfomNNe6b85TMawZXn7Zbbfd+ssx5lDzOX5rgHlXHU5l9c3H6ojPNaqGC4FCoBAoBAqBQqAQKAQKgULgXSPwgXddoyoUAoXA+4YAY67GGCpba/1IR7tlPJBnmfLxRtXf8YMAI1b2djCeeRkySrXWutMghv6kh4L6VwgUAuMUAbtJdd36ae5orcU666zTHZCOKP7kJz8ZnH/K8VlTWxteZ/HLS2qtRWutO0djHvprrXWd3BPQOR2kHNt27H73u9+NyZMnh6OOObYdjzxlypR+FPT222/fHbx2gjnKmUOVc2DRRReNXXfdNRzxvOqqqwZH7sUXX9ydvZy2n/nMZ7rzfOrUqWH3GBxbG8attdaPXOas5TzQxo9//OM44YQTQtscvdrYd99949prr43zzjsvfKuXw4JzIR0Wdgd/+ctfDs5sfYuhP+VegDNOQ8lwbKn4/vvvH6eeemqsu+66wXEBBzuYlSG7ls8666zg0F5qqaX6DmjXgfw777wz7JreaaedQj8nTpwYdCe/qBAoBAqB0YoAB25r7S3qm0PNkZ4jkUJzrznPt4AnTJgQu+yySz8VwQkPdgbjcT/thAdzsTnaHCu/qBB4vxGo9gqBQqAQKAQKgUKgECgE3jsC5QR+79hVzUJgjiPgYd3DuYd5hmoP4LlTxsP8HFegGigE5iICrvnWho1Y/3W99yNbOTo4GDIU99sYNEwl/1xUv5ouBAqBuYiAOcAxwamC+YIzdNNNNw27hBm1lVln8XJOcoRac+VPT60Nz0XT589LaXOmPtCJk5QT1s6uxx9/PJ588sm49NJLg3PVnMmh+o1vfCPs7LVjVj35iy22WN8x7AhpjmPYcKritcP2sssu68dJ2+mrPJ0JcIMhIls9DgMOaUdSP/TQQ/GLX/wifvWrX3Xn76RJk2LBBRekanfM0leCHnalOb55iy226Mc5yxuc36U5LTgw1OG0vvXWW8Pu4mnTpnXn9MILLxzunZTbLewo60ceeSS+//3vBwf2scceG3a8eRHg6KOP7kdck0M23dUrKgQKgUJgNCIw33zzdbWtb9a+1lp/kcmc7GUcZJ6zZpivMeOTNodfccUVcfbZZ4cXdhZffPGQxxlM3uBcrF5RIVAIFAJzGIESXwgUAoVAIVAIFAKzAYFyAs8GEEtEITCnEPCw7uGc45dhkuG6Hr7nFNold15DgIGKThwTSNz1nw5fu7ykUWvDO9EYsfApExaNFQSqH4XAu0OgtRaclGoxXpsTrKHS1lQkzrjNgSmOOBdzHpFOMh+Zh4Qo8+d2qG/0ood7BqG0ftCTsd/Rn7BAyhnyxWGir+bU1lrfVdxa60doy1cXL3nxX3+cC+ZcddyX5I5rvOook99a6zXgi5cMDle400uabEx///vf3xwrjluOCLo5glSfpMlUB0mrp1xIJnLUN0c/+UjbdMp28CyzzDKhD8acHPqSCQ+y1GltWHfpokKgECgERhsC5jzzmvnTXGquk7Ze6Iv5r7XWX8Axt+LH01rrL1tK58s/F110UdgZ/I//+I9hPjW3klFUCBQChUAhUAjMWQRKeiFQCBQChcDsRKCcwLMTzZI1JhForfW3p1trvX+tvTXsme/Dfx7O09iqudaG9RCfk5QP+4wE2U7uoGJMyPzMY2RIQ7s4ImOQUk6GuZsn03/5y18yOsdDhhCN0I9xYzAtH8nPfkq/GyIXkSFUVwg78SQ4MbpI49Ve4ihvkF99vPLElSdJM6KTl3kzCrUxyCeNNzHIdPJkPp73g1obvsYZ6V3/2WZrw/mZzpCjgbEr0xUWAoXAGEBgNnTB3EBMrqGtvXUOSWdizjPmkdbeytNae9NJ2tpby2Iu/jHymyNTBX3IdGtv1dNLZfg4bIVIXwdDcTIyn1OUPHlIOTytD9YbaSQuz7qETx35SfIyrr5yusvjlBUijlohers66ilD1qS8fxjkpUum9SPbyXFWN7EQH5RJN3mttbfc+8krKgQKgUJgtCBgLjMX0tcch1prkv2EhR4Z+s9caY5UPkhDRX0OdNS+o/tvueWW2Gqrrfqx++Qm4SsqBAqBQqAQKAQKgUJgtiFQggqBQmCOIFBO4DkCawktBMYGAh7wWxs2GHA6Zq/SSMvAwADLASxPyICQhvbkn1GIXxnDbDoape0W4sgUn5PE2dpai+wnY3EahuX9n//zf3rz8hlJMq0sj8DsDDP4Dx9qrQUZ4lizrxnSAzHC4EHagwt+aSF+uDCy422tdQPNf/zHf/TvMOJprfVj24yD9EikjTwuVd+k8RtXobR87TPuw0a/c9zwFBUChUAhUAiMPwSsD9aK1lrfOdZa644Fee4LZgciI8mwLlmTrJPi2rQ+0uudrH8jya6yQqAQKATGMwKttd59LwHl/f8aa6wRq6++en/G6IX1XyFQCBQChUAhUAgUAoVAITAbEShRcxaBD8xZ8SW9ECgERjMCHJOpP0OruN2pf/vb34Lz0I5dO4o4gNNIgIfD2A4d8ZFIvTTeptGWHHU4OYVzkjhmGTg4NjlW9Umf6S/84Ac/GBye2RdpZa210O93oltrw4YUvPqmPiM1QzkstZN64KGDMnGYwAeJI/pyBtOLwRufI9pyfORx3Mp/J2QHFr30DQ7qaJ98cW3Sl1y66bc8dZQXFQKFQCFQCIw/BDhdrUV6LrSGiqNcj8TnFGnPOpShNq2P2rOuCotGLQKleCFQCMxFBMyrmhe6/xf3XOaZoeZXaBQVAoVAIVAIFAKFQCFQCBQCowuBedgJPLqALG0LgbGIgAd+/eK4FCLG3vy+4OCO3XRU/vnPfw71ODbxz4wYkhlv8f3xj38MDkdGB+k5Tdkvjk2OT98EpDf9GZM5acXtNvLNQvrgE6ZRRHxG1Np/O4DxwE6Y5JuNHKryESw4Y+Vx5GpfPkO3PBjDhm704ES3C5g8DlrlysgQlz8SkcuYQ/Zf//rX7tiWVodscXjQQxo+9IKHccJXVAgUAoVAITD+ELBuWzv03Hokbk21rsib02Rtsg5pG2kv10tl0kWFQCEw2hAofecFBDxLmE/NrZ6RPFOY3z0XmOvnBR1Lh0KgECgECoFCoBAoBAqBQqAQeOcIlBP4nWNVnO8XAtXOPIeAh3/GAIrlUc/PPPNMvPzyy91pawcpQwEDwbbbbhuf+tSnYtq0adhHJMZihmSOzRtuuCG+8pWvhLhKyoRzklprvT1Ozvvuuy+efPLJePTRR3tuVArVAAAQAElEQVT4/PPPRzpY6aR/qYv+MpBkemah+ngYrNN48vrrrwcMn3322RC3u/qNN96I//zP/+zf2+JwhbU6diLDI4mz+Jprrokddtghjj32WKIDf2vD/cHX2lsd0J1puv/IZixvrcX888/fd3cb64suuiheeeWV4PC125senMSqczBzgBtr6aJCoBAoBAqB8YeAewJrG6eANcfa5qUpofz3AxE6WIuskULrl3Xt/Wi72igECoFCYCwjYG7P/rU2fOy/+RVl/mwNS1ghUAgUAoVAIVAIFAKFQCFQCMwxBMoJPMegLcGFwKwjwKA5N4lRVS84PBlbxVtr8Yc//CGOPPLIWGmlleK3v/1t30GK96tf/Wo8/PDD3bnJqYt/JGJIaK11x+cPfvCDuPzyy+NPf/pTtNZi0Ok6Ixkzw2ZG9TKfA9QO2rvvvju23HLLWGWVVeLTn/50rLzyyrHsssvGwgsvHHjQSSedFL/+9a+DgVu7ZAhHosQMD359Up8T9Te/+U2sttpqHcPlllsuPvShD8Viiy0Wdlfbab311lvHD3/4w2CEsWMYVuQZi3//93+PY445Jm688ca4+eabu15wIxcfyja1OyPCr8zubSHn8qqrrhrHH398cM6TscUWW8Qee+zRxzgdwXRg7FenqBAoBAqBQmD8IcDRa02zPlpzEoHWZv4CUvLOamg9tRblmpR6WDdnVXbVLwQKgUJgPCNgfvWCj2cPoVOA5HneG8+4VN9nPwIlsRAoBAqBQqAQKAQKgUJgziNQTuA5j3G1UAiMWgQYVynPAMBhiFpr4Ru0HIeMAXaJ2r3K+LrOOuvEXnvtFdtss01stdVWqo5InIyIk3OBBRbovK21vruYgTlm8Y/skYh4xxxzeHKAcsAeeOCB8bnPfS522WWXOOSQQ2K77bbrDtCzzjorDjjggPjZz34W9M1v5pIxI4Jba281iMMMvx22qdtuu+0W+++/f3esT548OT760Y/Gj3/849h7773jlFNOiTyKOg3bdN5oo41izTXXjJ122ikmTJgQH/7wh4MhXJuotRYpf0Yh4z1dOKB///vfxxprrNGxv/XWW2O++ebr/b7wwgvj9ttvj+985zt9tzB+WJEpPpuoxBQChUAhUAiMIgTcH1iTvEiV6zVHAQeB+4E53RVtOkHDvYidwNoWaj/XtjmtQ8kvBAqBQmCsImAe9aKP55bBOX0wPlb7Xv0qBAqB9wWBaqQQKAQKgUKgECgE3kcEygn8PoJdTRUCow0BzkQOv9ZacPYyCDCyMv5KCxliOSUZBdZff/2wG/iSSy4J8Zn1lyNRG2Qw3OJ31LKQcVk4K0T+SMRorA90187SSy8dp556anzzm9+M888/P772ta/18Hvf+14suuii8eCDDwanKEz0WZ2RqLW3OoD1Ez9nbWvtzWOfOVgvuOCCOOGEE+Lss8/uu3sPPfTQ7vzlBKaLo5lhrj6nLx2nTp0aJ598ct81zUGvP621EI7U7yxj2MGrP+S8+uqrcfjhh8eKK67Yd0Bzjq+wwgqx/fbbdwf1I488ovn+zefW3tq3XlD/FQLvGoGqUAgUAqMRASdDOL3j9NNPj/vvv7+fWmEtba310zzmdJ98RuGMM87oL2xZl72MZqea+xTr2pxuv+QXAoVAITBWEfBM5vnM80L20XMGMs9nXoWFQCFQCBQChcC7R6BqFAKFQCFQCMwNBD4wNxqtNguB8YTAoDEynYDZfw/XWa5MOsuEnHOttfDQrYxjtLX25g7P1lo3vHpQb62p0tOttW6EJZP81oYdg/g4WVtrId7aMJ+4Nlpr/Ru5dva01rozkSOQjC586D9OU9/KtVOUrH/4h3/ossQ5FX2bdoitHycsnTq31sK3d+mkXN8YGRgT8KnvjXP15Ws3+bIOHTOecvG01vr3a1sb7k9rwyG5yoWIkVhIjlDbcNWetsX1D3HyyrPDdrPNNgtHRjMuc7zaxasOhzhsWmsdt9aG22Ucb631XbX6rF4M/bU2PJbwltfaf4/fUHFoU7+XWWaZYNzeddddO7Y33XRTPzKbfvjoBfePf/zjbzrn6aE/8BmUrZ8cyEKkvhAG4uoY75/85Cd95++ee+7Zrx346h+dOIbx2iUt1AYSLyoERgMCfjtJo0HfcaFjdXKOIpBztLl8sKG3O8XC+jHII26dEiK/HTzyyBUnx0tfXlxycoV1Sbn1x/qIJ+uqI47E8YkjfEgcqSvUJj5l4vKSyGit9RezvJz185//vH+qQbl7CetarnHyZhRXpr1B+WS/8MILcdxxx/XTQJwA8vnPf77HhdIHH3xw7LfffnHYYYf1Uzwy/eSTTxL5P8j9TrYxqIu+YVYuNFb49Fs6yVqccWHWEy8qBAqBQmB6BMwj0+e9m7TnIM8KrbU3q3mBFclorfVnhdaaZFEhUAgUAoVAIVAIFAIzR6A4CoFCYK4iUE7guQp/NT7WEWDQG+xjGkkZ8BBjI2MlHqE8cSFDIQccY6CHeQ/jp512Wjd03nbbbd3p+e1vfztWX331vhN0wQUX7EbKN954IxhnGQ0ZY7WpPrl33HFH7L777v3BXf4HP/jB+OIXvxgMnnbQpMNSvnY5Bxl3d95555DnuGdtzz///H0Xq+OTOUQZXelBx6WWWirocsQRR3QnMoOB9unDcfnQQw/1Y44deczZaQePvpIPD7IZH8ThIP7KK6/079JyyOpTay0++9nPxrRp04Jc8jml9ZHDU3/uvPPOmDhxYj8iubXW+7z55pvHww8/3B3U5ONH6idJI2n9wddaCzuB7YiVb6cz/DhsleN3JKXxWHzxxWOJJZbo7bXW4uKLL+7f7GVoNsb0J9cYkaXu21FrLc4555zuSH7uuefi+uuv745m19THPvaxflyzncELLbRQ3zHsWjEO9DJuV111VSy//PJdDzuc4cpQ/fTTT/exo7sxNuaweu2112LSpEnd6UxHZOzo5qhuu4+N00svvdSvN+0oKyoECoFCoBCY9xAwR5vjzeW0y/XGWiGtzBorbm0SWk+9LCVunRLiM/fjkSdE1nOylGurteF1Vtq6jYd87Sq3ViLx1oZfnCIfX2vtzbVcXfnqZnvqWd/ol/LoJL+11k+nyHrkW29z/SLHukkmyvz8zELWI0u50ItuV199dT8JxBp+6aWXxre+9a2eds9y0UUX9bXdKR3i1n4vaz3zzDO9H+SkY1dcm6010X4PJ6Iduv0/9u4z3LOi2hP/WrzieebemTYhKCpZJOeoEkRBECQLSGgyEiQISJRGBEkCIogoWXJQoggmkCAoSFCioCBm7/U6M8+8nP/8f5/aVvcRoZvU3ae713m6umpXWGvVd++za5/13au2svVYri4zWx/lGP2Yr+ezsXOA2aip/hUChUAhUAgUAoVAIVAIFAKFQCFQCBQChcAsgsDMNHOumam8dBcCszsCnK+cdZyByDZOy+7UVK+dwxQhmJmNXIOJNk5DY/RXVk8OBydSdNddd40jjjgi5p133hAxymHIEYmofPTRR2PuuecOTlPyJYTi1ltv3YjTDTbYoG3bvNFGGwVHp+1/OTqRivSQhdydOHFiiHq58cYb421ve1sgF8mgFzHIPrIRsOuvv358/OMfD45V/TgutZOnD3KWs/RDH/pQfOc732lOTkSwSBpzefzxx3VtGMDDeHOne6211orLLrss2IsI33HHHQOhvfbaazen7Nh5wlhkkr5I4COPPDKOPfbYFrEjSocuRDYcm8LRf5mDc5bOsYmD1jE8OIrhZi62b2abOcGZzkMOOSQQ3//+7//eCOqjjz46PvCBD7RztPHGG8dNN90UfsgzTj/HL06Z2Yhb9Yjb5ZZbrkWCw9T1Ahvn3NxcF5zVnPH6y9nFjp133rmR8Pvtt184jyuvvHL06+P+++9v0eT6kgEXcowxv8wkbrIdb37zm4MdIpxFXZlD61D/FQKFQCFQCIxbBNzPxxrnGcKx3P3fs4Z1Drmq3nrW1yZrjTr95D0hWI1BXG611Vbtpa4VV1yxrSn6aJNL1s4+Xk6f+szheUe7Y210Zw5rj/XIGt3XGmuf9U1dl6+/dZnMzGzrJFnWNP27ndqNNa4T3OROmDBB97ZO6ps56DYWPhrJX2ONNVrUr8hfa+Ruu+3W1tS99tor9t577/BMYY3ddNNN2wtg7DIWPp4NyDI/c0Xkkq9sLuTrq49zZYxj6z271WVOsUub1M+XcqVZFoEyvBAoBAqBQqAQKAQKgUKgECgECoFCoBCYIQjMNUO0lJKXQaCqZ3cEOPrMkWMPwco56VjidOztjl+cOP+MUc9hyZnIaUjG5z73ubjnnnviBz/4QYtOEaFyxRVXNNIRAcwpSTbHJzkcipMmTWrRo5/+9KdDdO9hhx0WCNXdd9+9RZiSQZeIVnoQhbZARjgjXC+55JIQMXr99dc3Avm6665rEbWcmGwj/6KLLmrbExvP6Wlr5z//+c8tmhV5SCcdHMfXj+SIornllltCFKoIYWQjJ63oIo5SjtHjjjuuRT0ffvjhTa/81FNPDePosR2l7xHSB9OnnnoqYCEy+Ywzzgh22c4YMYyoffrpp0Nk7d///vfmtM7MRkhnDo7WzJxMfsbohx0wJFu0cmYGjEZNLTqaUxeRffnllzcS/Pbbb4/Pf/7zbStJ0bsf/OAH49lnn42vfe1rbUtnWJHTnbjOLVkvlfQx3hjtdDmnV111VcDS/DmyEfbmo59IcOdriSWWCGQ1fJxn+vfcc88W9e1cwFZ/MuTwQxTL6TJftpm7Y45wjnlkvXpJfaVCoBAoBAqB8YmA+zvLvJCFBB1LUFpftCEb1XtmGHvftw5rt1Z0Oe771kRjrP0HH3xwW2e86KRvZrb1vq8bnlfiHz/ks8EhOY4lxz1Zi/R505ve1KsaudvtYoc1ylqYma2P/urk6pUzs0UHsxOZrV4ZwU23gV4eo089OzMHedqts+o8k2y22WZx/PHHh2cIzxRf+tKX2rPTKaec0l4wO/nkk9vLaF42W2WVVYhuO2rAnAzPfyrZzkbljo9jSR92G8Nez06Z2Qhq/T0XyfWVs1leqRAoBGZFBMrmQqAQKAQKgUKgECgECoFCoBAoBGYsAnPNWHWlrRCYsxDoTlaz5vSTOPn+7//9v8GRqp7jrztbEXn69Ho5GZySnIk9+pbzUjTtSiutFLYD5thcb7314swzz2wOUxGbHI4cnHIkJceiaB0EJaeu43e/+93xhS98Id71rncFshdpKOKXwxE5TCfCeN111w3RwnSJhhU1TPZCCy3UiFAOZE5L5Kb5cOxK9Ihm1dc2xEhEcjlTRckuvvjiITIYoWmef/vb38JcYOT4mmuuCVGq7BZ1Y0tmzmA2rrnmmm2LZHOFhTFw+uMf/xjKtoteZpllQBhsy8wW1Wxra7ghT/VnL4zkmdkI4V7ujlbHEsxi9ON8dWesuSGAOY1FSZNFNgc5xy5CdjQknnvuubBdpLGOGkS8YwAAEABJREFU+3lWZod8bMrMFs1ty2z1iGf62QQ3sslyDGM6lekXKX3iiSfGRz7ykUbwG7/AAguEOmXnwVjnx7n2kgAbXJPmqQ85mdnwcC6R6mx2XvTLHBzmUT+FQCFQCBQC4w4B62A3ygtl/Z7uvq/efdy93fOEY+3WrcxsnwxQb71VL+lj7ehrhNwzQma2F8IyhzUhM9u6QY91xbrFFrK7HPXKnh2U9Y3Rjz6jrP2jKzPbJx2sbWzVQK+ycY7ZmJmTX0Dr9V0mPeaKCNbW5Vqz2U+GZC2X66+v+Xu+yMz2XAJDzxKST2E4tg577pH7DAY7yZDolHc5yubLdvNkn/7m03WT2cdZa42RPBfJzVXe+yhXKgQKgUKgEJhFECgzC4FCoBAoBAqBQqAQKAQKgZmEwFwzSW+pLQTmCAQ4GZGFP/vZz1rU7k9+8pNQlouyRRBKtifmBETkcQhy9HEUIt0cc0oCTFQKJyZCDiHLucqp2NuRgQhA0bcIRw5OjkaRr8ZzXIoURfpxPnKGIhcRspy0vqUrqpTDkQw6RJQiVjkn2UXOtttuKwuy2e2gOyw5SNkscYyqf/755+Oiiy5qzlxbQnNgcoyyzxyWXHLJ2HzzzZsjmQ662CfqV77YYouFraPp6frMAYFMxw9/+MOgAxYwNMaWyKJyf/7znwf7zY+TVpSwiFf4kiexNXOKA1tdT84fzGGs7Jyw29zZYLtq7b4FjHTtEUwIbc5hckTRPvPMMwF7Y9RlDvqUX5wyhzbY2foZYWtOzos6GKlTdr7MjdOajc7xUUcdFRtuuGHA1jXo5QLRv649uswXjuTBhl3mRYZ28vVRlhx7YUC515uz40qFQCFQCBQC4w8B6yirrOtelLKe7rTTTrHzzjuHzyRYD6wf1k39rAHWhcceeywOO+ywsHOGNcRa6XlF1K9dOH7/+983ktj64/jQQw9tn3ggQ1/1ytZma4fdNy6++OLwApiXyOwEYjcTMj1/ZGYjja0pmdkiiem1lrLFZww+9alPhXETJ06M888/v+0eYj32vJE5kNbWyMxh7aTXsTnZHcWLWgceeGB4PvJS3Je//OXwYtof/vCHFrUbL/oxB+ujNRVhq5k+iZ2OM7M909Cjjk71Er3mDLMHH3wwPLvdfffdbZcQL7TZOtq8PAvS5ZmCLXZ38WKeF8rgZbeUe++9l8iWYOpzEu2g/isECoFCoBAoBAqBWQKBMrIQKAQKgUKgECgECoGZjcBcM9uA0l8IzO4IPPnkk23rwI997GPx/ve/P9ZZZ52WfEPXFoqcgZ/97GeDo7BjwaHI+Yhw6w5Ibd2pS4YyIlA9hykiUEQv4pHD8ac//ammtp0gwpVDlYORY1fiUKX3M5/5TIu2RQByLiIROXkzM1ZbbbVAIiJPCeMgRn5y9JInIhfpSj4npj7sQPLqxylqPEczmWwTecqRql5/DtSFF164ResaY6zoG7k56ks/3fpzzCJSOX8ltiC52ZCZMf/88wdM1X/0ox+N7bffPsxTlLNtHG09ba7w5aglMzPb1tBwl9T13BwcS2yVmwP76Efik+NcaGcvDJwDfdm1yy67tCil50dkeJ935uCs7nrkmTl5K+rMbJHAzonzy17XA5muCY5jx/Ank53skPTlcLYFtO2/Ob5Fivt2NBvJdL6U6e1jzYl8dXKy5JnZItczc3JksXlqq/SKEaiOhUAhUAjMUAS8YOaTCIhPO0H4rINPOdg1xKcGPAsgIhllPXFfR0Z6ucn6gYS184fx1s/LLrusfVLAGmRduvTSSwOheuedd05eQ/u6Qo6XsbysdcQRR4SXshDSSE2fKUCGIpFfeOGFRqZalyW2kH/llVeGcWy84IIL2icgEKtssZb5PIW1GIltve/PCJnZiGR11v399tsv9thjj7Zls080mL9PRGy55ZaNDGdPjH4QrNZCyXouJ6Ovh/AxNxiNuv8TeWyt1Ka+p2uvvTZgdtNNNwW7d9tttzjmmGMCZjfccEPbhWXfffdtO4R45jnvvPMCyW23Frug6OeFLuQ9wpgOstkpr1QIFAKFQCFQCBQChUAhMK4RKOMKgUKgECgECoFxg0CRwOPmVJQhsyMCiDpRrpx6d9xxR/ziF78I5OwDDzwQ9913X0uicTj4EK6cixKCDh7dIUqOMicnog7ZiwzVB3HKKYgw5bRE4orwRT477s5MZKR6TlwOxu9///tx4YUXtu/n/uY3vwnEIRlkitBxzA7OWM5esujkcM0cSFPyEIpIyMxskcHGsVM/Yzku2Uyu7ZzJIItjVaKD/B7pq05EM+cuMtXcOGLJ0gYL5CsZ6rseuMFI5LJoYw5nEc4icL/5zW+GaCXn4ROf+ESLGtafbewit+djy+roZz/ZnLzmRy+72QBf9sNAP33Yaiz56s0ZJmSznyxy9JlWevjhhxuBzA7RxeZrDHn0IMRdA86dnC3Ore2wEfycz3TKOZXJQRyrk8iQyGS/3DF8MtNhI6PNRTvbVXKIyysVAoXAtBCo9kJgxiNg7Zg0aVJY/6ylu+66ayAarQVeSrOG2THk9NNPD2QvC61ncuuL3PMKMth6bE3xaQjrgLXMmmANsVbIM4eXhfr6gQS180ZmNvLTc4V1GfFr1wyEMFsQzmQZRzZ5bD/22GPDS1aOvTTHTpGxyk899VQjWH/5y182wtfYzGwvvZHFdkS3iGPPWp4vrIcnn3xyI1/tBuKlLM9Dnr8ef/xxQ4KcVhj9Zy2XrHXmO6r6p3/qrYdS5jB3uHk+sL5LXpYThS3y2nOAZ5OzzjorRAibq51K4LHnnnvGSSedFHYUOffcc9t5QlQbc9ddd8Xxxx/fPtlhVw82wuSfjKmDQqAQKAQKgUKgECgECoFCoBAYJwiUGYVAIVAIjD8EigQef+ekLBpHCHD8SUzqeXcwqptW4mQ1bqmllmpRtQhh36P1rdpVVlkllJGWInLI4lTkdFSWehnxx6HI2cjByBHIDseZ2aJHkX/6IHs5FxHFxusnApfjkMOT8xB5q7+yXMQOQlPUipzDlGztSEyO4cxkUvR60b3kk9saRv8hGDOzEcqcxqOqFjlqTGZO3vJRP4Rl5kAmw0mEbox+YGAs56f5ZA5bPZIhwQKmkmPOZ/Nlp/7wQYiuvvrqIQqKHs7mTTbZpEWzivoRWcRZy3btZMLJsUS2ucFyZFL7p100c2aG7/TCKXMgvs1HX7brnJktSkgf9iGi1c8zzzwBS3XkqZOzRd/MKRhrY4cIK/3NEXmr3nnJzOg4wU+9edjGe6ONNgqRRSeccELrI+rIFt4c+MgAOmFljubb7SZDgom2zAw2wNm20bDNHOpePMa4SoXAeELAtSu9lE0vV/9SfauuEHjNCExloGtQ0sW9dWyu3NusDY576vXu472ul7sc938EqBfPPAuI5j3jjDMCEbzFFlu0l798oiFGP7fcckuLRh0V2zbP1s/MbJ9nELHr+cWLa6KIEZReWLPe0WntsR55xpBL5FgfRN161rCVsx0pFlxwwfBZAWuR6FjPQH/5y1/iqquuMiTIVDDW2uXlNMdIWts5i5pFlnp5DRnspShjrGmZ2dZ3NhmPXEVAe75ZYIEFwvhTTjkl9tlnnxCdLIpYRLG1zQ4pyGjrMPutjeTAMjPb5yTYaVtrZLHnL+Tzs88+G0888UQ4RlpbN+HRzw872KefT0LYncNW3CKCkbrw98kNMkUnf/KTn2wRw3YOkZDCX/nKV9ouKT7ZYM5kwsT6LK9UCBQChUAhUAgUAoVAIVAIFAKFQCEwThAoMwqBcYxAkcDj+OSUaXMGApkD8Zc55GNnzeHHsaguM4PTExHImdiJQcQfMhC5yEnp26+cxpyuHIX6cWxylBqXOZCqnJzGIRcRqMqclxygIm05dTmSkbPqyeQURRpyrNLHgco2zlPOTrnEbltFK+tva+TMjPvvv38yYd3HZ2bYzpkezmc6EMDmba50IanZSZb5mAtnq20kMzNWWGGFEHGTOThsb7311kbCmhcMOFoRoRzPdIiUJV8yX/PLzCCb/n5svEhn+tjx7W9/u5HgtphkC5s4tY0zf3ggYcmEuXNjHGcvuXDQx9zZDzsyHJNHL33qYEgW57J+oqPZq2xO5ot8dl7okmdm2PqSbN8VFEmUOTjzjXN9kG2c802Ovshp8tmmH3s4ts07M1t0lIgw54Wdrh39KhUChUAhUAi8NgTcRzOHdd9a6djaYa1wr88c2txzaXA/lvf7dObQrq4na4jxyEkEsOOPf/zjseaaa7ZPO+hnbaHPi1F2xrA+esHJ93npt55I7FlsscXCs8Tb3/72tqZqt95ZCzKHF4LI1N96ItFprM9d2MqYfvXWHn3Zpz9CWj2yN3NYp9TbNeWHP/xhI6H33nvv8H1czyPGavd84tvCSFNrF7l9/aMXPsYjas1N5K0X7+hlv7lbP20RLSLYvJHGCGu2S+RkDvNDQq+44oqx1lprhc8qLLvssiEa2Wc5fHICKb755puH5wM2socudjj2LITUtdZ2/c6pnUq8rEafZ4NtttmmkeT6ZA7rLl1IeH1EP9v5g0zy5ZUKgUKgECgECoFCoBAoBAqBQqAQKAQKgUJg5iIwK2ifa1YwsmwsBGZXBDL/2Ymb+c/H5o2w4xBWRmByVCI5ReIiDNVzyMpFjSLrOB0XWmih4Ow0hhOWA1LEC1mcqBzBfRyyEHnIaaweqcrZKGpWBCgHJDkcsPSISEFuKrNPO+KQDolDlp3KbKBTxLP+HK76kp85zPehhx4K0TCc3F0HuRynnKPa77nnHsMbiYycdSCiiS5bS5oTx60IH05rDlNOWPq7rfPNN1/QIWcTkpbDVp/MbFG65k+2OrI5nzlsfU/RtozmgfhlJ+JXZJI+InVs9chZzkkuIVLZ/dxzzzUnvGgg+ji+4UMPO9jEqZuZzfGtnlN6q622altd+qYi57Nz4EUAsp1/trIDVhzHjm23yXbnX71zQza8RRWZk6gmTnD42D5cpBjCnyyy6Z8wYULbhlof421b7nqzXSX76dCvUiFQCBQChcCrR8B91P3VPdq93f1b2b3cvdu65b7t/ku6PnLrkft45kBSqpPcv8m0nvjOrzXJWrnZZpuF+7l28vsaRB+S1ktKyFbPDfoYbz1lh2jd97///cS3tdcYMlRo159O81AnsVedqFsvI9nxRHu32TjPBl48Yhd91hZjyPYim2Ptnl3YQqa1kj46rFubbrppm1e3KTPbeqkvItnzgGcZO2PArK9t+sfoZ9FFF42ddtqpveRkvZVG1U0GPZJnBBhKnhuQyuzxXOIczTvvvG2dJJPt5mhcZrYdUdhijnCEAZvokDx/vfe9720vlpGPkO7rKhkSfc4LbBD15BkLQ3mlcYlAGVUIFAKFQCFQCBQChUAhUAgUAoVAIVAIjCsEigSeLqejhBYCAwKZ2RynmdPOhxH/+j+nIAemFk5QzsDll18+OGaRoxyL2jhzbWA6CBAAABAASURBVLvIQenbefpxtHJK7rzzzm1bZhG3vkXHwUouEnP33Xdv2zGSJeKE41ESxYOwFS2DIKSD4/HAAw8MWzVybHJQk8OxmZm6tC2fFTg12cYG0USITA5VOrRzaBsrCghpy2HNscpuNutjPhzWCGLfJaSPbZytooBE+nCuIoPNWz3Hqu2f1SGw6demr2gdckVAzT///G3rS/LgQCdn9I9+9KNA3Eq+SbjllluGbbx9S5DNHOoLLrhgcxSbI5sPO+ywQKza4lG0tXmy45FHHontt9++OZk5nBHIInDNWx9kOAJZZPL5558fRx99dIt6ghW9ooBhqMxZzHb6nAcOaCQB7NW7NuS2mtR+5ZVXNsIbEQ2D4447LmzlifylU3/1HONkmttRRx0V7CKnJ+eDPOSyeS+++OLtWjK296m8ECgECoFC4NUj4P6dOaydRlsb5NYRayLiz+cEJOuJF7OsWe7Jxlrz9M8cZCAjrRmPPvpoe/ZAIIqC1cf61vsbr2xdEsna1xfrLbnWKXpWXXVVQxtRmTnosPZYN/RFStJJVus4+i8zm25rhDbrse/i2o7a+iSyd7vttgsvJY26h/XHy03K7PJ9Ymujzy546cg6Rw+9fX1io22ere3GsYUN9Hm+oZN+ayk89LHGWef1hbPyhz/84UDkGuM5IzN1bfbrl5nhGcgaff3118c111wTvm0s6tecfHLCd4tt5yyquj+rWTcJYhO7yXcssYv9MLQW02Nd9szALmuz8fqw0bnQJ3MglsmoVAgUAuMRgbKpECgECoFCoBAoBAqBQqAQKAQKgfGJQJHA4/O8lFWzKgKv0u7MbM7GzCF/qeGcohyC2pQ5DUWIihBZZ511GsGIjBSpipj1vT2OT85EicMR4clJKXpGFC+HIzmOzzvvvLbNNJKVw5IuTstjjjmmRaU++eSTwRGrnhP10ksvbSSpCB0OShGt3UGpnJnt23wcmeoRrMYhokXJIks5SkXVOEaMfuxjHwsRtRzBZGo33pxt4Yx89H0/NnP8cvQiOUUKIU6RzBylbEQKsw1hbFxmtmihpZdeOjiXOWoPOeSQ4FiGDR09F0XNFrjCENltG2kkOGe6aCnEMGc6+Zy4nNWf/exnw9aOHNXyzGwk8dprr93ODxLZlpJw4OilzzzZgKTdcccdA+HtG4Acy7ayRMBzcCMDEPUcwuTH6Md1wAZy4MhZD7NRU/huIuf5ZZdd1rbI1p6ZQS5HNJ36GqO/nJ2igUWEOZbMjY2ZGWx0bdAH38w0tFIhUAgUAoXAa0TA/dw91fC+3rm3u/ciHq1romhtRYzItR2xXS9EyhojWQvdmzOn3JPJ9QkF67810zrvXm790V/Z2MxhjPWAHdY0sjxHSOzw7GDtsZaTq87Yueeeu73whWA1hlz11g5zUGbDEUcc0T7XsOmmm4ZvFCNR7Uhy4403BqLamq+/8fRYn3zmgS5rLjvoksikS56ZjTxG4Kqz9rNFm88oeBZhi+jabnNmRsc5c3hOecc73tE+A0G/9VGuv/nCydrv+QoO1lJJeeGFFw7JsxQZXswzD2OMl+DPHviqJ5N8ddpgbp7sVDbGmk+OPvrLjTUOPuaqn3HaKhUChUAhUAiMAwTKhEKgECgECoFCoBAoBAqBQmCcI1Ak8Dg/QWXenI0A5x/nJhQ4/TgBEXKco7Z79E09zmIknm0NkYiiazhG9edYJCMzQ2SvSFCE4g477NC2J+aYRT4iR21VzNHIyWisCCEEMfmijkXWIkgvvvji5tRFNCIvRfF0ZyUnswgftnBac3RyoLLfFsoIZPpsbWybRt/AO/TQQ+PCCy8Mzm0ENlKVkxMRzX5O3KuuuiqQr9o5xBHKBx10UNx3333BJrggV+lB/J566qmhjyhcY3y3T38yfM/3Pe95T9v6mfPVfM11//33D9tii1ISZWyseSBVRSr7xqKtLTmpzZOzlmOa45zeb33rW6EfvBDNsDFX0U/333+/Li3RyUEtolYfxLLceYGdLbA5zq+99tr47W9/G3A0EJbOpTLCG37mbm6I9n6diLQ2R+S4uZsLjEUrcS5PmjSpyXReOM3hDeN55pmnOcPvvPPOgIm5cV47FyKgkPeuEfOmq9vCnkqFQCFQCBQCrx0B91Sjrb3WYWsfchHhiMRFhrpHuy/3vvpL1j/37F52bJ2Rk6U+M9uLSTH6oWOUtX9eJpIcuLdnZntB6vnnn1fVPinRZcjpt25o7HLo7jbpo83nA+xg4eW0zAxbMosCthOJum984xthu2hrkvXQOkSutY0s64u1lo4u0zqnD/narU+Ssvo+XzkZxin3ZwOYmCOZxmVm2/mCDcbDwVwysxHc1nm4e75RL3delMmN0Q9ZkmM5ucbJ6TfG2m1+o+6hH3s93+jfSWky4aCPxB594W2sY33NgUzz069SIVAIFAKFQCFQCMw8BEpzIVAIFAKFQCFQCBQCswoCRQLPKmeq7JwjEeDs4yg0eY5K2xtzLHIgcgj6Bi1iV7SsKM6JEye2yGLOTI5IjkNjEXnGIV/POuusQOQiGUXTIkxF1+qXOTiA6eI4RWYiPi+//PIQyXr11VeHCFmOSYSniFqENAcmhy3HJycvHXvttVezhVyJPchkkcjIZcSu8rHHHtu2mrRVs2ORQeSTae6cnqKhEJnIYmTrl770pbD1suhVsumWc67CxXxs32yLZbbThVi1lbXIHXLJh4m5iqo+8sgjwzbal1xyScPnm9/8ZsBUnUhfjljzgwtnNH0Sp7JjUcmip/W/4IILQjKfDTfcsDl+6dSf89Z5RWZzhMOVrSKx6ZPDZP311w9zh5sIJTkbzFHZ9p1whIVor8zh3Jn/mmuu2baWNn86vBzgPBmP1BZJ7hphBwc1u2wFzUbXxFhntO8Zq2P3aaed1rbQdj3BwrhKURAUAoVAIfCqEbD2GGSd7vdT65LyKaecEu7v1gNrvPWk38/taoEg1Nd460RmNpJXmVzrkecE93LrR4z5Id+he7q1RCJPsh5YF60v+o1dW9Ubx15rhaQPO+jVlpntMwRsffDBB8PLX5///OfDOuSFKNHAXl7zUpkXv6xd1hO62W1NslYpexbottPFTvro0W63DM9EjjOzzT9GP8Zbl8l64IEHRjXRXnCiJzPbetwqR/950YqsUTGQ7JnZdu8wJy/c9bnCJXOInGZrx8LLVH08DNhJVmYGwriP19/aTA7c9dHfs451WZ3+xrNb0i5po3NsnjnYQk6lQqAQKAQKgUKgECgECoEZikApKwQKgUKgECgEZjkE5prlLC6DC4E5CIHMDA5GzkvTRnpyEnIkchJyLIrQzBwcgo4lztJO8nGacjRyIpIhJwMZSg4HJB3IRfXGqtePXscctRyrHJoclfpyMCuLhM2cYienqHoy6Ob4pNcY48kU4cQmc9CWmY0IpkdkMdszB5kcn5nZHKrk0ZuZzVFLD/nGkUO2dhiYizqpk7RkOWZHZraIV8fman59DMcrJ7A2W0uylVxzMtYclfU3th9nZrNTX/3IgTM5+ujLRmV4mI82eddHpvPBZvXkIJ71M1f9zI9+bWRqy8y2fbcxjtXrJ+mrXh3dxjmvbDA3On0bUbS4baTvuOOORkAbZxtp30C89dZbW9QU/X0MPZUKgTkXgZp5IfDaEXAvNdr9t+fWDsSrF7bWXXfd8GmCDTbYINyffWpgs802CwSn+7r7uXFdjrJ6MhCa1pE//elPgShVr11S796ubMtmWzPfcsstwQ5rqjXKukeuY/2U5WzrzwzqrCvqjXWsbAtlL5mxwwtJdhyxjbL1ULvcuF/+8pcO2zOOtc36bH3qOkUjs09/c80cnnPYp682iR5jzJEdonfVeY7oJLA1i90U6tdl3nvvvWGu1unVVlutvbhmfaSPHPI8pxhvvXRMRma2F6KU2WPu3QbHmVOeL9iinzlLbIejMZnDy1ts9RzTzwv76HXMHuOcd3Y5Jq9SIVAIFAKFQCFQCBQChUAhUAjMSARKVyFQCBQCsy4Cc826ppflhcD0RyBzcDpy1nVtmf9a19umV84ByfH3u9/9rpGf8szBDs7erpdzMXOoR/L1ejnHp5wsTmBlTku5xMkoKavXX1+5Okm9vPeDC4JSzmGpXVnqfboDlHNXHzLJ0DdzsJU92jKH4xfbrn9mNgetMuesXOrylTlJ5RKZkjLd8n7cx/S5dedwbx+Lo+8WGyuxmZ29rH+X0efVx5q/sr769NT7adcm6ScpkynvNtNnrDp2s0FZrq3LU5eZk6OhtPdxvdyPjYvRj9z2m71etJbIZVtTP/PMM/H000+HraVFXa+++uotmoqs0dDmuJdXKgTGKwKZU+4ZmUM5M5u5mUPeDuq/QuDVIvCP/tY6xcxs6xOSTlI3rZSZrYv7ukK/9794PdLW14deds92/0Y49nsywlC/zAwEsnr3d59hME5CLsoldrq/2xnCLhbGmw87rOva6em5Mdq6DHYiM7X3tZc+etkmsQfBaqw1j3z1SM9HHnkkRNsaa1zvg/RWfuGFF+KGG25oWzMb2/Va84y77bbbWtQx/SKe5eylQ5QxO26//fZ48skniWvnx3OUOegrytguIea95JJLtqhlZDRd+qlnf9fLboIypxC8jtnTyWH6e//M4fxqo08becbAjp36kgsD9vRnH/20eQ5QNt6cjdOfjEqFQCFQCLwcApnD/efl2qu+ECgECoFCoBAoBAqBQuBVIFBdC4HZAIEigWeDk1hTmL0R4IjkROS4XGuttdp39BByHISz98xrdtMbgcwMzn7OadcYcv24445rW397ucC22rbfto02h3p3UIuIqutvep+dkl8IFAKFwNQRyPxXR7/7NFJzkUUWCTtr+PyDT0cgNhGKnimQiqJkr7nmmkAqeraQ0+bejpCUI3nVZQ56EKRkWC8kBKhjZHTmsJ70/mQgLv/jP/4j7GyRmY2IRfg++uijgcRlK1vINU7yItKqq67aIpMR2D558Oyzz05+wclLcMb6TAHZbPB8xA5rmTXNt/J95gGRbPyPf/zj9n1jc6SPbT75gCRmg+/d64+Qt75Z78jUX18R1eYCD7ufKCOMlSVldom6Jg/JDWf2kKGsj/nBVdKPLm3kaUMMS8r60Oe8kSM5NkZ7pUKgECgECoFCoBAoBAqBQqAQKAQKgUKgEJh+CMxOkosEnp3OZs1ltkSA449zMzNj7bXXjkMPPbTlY52mM2vimYNTN/Ol85llV+l9ZQhw4nM0690dz4svvniIDBOZpG2ZZZZpW1xzRHOKc6D3a9K4SoVAIVAIFAIzBwHPBu7TtPf7c2aG+/ikSZPaJw+Qk2eeeWbsvPPOYbv/m266KU444YTYaaedArm62GKLxaabbtq2+0dUehnI/R+5KhLV/d59nx5514WQtG5kDlsaI3etKewgG6F61113xRlnnBE//OEPwzbRTzzxRJx++umxyy67NEKYDCQqmWT7zq8XkLxBbTIoAAAQAElEQVSM5LMRvgus/z777NPGmYeXkg477LBGCiO5PQtlZvuEQSdfzf/jH/94+MzDRRddFEcccUQbL7KYPXvuuWeQg1AVNb3jjju2dc548uDAHgSwra0/85nPhDG77bZbw23ixInh28bGSfvvv3/o4xvO5oJElsiCh1wUrzbJeaNbbhto33CGuXVWvT7GyJHImcPnHrpM9ZVmOAKlsBAoBAqBQqAQKAQKgUKgECgECoFCoBCYJRGYa5a0eqYZXYoLgRmPAKcqRysHLIfhvPPO24zojsJ2UP8VAq8BAc5p15ahHM2uNRFdnM+utQkTJjQSQZSSvvq57pRdj44rFQKFQCFQCMwcBNynkbS0KyMu3cfV+Ybw9ddfH8stt1zbEvnb3/52I4K33377OOmkk1rde97znhApKxIYAYqotLWyCFsRqr6XS3ZfE5TpkJDE1gH6rAkicOUIzUMOOSRWWWWVsHZ8+ctfDjoRs0sssUScddZZIeoW0fvWt761rTEIYjbbOpq8D37wg4HERgT77u/dd98dBx98cCBbRe9ar0455ZRYccUV4y9/+UtLbBFdiyj1DeIjjzwyPvGJT7SI4nvuuafJ23LLLRtZSwZbN9988zjxxBND5LS1z3hRy+ZLB0wfe+yxQASLmpZ8Q/nmm28OOVJZuuSSS+Lqq6+O733ve23ObCGHTHhKsJMQvXL4wgfR/Nvf/raNo5f92iXrrX7Icn27nL5u61OpECgEpjcCJb8QKAQKgUKgECgECoFCoBAoBAqBWRuBIoFn7fNX1s8oBGaSHo4+jkrOUU5XjkCmcCJmpmKlQuB1IeD64mjmtFbuDmh1BGdmTBiRwZkZoqP0UV+pECgECoFCYOYh0J8DMjM8H7AEadnLCN33vve9ccEFF8RBBx0Uiy66aCy00EKNgPVJicMOOyzuuOOOWHnllRtRigC1DiBoRbyKHEYSd3nkeybRxzMJXaJtd9hhh7B9s3brhohgEboI0+OPPz4Qul5ee/e73x0bbbRR+P4wm5ZddtnYYIMN2s4T5NFjfSGf7IkTJ8a5554bu+++eyCPl1566fatYxG39913X6y55prh27/bbbddrL/++gEPa5QckYyMFvWLnP3Upz4VCy64YCywwAKNOLb9M/KbfBixHelLt+hn9n/oQx8KsrfddttGJov4ZRNCW3mLLbaIT37ykwEr/ehQJ6LXOopgFvGsTnQzHfCTSyKlYWN+m2yySRinng3moK9zaHtsfeBMjnrt+lYqBAqBQqAQmI4IlOhCoBAoBAqBQqAQKAQKgUJgNkGgSODZ5ETWNGZPBDKzfa/P7DgoOQSVM6fUO640/RCYnSV3RzKHuWSuHNCil0QkyR2rF43Esc1Jz9HOSa++UiFQCBQChcCMR6Dfg5GC7t/yzAz3btY4Rhouv/zyIWr2u9/9btga+bbbbmtRq1/84hdj/vnnD6Sn+7uXzMhcaqmlWqSwiF1kMYIWudvXAsfkG3fyySeHKFgRtuq0iRBWthWziGBksHTxxRc3QtrWzghher7+9a/HN77xjaCHvdYcNiiLTF577bVDn+uvvz7OOeecuO666+Jzn/tcIGmRpghYW1wjhidMGHauMN46JWo2MxvxbC6idy+99NI477zz4lvf+lbsu+++IRJZf2uhXLI99SKLLNIils2tJ/ZfeOGFDUMyrrjiiiCP/eSfffbZYW4wQGiTLwpaRLKIZphkZtt2G5aZGZtttlmbn3PhvDmPsPa8p4yYN0dzP+qoowKZTra+5FUqBAqBQqAQKAQKgTcegZJYCBQChUAhUAgUAoXA7IbAXLPbhGo+hcDshADHpPkg3eScf2Nz5ZmZOGqnlmambaV72ghwNOvl5QIEr7Lz2a+zueeeu313kcOa05lzW59+XSrPxqmmVggUAoXAuEWg34/ds5GX8hcbi9xFpiJ4EYirrbZa2HL57W9/e6jTXx9ko3XAFsa9XqQqme7/5PekzhrhuQTZSgbiEmnp2LpijSBLGREtCnnhhRcOZf216aOM+O06rDNkZGZYk+jUB4mKKEb0InfVSbagZgsZkjnAhY3mqayOfBHOIpaXW265UKcPGUhfdirbBhu5rKxdMrbnymyS6NXP3OGXOYXgNTdjEOVkG2fO+hqTmW0b7C6DPPXmDnflXsdW5cxhNw7nS3ulQqAQKAQKgUKgECgECoE3FIESVggUAoVAIVAIzLYIzDXbzqwmVgjMBghkDls+Zw65KXEscioqVyoEXg8CHNOuJzI4/jmoXVuczhz62qXugOZ8Vs9J3scZW6kQmL0QqNkUArMGAshGlvZ7tGP3bPdnBCMiFUGJjNRPm22Sld3n//rXvzay1TESVT/EqrI6/clGppJHbmaGY2tFjH6sG4hLBKZx1gltZI2aAwlNlz6OydGmT+ZAnKrTRq61qOtVTz69cn2sP3J95JnZ5uClJcf0Zw4kK6JaHV0vbs/MIJM88skTYay/cZnDcxebMrO9EJU51OkrxeiHjcjrUbHNFV5wz8y2zbZ+mdkirtmhH5nwUpb0d+6UezJOWV86lGEIS+uw40qFQCFQCBQChUAhUAgUAoVAIfB6EajxhUAhUAjM/gjMNftPsWZYCMy6CHQnYXdeci5mZmTmDJ0UZ2R3QnbF3WmamcHxm5nNrsxs3+bLzN51mjmHq04v1qFuPCX2cdTCg12O5RLHs7y3Kc/s1O3j6GYLZ7zzpgzzfj055ljujmzHrj3tkmOJo1q9cuZwfsc6oznvtdEjH5vYMhYbZbZIY/uNlTe2/qXKY8eS3/uMLasTgSXvSTv9/Xh65d0+kWaum65HPfwdj7WtX0PqZ4R99MzOCc6SOcp76sfySoXAPyHwKg8yh/uge4qUOeX4VYp6Td2RikhCgzOHz0S4Z2dmIy3jRT/axlbZsrkf9+cMx7089n5PT2ZOltvbxq4bxlknYswPEnrMYSOQ+zGZyuYhl6xF7MzM1pf8zJy8zbW2GP30PDPbs8eoqv3r+jMzkKatcsx/vV0V2fLMbPPq9vRxmf8su7fT3W025/jHz4vnCiN9+7jM/EfPIev1jro8ZakfkzG2nzZ18kqFQCFQCBQChUAhUAgUAoVAIVAIFAKvEYEaVgjMQQjMNQfNtaZaCBQCrxIBpIkhY52Yjjm7tUnKHKbILMedENZvWqmTk8Yb2/sjAqV+PLNycxurmyOWYxYe6jOnOHS7M1k928eSfupmVkImdts4qDMHm2H+em0yz8xBHlndGQ4f2LkWnGM2wK7Xa+vlzAzHxkuc2/qT7XhqKXPQ7dohv/d13MvOQ3f6I6nJ1Zf+3md65ZkZ//t//+8QaZY5zNPc2PRi/BHA7Oy2s3N62VVyC4FCoBAoBP4ZgToqBAqBQqAQKAQKgUKgECgECoFCoBAoBAqB2R+BOXGGRQLPiWe95lwIvEIEkFVjCTplKTNbhA4yTfr73//etjrMHEg5RKl+MY2fTk7qJjKyE2ByZKD6mZkQdmyRkJmSMpvML3Mg9tRnDnNHLrJdrt/MTM4NO8fa4Jz67mGfx9i2V1s2z8xhy0vyMgcMkMF0y53jsViol2Db69mIMO76MzPI7sdTy42Vep+xdvQ616MykjVzsHFGkazmyD7zMWfJMXv+9re/td8bRDHb1Dk/Uj9WV6kQKAQKgUKgECgEpgsCJbQQKAQKgUKgECgECoFCoBAoBAqBQqAQmK0RKBK4nd76rxAoBF4KAeQZwg5phTRDsDnOHIg0BBfCasKECW24aEZjHLzUlsDqX5yMV9e3gFSmRz6zE+IuM9tWk8hMKTObWXBQkKtX7gSfXL268ZKcQ7Y4P29961vbnBy/nuQ8ZQ6EbeZAiLsGRNxqc810+eoR/b3OtcMm9XBGGPe+ryYnYyzW9I49Nl991NOZ+c/n79XoerV9vRzgumaPebPFtWK+ZPn+JALYNzi1q8vM0M815LhSIVAIFAKFQCFQCBQChcAbjUDJKwQKgUKgECgECoFCoBAoBAqBQmDOQKBI4DnjPNcsXw6Bqp8qAplTCDNEFhKtD0DoPfbYY3HNNde0KttBI9v0kSO2WsMr+K9HgSKEyUWCvYJh071LZgaS0tw6SUep+cnH1nWSUW4e2sdDgiVCkV1wlrPrjbCR3MzhGlF27kWwIj4zs31jsWOkvm+B3OtcU2PtEFGuTX28ip/MwQZj+/wM/5//83/KwjWVOfTpssfqbZ2mw3+wJxY2iF/XkmN2qnv++efD74lj7dq6fdodVyoECoFCoBAoBAqBQqAQKAQKgTcIgRJTCBQChUAhUAgUAoVAIVAIzGEIFAk8h53wmu7shQDCa3qmTnbSkTmQaBBEitpS+OCDD4699947ttlmmxhL8vVx+k4tIboQZT0KlExEYWZGJyzpfq1parq1TUuuPj/60Y/ihBNOCHM99NBDY//9929J+cADD4x999039ttvvzjrrLMaYYwINR8YTEv+9G4XicoO8+h2ZWYgW+GufmppWvZ14pIe55Is5+1nP/tZnHjiiQGjffbZJw4//PC45ZZbml5jJP3ZhjA2TkTsf/tv/23yNtCI22npN25sIs881SGA/8f/+B9BBrnq2Mk+ul2v2l5PInNqiR7tbKL3v/7rvwIev/rVrxpBfvbZZzdcOjmsrzmYu4hhx5UKgUKgECgECoFCoBAoBAqBQqAQKAReHwI1uhAoBAqBQqAQKAQKgTkVgSKB59QzX/MuBF4BAqIlEVmIsp4rGypi0ba/yLZHHnmkkVrq1ekjulE+tdTJMd9GPf7442OLLbaIn/70p0EGko68mZmQht/73vfii1/8Ynz5y1+Or371q/G1r32tEb6OldWde+65ceWVV8Zf//rXZq45t8JM/g+R6DxlZiNDkew33XRTbLXVVnHZZZe1Ora+XJqW+c4xchOhTNd//ud/xsknn9yITsTvmWeeGeedd14jhHfbbbc44ogj4oEHHmh6nXu2Ga/PxhtvHKecckq4npCgXgaYlv4Xt2cOLyq4Vn//+9/H2muvHSuttFI7L+bIxrnnnjsQra7tF49/o4/NzzVkTl4MWGONNeL555+PeeedN9i4yCKLxMSJE+OJJ54I/cybDeauXblSIVAIFAKFQCFQCBQChUAhUAgUAoVAIVAIvCYEalAhUAgUAoVAITDHI1Ak8Bx/CRQAhcDLI4Dc62Rd5kCwZWb827/9W8wzzzxx7bXXtijZhx56qJFayDWRncYhwBBv00pzzz13+Dbqb37zm/jJT37SIorpNO7lLZsxLUhDhDRtCy20UOy6665x1FFHxZFHHtnSF77whTjttNPi85//fGyyySYx//zzB2JUpLT5GzczEyKxE4uZGSJjEZLf//73G+kI46mladkuolefzGzEKoIZYY7U3GijjUIUNVL/mGOOCUT/OeecE9/61rfiz3/+s2FtjPP/1FNPxZ133tkIYDY6/63DK/iP/b1bH4fgRciLeP75z38eb3vb29o3fFLk6QAAEABJREFUkJ1LmOjvGpVPz+QagBFS1++LY8Q4e9ix+eabt+tm5ZVXbudDP3a5hvwuTU/b5kzZNetCoBAoBAqBQqAQKAQKgUKgECgECoFCoBCY/RGoGRYChUAhUAh0BIoE7khUXghMBwREORKLqOqkDvJH3dgkCtDx2LZeRmRpk3qd8v/5P/9H1rZNzsxGciG/MoetlDMz6M0c2jIzbLmbmaEfe6TMoZ0NyCekYeZQZ3xTMvoPwaZtVGzj5cgs2yQj8jIHfd1GOpBe0v/6X/+r2ac8tr7jgzSdMGECkfHWt741kK/6Zg52GMO2zCnHmdmIZ1vpZmYjXwlw3PuSq8481PWyeTuWZ2bbxjlzsL/bmjkc94hkskSqHn300YH8RQZ/9rOfjQMOOCAOOuigUIYP0g8RTj5bMge8M7MRfebMHjhlTtFNfmY2YpSd5pyZ7RzqS17m0L/bTVbmgIk+fYxzmZntW7jsZweZmdkId9gi3tmh7FoyRlmd60S568wc9JKTOdhEnoS0NEZ/mGRm3HjjjS2tttpqseKKK8akSZPiwQcfjAUXXLCR5r/97W/bNZSZYRziV85Wdjj/MfrJzGBbZrZznZkNn8whN1/6R11bPzlsXI9ksF8du5Wdl8wMY9isb2bq0q4fGGYO50l75qC3n5suJzOb/Qbqx2bynQ91Pak3r2984xvN/k984hPhZQLtdLvWP/ShD8Viiy0Wn/nMZ5oNZLiGtOtX6bUjkJntvkNC5lDOTIeT69tB/Tf7IzCdZth/T/2eu3+4H/j9dTydVJbY2QQB18rU0rSm6dqbWprW+Fm9fWrYaZvW/PSZWprW+GovBGYmAtYbv/9sUPYMat1xTft7TZ02SZ1cyhyen5UrFQKFQCFQCBQChUAhMNsiUBMrBAqBf0GgSOB/gaQqCoE3DgF/iJOWmY3sitGPP9L9cY4w9Ae8P84zB2Ki9x91m/wPOSqC0R/4CCLfoRV56zunIi0dIyBFPiK++sCvfOUrsdNOO8Xuu+8ee+65ZzhGsmnXjy6Ep2MkF/l33313fOpTn4pPfvKTbQtk7XTutddebftgpJb+SDRkqG/hHnvssYHk4vhGypGLuKaLfUhikaA77LBDbL311nHHHXcQ0QhRkY/kIFfvu+++eNOb3hTnn39+021et99+e+tLnwjSPfbYI8hm76QRsbj33nvHrbfe2sjOzGzEjshThNrOO+/cCFrfpX322Wcnk4TmCXP23nvvvW0LYlGqyMarr746TjrppPb9X+cmM+Pf//3fA3no2NxgYJ4Mcx7ZAk/HzpNv39om2ndfYaBeuzHOvTn/+Mc/Dpj4dq425CI9f/zjH9uWyc6XqGO4i5CmBwbIWQSnbZ1tn41YdX5E99qWGsbbbLNN+wYv/SK2u052HXfccXHDDTe0aGvnzDF8YAgPGJgjUvZ3v/tdI7edM1s5I7uvueaahrU5wYNu/eHp+rMF82abbRb//b//93a90+06J3eppZZqRLmI2He+852NiBX9C4f777+/Ef+23hZV7Zo49dRTmy5zoI896nyTmT2w8a1mmMDH7wN9kvNvi2kRx86drbv19f1mdsMbDq6fxx9/vF038M1Mqppttjj3/V7fenZujIG9fn/605/Cte33a5dddgnpsMMOa9emufr2r+vEuUV4+71yjcEwRj+uE7JGxVhvvfVahPYVV1wRzr96ffu1o0+lQqAQGH8IuLdlDvcM64p7ofuDe711YfxZPGdaNF5nnZlt7cl86XxadlvrppamNX5Wb898adwyh/ppzS9z6Jf50vm0xld7ITAzEbDedP2ZGZ7hM7O9OGoN8vxpPcoc6qxR+mdmez6P+ikECoFCoBAoBAqBQqAQKARmQwRqSi+PQJHAL49NtRQCrxsBf4Ajj/zx7Y9y5cwMf7wjAznwYvSjn3ZkFpJKro981NxIKX/g/+EPf2iEK2IQ6YfwO/fcc+Pkk09uW95yPCNukaWINKTdhRdeGF//+tfbNsZIKAQWIpVNSFckGlsQv1tttVVcf/31gZBChiLNnnnmmfj2t78d5CCo2IPY0n755Zc3ElUZIdiJK6SZOpGPX/rSlxoBzRayN91002A3/caIqtUHEYg8Q9axHfl22WWXNfIWDqJLEZcc70g+c3ZsbvQi3ZBxH/vYxwIJe9FFFzVCGcH8gQ98oG1BjKDLzIY/rPTT/utf/zpWXXXV2HbbbYMtCETnhkxjkHbOnXPSHSva+7F+zttb3vKWuOCCCxr5jBzPHKJxzVVf55kcOJsnApIc7TBfeuml27k0r5tvvrmdtw9+8IOx84jQdl7hinB9+OGH48orr2znhX0rrbRS2576uuuua9sts2GFFVYI5ylGP87xxRdf3CKYkekwRIAjXM0fVq4LROqoe9P7/ve/P+Bg62jEvOvMCwKf/vSngy3m43pwbjKzXX/Og3O66KKLEtOidl1b5NLpGvvlL3/ZiHUdXFvkmqtxv/jFL9q1YktphHBm6hauC1HFbD377LPbeXU9IncRyvD3+wNbZPQZZ5zRzoNxzp1zAW/nW1/n4Z577gnz7hhRZC7scE58u9f84aze+dWGWIbDxIkT45JLLmnnwLXtullnnXUCrn6vXCdkmq9tzp1zkfPq/C7LnUukuGvWOaJLPVzllQqBQmD8IuDeljk42DMzHLuX+11mtZc5Kv2tfQqgcCgcZsI1UNfe3+q6m12vO+uM593//M//bNe5XPJ87nnV87BnV2uRZ9rM4Xnac6e6SoVAIVAIFAKFQCFQCBQChUAhMGchMJuTwHPWyazZjk8E/DGO9EE8dWIIEdWTP9RZrh2x5o91uTpl5JY2x4g0pN8PfvCDFkm6+OKLN8JOZDBS0ziRlZdeemmLqtUPcSWq0fa/SDDkMTKRTUgyZeScSFG6REeSh+wTiYtA41gwD+QUu5Fc3/3ud+OjH/1oIPgQbdoys21pi/RCMCIFr7322kbkclicc845rV0k7G233RbGnHnmmY34XGuttdrb6YccckiLBD7iiCOCDeRzWpgHDESvIoS32267YIMIzMxspJ95T5gwoZGXxsAWoSxy9r3vfW8j0zlFJBGmSDlOFCQk+5DFp512WhuvD9ydM+ntb397kMPJDwvynQtt+sKffYhvfWD+xBNPNMIZ1s4lnBB95Oi3/vrrGxJsMB99ENlkI6aRns4REv6qq65qWwpnZpijawGJav62WUZq/uUvfwl4zzvvvMGe7bffvmHvHDuvzgmim9LVV1+9EcZIYaS66F1233HHHe18IDsRya4F51w/ehCjCE94sRMW5s/xBG8RtqKxRSeTByP6JJhL7HFMvuvVlsiZGR/5yEcC+e86MS/XB8zWXnvttpW5bZOffPLJFulAxzLLLNPmJ8rYuXL9OqdeQGCj7ZZdq6KmYSknE86uTTbAjJ3K/Vwq+12CiTllDgSP84h8Fjm9yCKLtPPmd8P59GID21zPsOsynT864C8nmx5y2evYWPb4fYOb6OXepr1SIVAIjD8E/I67B2YOO0Z4ScvLJrbAdw9+3/veF5UKg5e7BpZYYomYWnq5cb1+amO19X6za26OU0vTmvfUxmqb1vhqH8+/27O/bV62dJ0ut9xy4VnY87HnUuuPZ2nP5P5O6CunZ1pla5a8UiFQCBQChUAhUAgUAoVAIVAIzFkIFAk8Z53vOWe242imyKluTubwJrY/xiVkEFJKO9LHH+wINwm5lpmNuNSONEL+KYsU3XDDDQNpZLtnjgDk2mOPPRaicxFhthpec801G2H2nve8J0QPL7zwwo3gQzoipBBkCFlRl2SLIEX6Lrnkkm1bYlGgjz76aCMf2YvsQ6Ah8T784Q/HfPPNF8hZc9RGrpwM9SeeeGKI/EWemSuyS3Qx8lpfc7KltK2POS84J5SRkshBzgyOdrq1wQrJiRBFRopWXX755duWisgzdtveeMcdd2xkM1uRrRtttFEjq0UiI9vIg7HoVxggDQ8//PBALtsCeOONN24yMzPYqK9oApGfMEJSnn766SEqFdmIFEQYIjxtnyy6E94IUbqcM4kc4xDbsEMUqBMNm5mNMCBPHYxtiQ1D+IqKtq01Oc6VqDPnR1SwNg4gNmyyySYBO/LvuuuuRqwbg0hFqjtvxu+1114BF9s3u07Ic56Qq/S4rlwX7373uxsWnEo9Wln0tvPrnLDNOOOR2s7/BhtsEAh50cd33nlnuIbgyA7tcFJedtll2/bjbCeLU8uW1nSLqvU7QS5y/uMf/3ggWJDxxjrXfg9sXe3ce+EBrvQ4/+uuu2679pHhIuBdZ7ZNhy39xrg+RB/TTaaEgGWjHNHtd1I/Y9jjJYR3vOMdIYoYyayPc+Xa8KIBbEXaw4QcsmGl3nVBh6S+Xxt+P+lwrcu1Gy+vVAgUAuMTAb+jfsf9frs3uDe5v3qRyecXrCmVDm+fJygcCoe6BuoaqGvgjbsGPM/C0wuzRx55ZPubTZ3156CDDhqfi+aMsKp0FAKFQCFQCBQChUAhUAgUAoXASyJQJPBLwlKVhcAbgwDHMEcxwgkZRSryJ3MgFxG9iB/RhMg0hBeyVEIGaTdGrh9ZjslFxCFFOaD1Jxfph4DiFBD5awwnNaLMmGOPPbaRmshDhJQxooPZhlTbYostGumsnmykHKJVX+SZebCLDY7lSDLEqjLyWXn++edvWwEjyJBn5qaMpEOC2sYX2WuMRC455ic3hh72q1Mm11xXXnnl9h1VfciDGRlITZHBIl2NU2eseRkvovS5555rpLU2SZSmhGTcc889J0fY0mWMOcIOwY4EZrt+iGxOFwTtwQcf3KJXye+knohTZOR9993X8DaWHmSoHLbIavNx7kSp0mHbZ0SuOvolxC2y0bbCzi09sGS/cyrSGe7GmK82JKxtkvVB9puHawhZ6VyTI88cIrfZ4xzZAtkcjUOcIkKV2QET1wNSX91uu+3WsCTbOTNepDFi2TUnkte25CKbEfGuSXiJTjBXMjpebGYDG2Hl+iOXTMeig5HjXgqYMGFCi/7t9iBeyPzRj34U8FDvehWJbb7q6DJfOT2uG3OD/69+9avJ1zz9mdlIb1hK5BtnjOPMbFHWnTwmRzuMRNM7Hx1758p20+bjvOqnbG7s6PPPzGY7HLwcwa7M1L1SIVAIjGME3BP8LvuddQ+wPtlZwzrkHlrpgPZ5hAMOOKDyF2Gw//77x9TSAS/q/+LjqY3V9uL+s9uxOU4tTWu+UxurbVrjq/2A+p2exu/oAdOx3UuirlOfJ/E3iZdn/T3i7wgvg3rm7H8fWUI9l8sz69kSDpVmPwRqRoVAIVAIFAKFQCFQCBQCU0egSOCp41OthcDrQgCJ9cILLzRHCQLNH+XqRBIuuOCCLTpVvW+C+pYo0ghJhIyiOHMg6TiX/TGPPFIWFfmud71Ll0aIKfgD37db9RHxi/xCjiHREKa2rP3jH/+oa3AWKBhDX2YGUhYZmzlEHxuD4BIpSjl5EZEAABAASURBVIa+iGX66eD4Nhdy6FKnjBDkBEdwcVIssMAC7TuviFly9PPtW8cIO2PggjTtdUhCpB0HO0wQmfTqL5qYbUg5Y+mW+x6vOsSf46uvvjpsN9wjYs1T5C+7lZGmxpKJsGSXcXCmW5s+CHrHImJFm8IUkWu7ZhGzMBN9DSuy9UWQZmbY8vrpp58OuGm/6aab2nd6RQCzS3/j6UE2O6fmZltRWz2LynXsGunELTnmCCs2Il0REPBjv3bXjwhp8o0zX321Oy/mCCv4kt/bREWbL7JVO0zoyczQ17mFF2JU1LQy28kz71VWWaVtpS0KWkS069zWyLZJFu0sasG5/93vftcIZHMn3/g+B1hlZotgds05r+YDL3NzDbvOfWPXywa///3vgx0TJkwItrheJOeLzPjHj2sKFuYKDzi4psz3H10aYc8e9cZmZnuZwXWrjzq/J36Xdtppp0D2inamjzxkvahmuvSHH7JYGRawJp+d6sxLH79H5sYW9wtYa69UCBQC4xcBv8us83vs3uAlDr+77qPuSdoqFQKFQCFQCBQC0wOBzIHQtQaRb/3xfOt53BrkuVS9dvXKmcMY5UqFQCFQCMwGCNQUCoFCoBAoBAqBQuAVIlAk8CsEqroVAq8FASQWMg3BgzBCzCHBkHoII98yRQ7547yTXJkD8Utf5kC++QMeMYU8Ul5ttdUCYaSMJKPHH/tISYQSEhYBqA3ZjJRCxtomTHvmEIks6hAxhUC0pTQiEilFHrs5udknRzzqxy565cgvBB7b5MbJ11hjjbBV70ILLdS2khbNSo6oXCSaqFYOCjIQi4g58uHAeUEem9kCO1gh3jg41LONbnZpV2YbctF3ism2pTC5cDfOvMnhrGc/XfrpQ58y3XTSkTk4SmACS7pgSDfSup8vZaSudjaYP5kiQsl68MEHQw5rxLE5+2ayOmXnEQbIzPXWWy/YyGYEtm2a2eJ7v7A1B3qcM9dCZjayVJle8zIX5x1e5qp/ZjaiNEY/mRn0mT87zc+1o6/x6lwLZHbcMrO9bCAK19bFiF2YZGYgckdig53kwgJOzj8CnB4R0Ahi1z4Cfcstt2zfg6abDnrJcC7lsFLPLseId1uf+46xrcRFVyDIkebkO2/KcjIkGDmnxpuT3DUGw8yB3DWWPeaeOXz3F876IozZJUdMO7fGi7xAALOdnbYPd01ISH7R1PTB3bmAlXmQwy515MNKHzhnZjuP8DVveqN+XgUC1bUQmPEI+F11D/E7bR1wb+m/+/U7POPPx6ym0bUztTSrzWdG2zs17LRNyx59ppamNb7aC4GZiYBr17MlG5T7s6tnc8+n/sawHmnLHP6W7H1rfYJEpUKgECgECoFZG4GyvhAoBAqBQuDVIjDXqx1Q/QuBQuCVI5CZbYth3wdEWtmyFinoO6kiBH23F8Fn22BkbZeMGOplRJE/4v0x3/9wRzgh+tQhsDgC5GRkZvvWq29D+S6UHPlrG2MRwKIxbRlGB3kc2XTZtpbTQD15ytpFN2lHgqlX5vSWswOZxT59tSNkkV2IaNvj0k2nyE0Rvb7niwR86KGH2nd7OSzMUcrM9h1Xssg3P3lmtihPxB5imU10GKOdPb73i7x84oknQhSqra+vu+66sEX25ptv3uSaE33mwuYuv+tDpJoDZ0rHha6uRz9t9CkjGbsMsh0br060NhtPPfXUZrtth7/zne+E7bW7HraTDUfkr2/ZIhVFJvfz5RwiHtUhWOl1jmDBRnrZQ1bm8AKBudHBHteF/ubMdvr0dd4yB6Jbf7iIstUmIVTpUjbWXOiSkB3kZmao14ds9crGsSlzkC86VqS7Oai///77dWuJHGPZa07k294ahuRIZ555Zvu2tO8fI/ltt/3tb387/B75PeDwohsehBprnublWJty5rDtsjp66ETkmjs71Dt/iHnkrT5kwgqWbEFwX3jhheH7yH6PXN8Ie9e9Fw+85CAS2jg2OLfkmrdj8h07J+qUJbIzs5HB+kX9FAKFwLQRmMk9Mod7nN/ZzGy/vzH66b/no2L9GyHg/gYj9/rR4eR/7rH9wH177HGvfzW5F4Ze3H+sTDq0s0c+M1Nmtk8PZL50Pi3brGnmNnYuypL6Pl4/Sf1Y/NX1pK2nPm68530umVPwMwd2Z6asvfBm/W4Ho/9cg6Os/cvM14V/E1L/FQIzCYHM4fql3rOkNaf/TrjPZQ5/T2nPTFlLfkf0bwf1XyFQCBQChUAhUAgUArMaAmVvIVAIvGYE5nrNI2tgIVAITBOBzHzdTiZkkj/u/dGOaHLsD33EHGLKH/ucXAgtEaScXEjDE044IXxHde+9946TTz45EGknnXRSHHXUUaGODNG5JkEOwpZs48lGnCGqkKu9j3ZOQ7boRzdiUh3Hgn5IQVGPxorOpO+YY44JxJ0IYET1U089Fddcc03bYpgcDksyJKSZY7KU5Qg68pTZICJTGXlnHqJokd3GixIVhYqgQz7CBamnv2069WWjOUiwNQ62+qjrc3FsPCwQlPRlpurm7NfPeBVksludMeaO+LYVMvL7scce0y0mTZrUcuPgJCqcbFGgvu112mmnxRe/+MV27nxDV4IdUltf8kX59nOdOdgDR1iwNXN46995NB8KMzPoNNcY/Yhu7W3qnMv3ve99jbAWqeyaIG/UtUUR6wN7pLi+yGw66XP9+eavrbqvvPJKQ0J/mMBen8wM5831kpkBb+NhCh992sDRf3B0zL4f//jH4fpBvl5wwQVxySWXtO3M3/ve9zZb2WSeo2EtupjNmQM5PZYQYCN5mRnqXRuuK3YaC1fH5CGWO1Ht2PlkU+YQQY8gF6XtPHnBwcsGIpWNZ69zbQtpxL7rnQzXnTk512Q5F+odG+f6FlVNNzvZVKkQKAQKgVkVAfd39zb3ZPc09zv3PfOxhsjd9+Tuw9r7sfVB/dSSNvdtOR1yO1LIJfdZNtBJvjI7tPVceVZN5gQvc4GD+ZmLY/XKPWVme2aBhb7OS2ZOfj41pidy9Ylx/uN6ycz2aQnrqOcA88vMtgONa8jaLY2dimtPGltX5UKgECgECoFCoBAoBAqBQqAQKAQKgfGLQFn2+hEoEvj1Y1gSCoGXRSBzipMt81/LLztwTAPyisOOcwsxh0hCnClzciLWOO8MEX2rXWQxp6iEdOPQ4xD705/+1CJj1XOgGWM855kxnH+9PjNDNKR6MjOzfTOVTn2kzAwy2eaYrWQixkR9qkeYaUOKzj///I38pVM/jjvp7W9/e5OdOcjLHCI22YmwM/9OCPtmKhuM5/SkQ3S1OdIjMhM29CIsEaaOMwfisZOn5mqMHFnJaUpWZrbvwHISwoUOSV866ZCzCe7a9GMTnNRlZiCcRbRyQG6zzTZxzjnntChg36o1nnwOa3L1ee6550IkLgwRp/qQTaaIcRHNtrt27slFqJsXm/Wld6xt5qVelKycHqnXIynZrM049aLBHT/zzDONKKXbMVszs0XV2NIaYS1CWbu56wM/ZCjylC1sN05fx3QhOelgN8zVG+tYX9cFOeoksp1bZVuJb7vttu06Idv1IOrbGHiQ4Xohx3zIoUOCJ4zJ8Xtg61bbWnsJwjhR+frB1vWov0SPc8R25cwMUcAikOHlXLHD79haa60VrmNzco0i2Y1bZJFFmqOdnfTrz05lttIpuVZFuSO7HRurT6VCoBAoBGZFBNyH3cv6GuV+aV12/7N2WIOsSX1u2vt9z/24108td78lw/3TekG2/u6t1gA20J+ZqtuLUAru5/LZJZk3LCR4jJ2Xtcp85er1se4pq3txf/UvVad+nKRmhrXa9WIu1lU5HNQ75/0aMnd12lwPrj2pCan/CoFCoBAoBAqBQqAQKAQKgUKgECgECoE5AIFZlASeA85MTbEQGCGAaERecaRydnGacpRyeGnj3Bp1a6QlB+jKK6/cIiCOPvroePTRRxv5pF2bcYi7TTbZJJBeHGLSKaecEqIiEb677LJLIAAlRNe+++4b//Vf/9WiOjnPONY42sjkZJVL6jgT2crJe+2118Zll10Wtn5GohnHViTghz/84eCw5aAzDyQh8tNYMvSlqzvpEHbkmztdHJicu/TrBwf4cFqSgYDTh17H5513XoseJVuUJRn0Zw7RouwiCxbayKGPfrk2iV22+UUOIqaRiaI74QO750YkbuZAXjtXbDvwwAMDQWkb8GeffTY22GCD6JGh5OtDr2266bj88suDfHaal3bbha+77rohwpkusrWJ2lVmF7udYzLMs9ttPJthByO4aJPYAwfXBZ0wRYoi7zMzRFLbwppsc83MsAWzrc31W3/99TU1UhbOos8zM5z7L3/5y0GnObKJvYhsEdpsEO3MTlhrEzHLDteH/saZDzvhQxF89UWmunb0/cIXvhC2iIYL0hUW5mkMeWSxnc7MbC81uJ6c8+WWWy5cf15isGX3448/Tk0jCUTN02de5qE/W5Rt133cccfF008/Hdozs0UgO3YdIP/7iwbsYRe7f/CDH0R3RJNFmXnqg1g3X7bTpc35kFcqBAqBQmBWRcC9z72N/e6X1mX3PPdm90b3Zm2Zw3rsvmdt6GO0vVyy/pFDhucI91X3VP3l1gFrnHuqfpkDEUw+G/SblVPmMB/zMx84mA/sYGP+1tjMYWcQ81anT+bwspvjntRLmdmihmOc/1i/+/Vibp494eA6sO47NjfPQfpqg5VrYZxPrcx7WQSqoRAoBAqBQqAQKAQKgUKgECgECoFC4LUgUCTwa0Gtxsw8BOYwzUghU+bI5OzqUZ2cWdo4VTn75BxdHKyIXM4vZCuyypbQtmTeb7/9wtbO6tdYY41G7JKDtNpxxx0DqaZ9vfXWC30nTpzYCL4999xzMsmcOTgdORk5WW1nzA45OzncOOBsXyxq1Xa5CE6EIlu22GKLsPUvAm7DDTcMDjnOOzYg58i0JTIiEmEtetb8OO04M83xr3/9a9tKWF/1HJ+2JhbZCaftttsubHvNBhHJV199dWy66aaTCXF20ockRMo5Zge7lemTm6MywnHChAlBnyhj8qXddtstYDNxhNMOO+wQtkNGAhpLHiw4HldYYYVGFooIRQKbAwx6P+cVwbv22ms3AlW0q62fP//5zzfiF2aZGbvuumssvfTSbQvtzGyEprnTxeHpGmAjTDIzXAt0OT+c7fS5LuaZZ55AunpRYOedd44zzjgjbOHMdv29JLDsssvGd77znTYnW4kjSV0jBxxwQCy88MJx5JFHBlzIdN5gBSO4IJT1QwTDxDVgq+499tgjbJX80Y9+NGDHbuPZR7YocSQ4TJ23K664IuAvihp2yNrdd9+9nVvYwIm9toVGmpu780+ma8r1QKbfmZ122qlhaTtpW5G7lpDJCF3nCXENB/a69m+66ab2AoO5wbPP1bjNNtssHnnkkfjc5z7XcLBdNwJ88803b9tTi8YXFcw2CSGM+Eeeux5g5bzJ2WqOfu8KOihbAAAQAElEQVTgsMwyyzQSWj1d8kqFQCFQCMyKCLi3ua/1tdW9Vp17qvu1svugY+tBv+dlZltvpzVna6d7rH7GW9/Ik6vzfOM+737bj+X6ymf1lJntOc78JPOx9nkWgI35q88cntuU9YG3fo71yRza1WmXtMnHc/IM55qSMqdcM+ZkzfYMpGxe+piL60UdDBxXKgQKgVkEgTKzECgECoFCoBAoBAqBQqAQKAReFwJFAr8u+GpwITB9EehOUc4smkQi9pwDTJmzT86xhfTyzVlkpehIZQSsyEvEFoIXKax/d4JxiolY9U3TVVddNZBtooCVEYBIWf05V7sjTVmdKFeRPhy6mdkILITk9ttv3whEhNvXv/719n3b008/PX7605/G1ltvHYhZ5B1nbGY2hy+C7wMf+ECIPmUvAthW1DDQT/StuXJwcvCpo1cdkhNxigxG0B1zzDGB+DZnBCcSGPGLALU9dIx+OKdhhkDsZDCndHd+kgsbOCG5kc833HBD3H333fHDH/6wRcXedtttISE3RZKykU3sI5sDGtmqzla/tsQeqW7RwfKenF/E5oc+9KEm33mDF9ISOeucIVGdU/aRz7EuOReO4aTMbjmime1IWXpcL+YDY+cUaeucIz7Zz3bjVlxxxbj44otjqaWWim9961uBwHUdwJGdyF1kr75kcrCSK4nMRQDDFjlqHBIYASry2BxF2bLVOHZJq6++eiPUnVPRxkh8UcPm4tyK5natXXrppYGQPuGEE1r0LSJ2ueWWay8TwALe5DmPSyyxRCBnvdyA0D733HPbNWk7anLNxTV3ySWXtJcK6Dv77LPj3nvvDTa6Pl3bzpvz73wilL3M4CUK17D5OdbfdevFAzLNnx3wR6h7EeCxxx4L5IRzBTvn0Xz1e+ihh9p3DZHV5qEORvJKhUAhUAjMigj0+5vnlueee669TObemzmQl8r6uBdaP5Tdc801cyAmlaeW3EvdKzOHSGL3T3I9q1g7jSVfLtEhz3xl8vUd76nPDxZ9XfVM41kMNt1+bdYxzyO9LjPbi2Xqe92skjvX7DYf83Te2Z457Mji+aRj4rzDQzu8JOVKhUAhUAgUAuMbgbKuECgECoFCoBAoBAqBQuCNQaBI4DcGx5JSCEwXBLqjimMUsbXSSiu17YJt04wMzRwcmYg+TjAOMd8lRbZx+N15552BpELyiZK88cYbA6lFVh/PUYaYWnPNNQNpShdnGdJvgQUWaN8QJhuJ2p1scvJFhMo5eDldJUQZeUhYxCLS7ZZbbgm2kGOL6EUXXbRFxyLLOCvN0zdfbZlra2g2cBx/7Wtfa2Qfohb5ap4IXfZzGgOdDjmC27bLyFhbQuuDXLPV9ZZbbhm2RTZWFCxyLjMDCWqb4q222oqIFi3MxnYw+o9dtstmj3nCBUnOZsdIPf3Js22zeXE2whQW+iAAbRUMe7hozxzOm/aRmpAjZ7///e+37bdvvvnmEJlqW27zQyzq10lOZL9vAiOmRZc6t2yV9OccRVizA+lubOawbXFmtghW+MKT/cjV+eabL4zTV0TqAw880L4LjOSGETzNQwS3+evrGjIf1x2MXC8IWnphA99bb721ydGOEBcZCy/XkHOo3njXi/kguhG3zjc5//Zv/xYia++6665GoiJtXSOIavpcp64xUdJ0sh/OzpWoXNiqR+Q6JyLhYcRu159Ia33Y5NzC1csEsHSMlBYRTK46Ub3OkzGuNdueP/nkk8FWL1wgjxHM5GVmILGR3MabI1vI4bhmw89//vNwnfr9Mh9y9IWNvFIhUAgUArMiAu7Dd9xxR2y00UbhHuhFHOuIe1tmhjXT2uY+be1W755srpnDGqn8csn9071UsoZkZlsjvED1kY98pL0whAi2XlkPYvRjDXDvHRVni3/W7z4Ra1JmhpfvvHjlBTyfSzBnCSHa+zoPjtX3usxsRD05vW485867T5t4RnMNeWnNfDwPeanLeuxlQrvSeF5xbVn7zcn1Iq9UCBQChUAhUAgUAuMSgTKqECgECoFCoBAoBN5gBIoEfoMBLXGFwBuNAEcd5yjSjCMTqcSRxVHHCSpHknJ+IZ44xjIHB6pvBCOeRPUaw/GFdCPLOLI5ajkSjeUoY7+cI037Nddc08hBRJg+EmdaZjYilw3sIhuBheQig6NVQm4hDkVs6qeNLexURmJmDpEb7KBHG4IRmaYPO+R00c/+XtbfXOhlg2hbZKky/cbR0cvG06MeZkg9DlEJzuamXru+mdm+j8d27WRlZtuqmEyy2GueiEZ92E5/ZrYoU8Q8Wdok8tlvvLnRSX6MfkTorrLKKi0y1nkwF3Nznow1zvxHXRv+zqc+js0BHur0I58ubT0hWbU5Nk5ZP1jTA0tt5mQOnOmLL764qpbIY5eDPlY5c3Agw8Nc2GuLa9HN+pOtjVy64GGcNjJdO3DgsDcHdXCEqX7mDHsyyWa7euPIVVYPg17OHM4THeZIN7nkdCzpgJdjfdgFA/rYo2ycaxYeZGUOcpH+SGXEr75IdbrpIE+CEQe1yGTbPiOZ6YGRvgj4559/vm0/TSd72NDnpM+cm2rmhUAhMCsj4F7mvoiMdU9zjzMf90ht7oleDLMuuc+6f/d7o35TS+6v7qX6kJeZ7aWx3//+9223DgS0evd7L6fp15N7fi/Pyrn5dfv72vTggw+GXTns4uGFJThbu+CrrzXJC07WNFiPlaF9Vkmenc4666w49thjw8tUnrPM07OBHU1cV5MmTQq7l3ixzPy1md+sOme2VyoECoFCoBAoBAqBQmD2RaBmVggUAoVAITC9ECgSeHohW3ILgTcIAY697uhEchGLJMsctvHLHAhffSTtxsgRSnKOV2OUtSG2lNXLOclsoSzqUXSOrXtFJ9rS1/dS9bdtcJfP+WacxBHb7ULuSb1e3lNmBmes426Lck9kc9I55siT98RmZbJ7mV5j1Gdm+wZu5oAFPWTpo13qfeVdRtcDBylzGK8+M9s21X2sOWZmI4Rj9KM/HT2NqgKBKx+bjHNMr1wiv9vWben9tNv6WN4d1+btWDKObmUJ+SiXzFuuTj9luuTq5Mjq3uZ4rF30ZA4YaOs2dX1y8vr4nutrHh2LPs6xNjrIdpw5yFenLTPbNuL9Wu1z6LI7pr2/fnTF6Ictjntf8tk4apr8z3FmTj5vxkgx+unjOjaOe/9Rc/vnWKFfs31sr+/26uNlDLk+mQMpTibnNIe8iCRR+kgKGImyFkkssh+ZzFnPQW9M5oATeZUKgTkOgVlswtbInpCd0hs1BcSo+8JYmWNJLHrH6nIsja17qXKXJ6ej96Fr7BqvHlkod4+Sj03qJHUvluVeiHBlj7J2/ZTNwc4kdutQJ7mvatPfMVtebFuXoV1Znz7GvdO91ctddp1wb+8vEunf1xFrheOe2NLLZPbEDklbz7U5lnpZGwy6nF4/9lhZv7Hj2O641yvrJydPPnb+vd+Lz48xmcOaY60yxtroGYIt+vc5e+lov/32i8MOOyz+8Ic/tPWXnp4ys+1O4rjrU0akyskiX7nXdR3q+rXS56Zu7Dlgq7qxqc9VnetFLtEjKXvhSy6RbacRLyk693YZ8dIj2Wzx4uMBBxzQIpsvvPDCsJuJtszhBS5jyKlUCMyuCPh997vQ5+f6V3aPlFcqBAqBQqAQKAQKgUJgXCFQxhQChcB0R6BI4OkOcSkoBMYvApkZtta1jd5pp50W++yzT9gaebPNNgvbKyOHORJtA2yrWjPhWOCo7Q4FdZUKgULgXxHwu2KLa07zHXfcsX1r2dbpopb09n1jv3O+bexYtDQHHcd7ZpHAMKlUCMypCFhjOfERl+4L7icIMYSZNri4V8jHpsxXdu8gmxxyyUeyka/sRRtlCSmHWKVDm2Nluo1nn2T3ELZ5PjBOHzoQkcYhDB27HyLxbLtvu95vfvObsf766zfCTj3dmRn0GEcePeQ51se9Uh0yT53jzIG8PPDAA8PLa8cff3zbjt+LRNqRk+ZqtwkyyZfYTA757MvM9tKQvnTQ122O0Y86MtTrM6pqn5KAgTYye72cTHnXYZx+8GC78Y7hp6wfW8lzzFY5vOmVYEROb9NOBj2Ib4l8x84dWV0X+d/97nfj/vvvD7LM33jnn0xlNpOXme1TB3TTqU3e9YqsNa63mztd7KdPvXbnwFhJnXblnjKznX/HxnU7HHdd5uS6ci7Y55MZ5rjBBhu07cbZZW7ks92aixg2R9cCneZKHpvIrlQIFAKFQCFQCBQChUAhUAgUAoVAITDzECjNMw6BIoFnHNalqRAYdwhwlM0333zhe6u21VtyySXjrW99a9i+8eMf/3iLFEFYvec97wmONxPgTM3MyZEi6ioVAoXASyMgqpvTWattoX1HeOONNw7O6x//+Mdt204vWiAARGnrVw5qKFQqBOZsBBBaSLzMKaSuewmSTY4Ig1DmlHbHrzQh2zwDSPSQmTms7dZ7xxLyjS51CDZ1dHSiDjHnmAxEnLJ+EtKN/G4znT3p+4EPfCB8/oAOfbUZ736YOWVemUMEJ1n021mi69efLDnCz84LK6ywQnieUWfbY/2Roe6tdm/Qj06JbfpJbM6copc+7eTLu41kaDOGHT3SlW0SMhRmmVNk6WcMnMhCjv/tb39rn4wwb4Rql8dWMhwbo1/mlB1PYG4Me82FbNeL/uYIPztTeF7TTqc2u1Bk5uToX1HD5MToR872UbG109HLmcNW264B9rBNmVzYsKP3NTe4as/MRpDDTbLu0WN+5LDVOHWZqdieLc0Ffual0lg6un033HBD2/Lbud5iiy1i4YUX1q29OMAmB+9+97vDC43G3H333fGjH/1o8u4u1lx9KhUChUAhUAgUAoVAIVAIFAKFQCFQCBQCcwIC44wEnhMgrzkWAuMHAU42jjUW7bHHHiE65OGHH45nnnkmbFMrQpGTjUORs1DOUckxx2lnXKVCoBB4aQQ4vLX4PePE5jh37PcIAaCOo13ye6VNmQO9/16qq1QIFAJzNgKITPcR9wX3DQmJ5hgyckn5lSbjreOZ2SJCfbfXlvW//e1vQ/nJJ58MesmjTy4h2ZB3yL5O1v3iF78IfXyP1s4hyuxxX3O/019f47XJRWZKiEpzI88YbYhFSV8vpfmGLZs8mzzxxBNhS2Pt+uqTme1FNWQveUhT9e6nnl30owshqIzENbdf/epXwXYyfQajj2MHfLoOfdWZB7lybfr8x3/8R9tRBV6/+c1v2gs+/R5uXvRJSFF4w49d5kQuneZlLNvpkbqtcBNJqw0GZMGKbuSzdYY96h1nZsw777wtspYM48nT7nywqY//y1/+0nAjAz7scr7Yiig1jk7XhF0s4O77zXPPPXeYP73mY17m4tlQH/LopZNNcCYHIW33GTZkZtBhHr/+9a/DC1JPPfVUIKrpJZcOMtgLd2U4fO1rX1OMlVZaKXz/14H1VZ/MbCQ2vXa0WXzxxYN9drzR90UBUQAAEABJREFUx/yifsYZAmVOIVAIFAKFQCFQCBQChUAhUAgUAoXA9ESgSODpiW7JfuUIVM+ZggDHWma2SBQON067zMExx3nIOcdxx3HIwMxs2yRytEX9FAKFwFQRQPTq4PfK7xLHOQe23ycOar9jPenHge5Yf054dZUKgUJgzkTA/QAxZ/buGdZoBNtDDz0UiDj3FG2vNbnPkPnYY4/FMcccE3Yq2GabbdonIbbeeus45JBD4qtf/Wo8+uijjfBDyOlPH1KNbdKNN94Yttv98Ic/HAcffHDsu+++4aUykZeZGZ2EzcxGFGcmEfHCCy/EV77ylTYW+Ue2+x6C0H3QcwZyEHlni+fNN9889tprrzj88MPjU5/6VFxxxRVhnOcY9uhP8D333BOnnHJKIArJUychIM0ZrrZCPuqoo8J3cffff/8m1/bBe++9d1x55ZXh/qwv0lB/c0DWwgkmnoucC/M2jow999wzdtlllzj33HMDoWu8OXW7EJ7sQDrrYy76m5fk0wC2OL7vvvta9CxClv0wJufyyy+P7bffPm677baGo2/iOkfbbbddGBejH2QxvQhmtmdmWHcQtJdcckmw0zlChKqDk/NFN0xg6Vpzrn0v2CdBtNsZRsTtbrvtFp/97Gfbpw2Q3/o5XyPVYdwvf/nLOPLII+Pqq69u20hfd9114WXCz3zmM2HbZviefPLJgXA3JzouuuiiOPTQQ8N3ip1X+aRJk8K5Nxc4kO8cu+aRxfSIJl5uueVinnnm0dyifNnjAIkMi3e9611h23FYPPzww4GM9gKAPpUKgUJgHCBQJhQChUAhUAgUAoVAIVAIFAKFwAxBoEjgGQJzKSkExicCnJMcjJxpmdkiRzjPRHFo44ATCSzagxNNlI12zkx1b8SsSkYhMLsi4HeIsx2JwBFvnuo4sjmoO5HjWBsnt98rfXp/9ZUKgUJgzkPA/aDPOjMb8Xvcccc1khaB6b5hPe59xpZ73bTyRx55pJGwX/rSlwL56F6FLFV/8803x6mnnhraROMiJMnzIguyEFGLUPzEJz7RiMkHHnggbHH/ve99L66//vpGBiNq2YmcMwbxp0wOEvX000+PE088MRDR6rRL5qIdOYhQtv0vMvqOO+4I5R/84AeNaEZSejYx1vOJ8r333ttkXnjhhYFARNhqtzW/nAwE7De/+c1AMCOrf/rTnwZy3beEkcyf/vSnA8mpP1vkcEG2nnnmmW0rYnaddtppYb6wo5dseMGljzd/483LnIw54ogjAr7mBFt9kbpHH310nHDCCS0q1hoAK89hxiOWfbrDGDabw/nnn98+5yG61rnTD8kpGWs9UZ+Z4ZwiXJH2SG3rDxyRw3Z+cQ70J0MZBrC49dZbW+T1X//614bRBRdcEMhchLhrwby6DgStc37VVVc1IniHHXaIb3zjG2GXGdHOzh195JJ30kknBT3IYhiaF1yMQfyLVHadOQdwyMwWue1cmINIYHNls3a51DE3dvXVV29EuJcORHyz13WhX6VCoBAoBAqBmYNAaS0ECoFCoBAoBAqBQqAQmLEIFAk8Y/EubYXAuEKA0wwBzAnJMM4xzjMRjMrqOPk4EzkkOQ05+9SPdVA7rlQIvEoEZvvuSA+/X3KT9Xv2pje9qUVIOVb2Oyj9/e9/D79bXrDwu+X3UJ9KhUAhMGci4B7gntBn735hPbY1rxdFegRmb0eU9fIryRF+CEnE5xprrBFIUySmLZ2RoiJM3bMQpbfcckuLPiU3c4jkNRbZh4RjG/ISwff9738/Jk6c2CJ9Ea22mEYgS91GZc8Y5oe87dGcjukwx4MOOigQkIi8D33oQ40cRVoiCJdffvmABdsR1V5ci9GPe2e/3y6wwALtG7FeZPOyG7zMCwEpKlRfEbBkiP5FzIostR2xOtG6+vT7s/Px5je/ue2cgrwUcSw69qKLLoqLRgkh/bGPfay1w8zczdfzE93mhiQn2/yRnHeMSG1RsUjSAw44IGChjEjWZzSltl0zcpstnsN+8pOfNCy0Izg33HDDkNOhP4JU0m79Mc45mjg6J9dcc00gsfV95zvfGUhnUbuXXnppbLTRRm3bZNgjehGz73jHOxqh/p3vfKedCwSv84KAFWlt3nAxN7qVyUa2iupdZJFFgk4vBbhW2AoT0cxbbbVVu+bWWmutoAsBzI5NN900RDIjqx2T20lb173txl277F9ttdXa7jT60E22lDlsD27uiGLfDHaN2LIbLv0aMa5SIVAIFAKFQCFQCMwwBEpRIVAIFAKFQCFQCMwkBIoEnknAl9pCYDwgkJnBYfaWt7ylORrZxDkmepHjk7OMU5KzlhOVo5dTTVk//SsVAoXASyPAGe73SCvntd8zzmu/U37v1CNZ5BMmTGgOePVjx2mb/VLNqBAoBKaFgHsHEk8/pJ4c+WbtzRzWbnWvJ9ma2EtftuBFaCILEY1LLbVU2wp66aWXbmQrstJ9iy7ttuMVFWuL5MUWW6xtoYxctaU0QtKWyYhMY8zDc4PnCDkZiFE58lDqJJ/5IvOQv8jkzAxbCSMQ5bb2tSUxIpUuL6bRI2LUODJhRZfoWuSpOnKRxohaEcvve9/7WoQqAtm811tvvRBdLSLWlsvGIbWRmWTBCDa2UCaHXmS0ee60006BuBQdi8iFWWa2baHhY/6Z2QhpBCb7bCFNPpytDXL4mRtsRBXrx3bnHOZeEKJbxKyoXpG4yFlE6cQRwctOWErmS4468mHDLttOw00fMpGybEf4O4/0sVGEtv5IYqQvslU7kvuLX/xi0Ee+sujmfl7pVfZS05JLLtmituFrO2mJrSuuuGJ74enOO++MFVZYoUWas+u9731v25JctLvzbL1EznuJgC62Iejpy8xwTrw8YG59zdQvc3hJgR2ZGQsttFDbXlub7cM915JVqRAoBAqBQqAQKAQKgUJgRiFQegqBQqAQKARmNgJFAs/sM1D6C4EZjEBmNodY5pScCRxkcsm33eRj6zj31GVm9LLj15s4KBFfXQ7n5NjjXj+9cs5DiXw55y+bHI+1Q1t3VGtzjAxXlsa2jR2n7eWSuY5t45wkV13PlSvNmghwwHfLETfKHPnyzJQFR3cr/OO/zAykQdRPITA7IjCbzikzJ6+rfu+lVzpVa0e/3/ccsSUhssix5lov3Bsys5FojjNTczvW5qDL67LUkSW3NvWyHBEp6nOdddYJ9yh1XgLTF+mJHFT2sooXWJTpQebZztfLK8jZZZddVlOzA7noAPm38847t0hNtva50NFtU8cmZLE+xrFfVHJmBnIWuardOFHB+s8///yx++67xwc/+MGYb7754u677266tZFpLp5f4GYcuffff3/bglkb20QXk6ddXzYtsMACbRtrBKj1HTaI38xsL8qR7Rlhs802a8Sv8ezOHM4JAhyhqR+yUuQp3Z4pzIG95oZYZYc214rEVvPVD/GJaDYfdunn+YCdIloRpXvuuWcgiJ0n7WTQ6/wYp84YerQ5zsy2rTiZ6iR9Mwf7YXHWWWe1lwPhs+222xrWjvVzYIwtwJ1zEbsIeXrhAA+y9UWIsy9zuEaN1e68sdGx6wv5ayxSV45sFpmOSIaBbaT1haFrw9bX5G+88caq23rJ7nYw+k8bG+jo1yzcyUYiw4SsUdf6VwjMcQj4/ZDmuInXhAuBQqAQKAQKgUJg5iBQWguBQmDcIFAk8Lg5FWVIITDnIcApx0GZOcVJyJmYmcGJNyMQ4dCU6JJzYLOJkzAzm/Ozt3FgsksbJwqnrdyxNv0cS/o5nloyV+2cyrDg4GUDeXJtlQqBQqAQKARmPwTc883K2uF+b82Q1CGwJGX91FsvRIciwryohWDra401qxNh5BlLpvHGZg5rbOawpqmzfiEdN9lkk0YmqiOH7MxsOxP03T/I8QILAo0NSFd1iy++eCADrV3Gd71sfutb3xqiQfuLLt0+NmdmI52N0ZdcY8ns5Cn7Rara9teceztyVj/bCN9www1he2RkonmzX04e2WRkZhiPkJXb0tkWwchW7eTCVhkmCy64YKy66qphviJt2Usf+8nUx5wysxH/xmVmw4t+CR7GiUY2lk3WeeSmyOElllhCdYsO1s8BfXKktohfBCZs6FSfmcEGpOkGG2ygqqXMbPmr/Y8ONmVOIbj//Oc/hwjdd7/73fGRj3wkzMPzSOYwPzpgtcwyy8Siiy4anpf+8Ic/tOcksthrHl4OIMP1Y0xP+rtutasjC35SZjZCVx0MzZU85yxGP5nDeYTL6LBFAssl4+FkTGa2a0s9W+SIZXK0y50P9ZUKgUKgECgECoFCoBAoBAqBQqAQKATeeARK4vhDoEjg8XdOyqJCYI5DgJORA5ETr0+eU6+Xp1dOn8QpyLHNhu6Q5YTkSM4cnObK2tiljeOY3eods7E7J/XJnLZjloPTOOPpVpbYQ7ZypUKgECgECoHZD4HMf14jEFSZQx3y0HbItkW2FbPvpcpF6VovRIr6rurtt98e+iFlfbdXPTnWM4hZ3yRrkmMpc1jT1FmDRJb6DrBv4CJTEYzIYZGg5513Xovk1Ycca5O1KjMDkfae97wnJHLHJjY4RhKL8KTLeHVSZjYCVZ02cjNTU/serOhbZCGyNnOo11cHa6+y9RYhi1g0D20S4lIuZWbTw+bHH3+8vVyG5EbCWs/JsYYbrywhKNmNQERIi0YlS3+6JXNS9+KkzfmRyOo4KLNL1K6o6ptvvjls/2xr5nXXXTcQ2nJ1IqzJJUtSlshkKxIYAasuM2X/ktj6L5UvqnD+EOGqleUI3b///e+NAH/ooYdCJLRtr0V++97z+eef37a5Vq8vXNmbmWFuZKhzbhDAzm1EtChqNpmPeSB6tTk2JnOYR2a2663Xw68/CxmjTLaxXR9s9c8cSPL4x4/6fxQDsa9MHgzHtqmvVAgUAoVAIVAIFAKFQCFQCBQChUAhUAjMzgjMNWMmV1oKgUKgEPhXBDj11HLgceRy7HHy9UgfbdMz0SdxgHIosiFzcEbSy2krz8wWoZI5tHFmxujHWGNGxfZP/8yhD6dyq5zKf5yRms2fM1tZYgtHqXKlQqAQKAQKgdkPAfd9pJRkdo4l64ItcHfdddfwHVVb7370ox8N298ig605P/vZz2KbbbYJ2/X6pquI2Z133jkQxWRYQ8hEdmWm4uSk3dql4gc/+EEccMABbWvjww47LL773e8G4vO3v/1t+xawb9pap9loDALVFsDIaOuddcp6aL3Trh+51lTELiJXfWY2AlabY7l2OTlkKEtkmGMnEZF+XR492jwnIGnJMt58MzPYi0BnJ1lS5jB/3w02d7qMMVYyB3NU1p8uUczOA4Ibyaleu350K5MjwVi75Lgn/TrJSlZmBuJ+r732ij322CN8d9f5ZJeoXJiSa5ycrXLyJTbTgaSWZw7zUn4tiUw6um3IW+eWLDbZKtxW37auZrPrcf/99w/p05/+dPz4xz/WNTyvIYhzmVIAABAASURBVMozsz0nOX/sNo8Y/cBjlLV/yurpVOFYboyy5FjKHObHTseSdn0zhzZlSVtmNgI5Rj/6ZQ6ksHk5x6Pqyf/GypxcWYXpgECJLAQKgUKgECgECoFCoBAoBAqBQqAQGA8IFAk8Hs7C7GxDza0QmAoCnMCcgd2JpytnHSfsjHLS0cOxTLek3O3hSORAlDh/tbNZUuZAlXOCclRzfDrW3zyUp5Y4runXx1hyyVEnqa9UCBQChUAhMOchgEAVcYoMlXtRKHPYuhdpiAzUZntj7UjRzGzfxrWOdcT6OmVds6b1eiTeySefHBdffHEj72xTfMYZZ4Rv1l511VUtRzQj7RCvfRwZ1kM6yJQcj23PzCazr2PWt7Hl+McPWYo9V5Yys0Xw9nLPyVGWs0uZXDYowwLxilAlUz/1yvpJjqeW9LUWmx/sugxjtKlXzpxio2OyxyZ1+svVi9L2vV3f0FWPYP3a174WV199dcBblO3nPve5MAftniuMZUOfX2aG68AzhrbMlP1TMlb6p8qXOGDT2H7OofPsOpIOPfTQ+MIXvhBnnnlmnHPOOS2dffbZ8ZWvfCVcJ1//+tfjsssui3322Wfy1sxspSozo5+fzGxR45nZzmlmNrKWbilGP3JprE1kqRs1T/7nuao/H3p2dG4yc3K7Ywfwysymx5yQ2jH6Ic94cx0d1r9CoBCYXgiU3EKgECgECoFCoBAoBAqBQqAQGFcIzDWurCljCoFC4FUhwKE1XtMrsYszTnQLxx6HIQIUABx03Rk4NTn6Ti1Nbaw2YzkLJfoc092dj+o4ECVtnLJsZbPx3RnMKevYHPTr/ZWnlbrTkkOTDM5XdXQ7np5pWrZVeyFQCBQChcD0QcC6Y62RaHAsWV8WWWSRuPHGG+P++++Pu+66Kx577LF4+OGHw3bNSM4Pf/jD7dutd955ZzzwwAPxy1/+Mr73ve+FqGFrWF+byO2J7MyBMEMiI/MQwaJdr7jiikb27bjjjrHiiivG8ssvHwsvvHDYNrmva9Yo65JvvVqnbDktWRfpIJ9ua5Z+5oV8M96a1uv1laz/mdm+i+u4J2usZwHbJpNjPSUDLuQgaPUh35jMbN/K1YeNmcM3YenLHOarn+he8tSbv/6OYSUpZ2aY0wsvvNC+K8v+d7zjHYa3SGZjzFFii4bMQUfmlDwzGwlOT4x+2GpLZVt2L7jggnHSSSfFpEmTYuuttw7f111ggQXCNs/OhbmPhrQ5yY2lrxO/jjt22jMHvcqvJsEQFnDt85pnnnmCfi8V2A7ciwG77LJL7LDDDrH77ruH68OxqOCJEyfGZpttFquvvnr75rLzAkM2kC3viR5l+Vj7MwfbM7MRxDDNTF1bck0pGKfsWcvLD8rOTWa2bzE77/oYPzbPHGT94he/IKadk1ao/wqBQqAQKASmCwIltBAoBAqBQqAQKAQKgUJgfCJQJPD4PC9lVSEwRyDAcff73/8+RO1wGnIOcu6ZPKekfHomTkt6OUF9g/CRRx5p31e85pprQlQOhy0HvC0m2ZGZzVGpzLnLRtE9vpfIOckByZmsXZt8askWito5Tjl12WHrySeeeKJhom0WTGVyIVAIFAKFwDQQQFaN7WL963UIS4TgQgstFG9729vi7W9/e8w333xhrbEe2e4YOalOG9IOiYgstIZaT8bKVu6y5Qi0++67r0Vw2mp6pZVWakSeftZEhCMZf/7zn9uaZ4z1yRqnnn51Tz/9dCOhjetrH/2Z2eQhsW3PrK/56Sf1vpkDgUundVCbOb3lLW+Jv//9740EJ6+3ae9rqy2rjzvuuNhzzz3j9ttvb3ayUd8uX5luRPIKK6zQomit9eauvs8HbsqZGchnhLuxSy21VCBGydNOf+aUra0dj02ZwzNCZrYo1D6GXbbephPBv8kmm7T2GP0gXemH669//eu2Dbd+iPZRc/uXmS3Cmzzzl7eGF/1nnKqeK79cMj/nWTvi2/OQa8215Pp46qmnAm7OmzZ99HXs+efuu+9uz0vk6GcO3Tbtmal7S/Dr51F/5dbwj/8ys52/fxy2zBz0M1djyGab6z0z20sR7NKZfLmkbx/jWJ+HHnqoyX/nO99ZRDBQKhUChUAhUAgUAm8sAiWtECgECoFCoBAoBMY5AkUCj/MTVOYVArMzAhy4omFuuOGGtnUgJyinnzlzKspnROJ4FZnDMSvCyhaYvoHne4yiYU488cTgOOaUFfXEycgJ/tOf/rR9H888tHOOckZq59Selu228tSHczUzGwZ0ibS58sorNVUqBGYhBMrUQqAQeKUIIM30RVJZMxBXkjrrYGYqtkhHx16asgb1dca4vs4gEo1FnEnKbfBL/GeNQiST12XYelp97248Od///vcbaeZYW7dz7733bgThk08+GaKJydNfHzIzM5577rmwRiKS2c/WLocu/Rybj7UfyWc88nvxxRdv6+FNN90UyF7t+muHAV1IyHPPPTcuueSS+M1vftNIVfaZF7kSmcYhYZdbbrkQRYqU/uEPf9jWdP3J0k8Zjs8++2zcc889LSJ2yy23bPOn1/kyB3OhQ39je64s6Zs5rOdw9cyQmU2e5wbHXgAzb33JlCP46UXMmqN2ZCp92ulXDzvHL5e6DS/X3uthQjf7kavwgr3nIM8zX/3qV8OzUWa27ZxFoGdmI+dvvvnmFsW88847t4h0NrILjj5zQXZmdlXt3JgPHfTpJ3+xrY4lbQYrG5eZocwGz03qvLTHTv0ys5G8ysbqq49j1+bzzz/fXgBYdNFFA4bqKxUChUAhUAgUAoVAIVAIvF4EanwhUAgUAoXArILAXLOKoWVnITArIsApxu7u8FLuqbdxUHKgSZxXckk/4+QSp6Ock1LOyZWZoT5zcIBxiGVm27Ywc6gT1ZI5OCQzh7o+vsvoJGQfT0dmtu0IM1P35oDLzJazOTOb042Nmdn6ZA6OzszBLvOQMrP17bbqTIfImMsvv7xtdckZKSKYk1A7HezjEM3MNieYdX3K+kl09NwY5a5L/z6/zAwO2MzUpTkmFU455ZRAvmZm+M4dp/Ztt90WvtcnwvfUU0+NzTffvG1byc5uoy06OZM5qjl7yWKLdufSsTnJ2aFNudcpq+cYNl+yObZFrXB8Z2bDLXPI9c3MFhFEVma2qCFYZGaLvDL/zJx87sbOnT4pM9tc2AhfWKmXyFKvXKkQmF0Q8HshzS7zGXfzKINeMwIITmsGAT1HYI29XpURa9YO64S+7tPu15kZ2noZWai/PspySR+5tUOEsYhK935ErbWMTu19Lbr44ovj1ltvbSS0dbA/H+i3zjrrxMorr9zaELFf+MIXAtFmvHXK9tSf/exn46qrrmrkWyfe6NbHS17mag7sYq/cWDYfddRRbZy1+JhjjgmEn3pjrVnIaeSvnUTe/OY3BzISNmRai+kxN5Gt6o0TCbzxxhu3df+73/1unHDCCfH444+3NRam+l999dVx0EEHBeLQ/LyQZSzdnZDNHJ5H1LHbWPqU5eZhXsZpc36VbaNtPUZYP/jgg6raOsxmB56Frrvuuoap5yPzRKjCu+PSz7H+PdGpLNdOJ3wds9H5lLOPXdq1ibQ2J3X6GKvPfvvt16KfH3300faSG6zYTQc7rr/++vjSl74Uf/rTn8J1tN566zWivM9TP/LlMJWbozq62OJ6gBN52jNTFvQr6CeZu6Q+M9s10SPeXW+ilbW5PuFlrPmZS9ftHOsLEyQwW/SrVAgUAoVAIVAIFALTFwFrtESL3POGvNL/a888hUPhMEtfA/+vzl+dvxl7Dfj70HryUsnffy9VX3X/jMBc/3xYR4VAIfBGIsDZRR6nlAWCU0pSp82NShsnV2Y256QyJxWyUluMfjhf1Y+KzUEo51ATTZI5OM8480RzaPOALafLtpLKXZY6ttChzEEquoLT0XhyOdQ459ioj/6Z2SJnjOu2kNuT8SJZjGUXh5vxEtv0U2fO7NOPI9A8bbeoHRmqv/lyKNKlD9naHXdnJDsljj/2sNOikDngwcFIdmZGnx8ZnKq9H12XXXZZcHbrwxm+zTbbxJprrhkigG0ziajmdETO+oYi+8mhlz0cqb6Jx0aYmSMctMHNnP7whz80UpadxrJNLpmDpCyxyVz0IY8+eGiDCdudS/3Uke8YLsbQqx7G5LDHsXGZGaKg6IOrvtrZZTw95LLbeOMqFQKFQCFQCMx4BNyfrQHuxe7LLFB2L5e0q+spc1j7+rH7uLJcf2XJOmEd3HDDDcO2y0gy33791re+1bb3lW+00Uaxxx57xAILLNCcVNYH5CpZ1gtyvDCFKNX2zW9+M1ZdddVYZZVVYtttt43ll18+rJlbbbVV28raM4C1zFhrJXvMyRplvDoyJfN63/veF3biUCabPWussUZ85CMfiXXXXbe9lGVt9sxyxRVXNBuVjffim9yzj0hWufXavD//+c838lqf008/PbbffvumR8SvbbHNGeG8zDLLxFlnndVIR88z5CGU2WP9zBxetFLWZl6S9dQ8raX0+VyEecLtwAMPbOSq5wF6DjnkkIaRqFrlfffdt0ULk/eud72rPbcY55hsZfPoWHXd6vXxHCDBlH4Y98QmZXLYg5Bm2wEHHNCIXrmobtebudsJxTMRAni77baLD37wg/H+97+/PRsdfPDB4UW1eeedN04++eQWEe66ZI/nCs+UcvpgwDY20i3RITqcnfDUPta+zGyksjHayc7MpidGP8suu2yL6Db+3nvvbS/2jarbP3JcT3Cg27PYz372s/binChwuLqOW+f6rxAoBAqBQqAQKATecASs313o2HJmtp1FMrO9gJdZeWZhkFkYZBYGmYVB5qyDQebMsXXs2uLvPqnX+Ru3lyt/eQTmevmmaikECoHXi4AHX44qcji/3Jg4phxL2vuNi3NPHcdZZrbIHmM51jitjNWXc4sD7tprr41dd901OG85FH/+85/Hr371q/jrX//atrsz7pZbbolrrrkmRMtwvJFHPwch3eo4ar/97W8HxxmHGTs5KTmCbdW8xRZbNB0iZDju2MgWOVsRk7Yu5kjmhLWdoUgRTsRPfOIT8Y1vfKNtKchxSZ+xd911V3Dssosz+oknnghk7Pnnn9/sNd/MpCJsKfmLX/wiRBuJUGGT7ZdF4JLJ6Wo+5gUbDkNRtCJ5TzvttObkPeyww1pEEoxE+OjThI/+EyFCHyc1MhqpqgwfmKy44oqTHaC+Vci5eccddwTnqG0jRyKC81QEj6gpWHKewh/eMNN++OGHt/PlXLGN87LjJ/ftxEsvvbRF9rKHbP2+853vBCemPnSJFhJ5zIlNhzoJDnJ2cIq7nuABb05ZtrhuRM44JyKtjjjiiGAvXc4DvWQY67wqVyoECoFCoBCYeQggwmj3UhNCUzSje7V7e2/LHNZL/STrV+ZQpyyplzIHQg2Zt/XWWzfCTWTqJz/5yfA5hIkTJ7YIWeTfXnvt1Qg346QgsEURAAAQAElEQVSuz3rh5ahJkyYF8pRt1pgHHnggrFu+V2z9R7oihEXrerboMsixvs4///yNJO7rW1/TbEtsnf/MZz4TSy65ZHs+sUZ+73vfC1HG1ra11147vvzlL8daa60V1m3PR9Z2zwLIbTbJye7ro62EvfRlO2vfh7Ue3njjjWHd9BKYschx66PIYfYiD+WeHeAIe/rYIGnzbEOPOTkv5o80Jk+9Ndh3l0VHI1Q9Y9hhxEtnm266aVj7YW8+omtfeOGF9m1i8yEfXuSaDyzVdTx7To+1G4aivCVjtGdmI8qN85xz6KGHBuw9/3mm8Jzxxz/+sb2IyGbPlgcccEDYQtt59YzmO8oPP/xwezZFyH/1q18N5wDO5NIDF3OHE93GanNuYKQeZq5hdhjT68xRX3Mw1jUGQ3W9Tdl5WWyxxZoD2XMYLI1xjskzTj+JbZ4VjV9qqaXCOYBTx1WfSoVAIVAIFAKFQCHwxiFgnbW2S8qeAeRdg/pK/689lxUOhUNdA3UN1DXwyq8Bf9NZSzKz/d3aj6N+XjECc73ini/ZsSoLgUJgaghkZtvGuPfhoFJ2o/cwzBkmqeN4k3NayfVVx4mmP0cXxxinl62JOek4MPWz5aIt+fbff/8W6Wm8B+6LLrooOBmffvrpoIc8TsoJEyY0B5otFTk8yeNAQ+KSyQEqQoZDcsEFF2xRFOQghG+//XbiG1nJqYeIZQvClW0f+9jHQlQL4hJx/OlPfzo22GCD+MlPftIedg2eOHFi62M7Qc44pCRydLfddgtbP8LAnGEk0oSjmhxEMKKVXRzMSEzz5JQlR/9nnnkmPve5zzWdvmnH+WpLSdtFchZzdsKCHZIyopZTEtbkIXGVuzPx+OOPb6Q1TDgbOaZhceGFFxIRHN+IZpFLnOZkZGaIVDInUcVI7x/96Edxxx13hOgoeCLLLVxknnTSSSESCGGM1IadiCoyYYKg1w8OHOvm5dybMyOURSU7d2wwT7LVIa45vnfffff4wAc+EEcffXRo53g2p3322ae9KOBcwt68OZLJrVQIFAKFQCEw4xGwjljzJeuh3TN22GGHcP/fcccd264gmQPRy7rMKWX91UnWAUl5bEKwWVuQkV/84hdjs802C2uEiNWzzz47zjjjjPYSlW2TrU1kWoOsPV2OtU1E7QUXXNDWXcSyNdtajWj0bV/ksu2D1x6RtsZZq6zXSy+9dEyaNCnoRjZqyxzmYF1DBFs/fa4BIewlMC+9HTAiJ+lU79gLUcaS6+Ula7P11LbO1j5ruXZrmxx57aUsL51Z2+348alPfarZYp0888wz2xptDTQ2c7AJaSo6mG5zcX5gQqZzJLd2ehbzeQlrsXLmsBuJdmuzucAIyW57araec8454XnCsxjbvFgnatVzGSzY4jnKuTIOfvSTad5y51h/azz95CBrPePoo93zn76enzyzwdLzm+cK5LN50IVA9hxl9xM4e0awNTYSGz6eHTbddNP2bOi5Eu7kGgcf+kWR06teH3awWZQ3bPSxiwp9PbHPHFyLMNHPSwBw1sc5pMM15Vr08oJnTe1jz5U2pL02Lx3CcP3114/+rNjtZVul14JAjSkECoFCoBAoBF4aAWt/ZjZfk+cK679nkN47c2jLrDyzMMgsDDILg8zCILMwyJw6Bv4e9Hef9cS6IilLvV650ssjUCTwy2NTLVNDoNpeMQJuTMjSnty4lOUceXJJP0IzU9aSGxnHb+aw9eBzzz0XHLTPP/9826oQ6cohJ/p24YUXbt/vQ3yKBvbQzVFMhqgXOaHkyTnIRIYqH3nkkW3rQc5UBCHCUqQFBxqnLkcghx2CGNGMWESUeqi3vTDZopA5//QVMSKy13cGOTJFmNg60rw56kTBikDlzOOM42xki3Eil9mYmY0oPu+880JUDIcl/aKMOEtF8dDFecmxSA47RMFy5HJa68tpaj7Ia0Q6ZzQ55s2ZjfgWuSIqmY1ksNMfMPogZEVfmW93UHIekwEb541Tmd2+oSeCmsPTORW1ZK4ipTgrkdGc5eym74wzzgjfB+T0ZJdIJNtd0sv5LUpHBA6HqwgmONqaUhlGSNvM4XphN3Kfrc6LdriogwNnKllsIJe9osk5g5HV8OEwN47+Pn/lSoVAIVAIFAIzFgH39Mzh/u5eTrsoUkQhcs89OnNoz8zmbNNHykzZ5JQ5HJOJELM+Wf8QwYhU5LL1zxqOZLYOWWes0cg/LyMh1qxV1kJyunDrn3XEC0XWY88oxttymB7k5cSJEwPpa231bGK9RqoiNHfeeeewnpNn7ZTrJ0ckWj8RtQhjhCkiks0iQuEiOnbsWmi7YMQmvdZC6xp7u2zPPnSLvEX+IoI9g9CBfPQsBSM29jH0mDtbEZCISfjrx07PAXQoI1NhQZ71NDPbm8qZ2aKunUOYItp9SxlZzRbPIWx1fiWRsjH6IZcu+HmmQ5w6lkbNk//p58AzgH6eIWztrI79bCSfzc4tstxLAF5qc94WWWQRXcMzGlmeT0XOen5EXHsGhD1c4dcxZ4dnK4NdC17agxP76aRPm0Suc237befQSwLGuybkmcN1aq6uSf1cA5nZXiJ0TshxPYrs9Xzm+a7PS5tnJP1cp57H2MkuhLtr3nnUr1IhUAi8BgRqSCFQCBQC00DAM5znDuu/dV/yPNiT+kr/XwsUKRwKh7oG6hqoa+CVXwNj1xPlsctR5vB35Ni6Kv8rAkUC/ysmVVMIvGEIIA05ETm3OCMlZQ4q5cxsTkFOtxj9uJHpPyqGB2jJQzRnHLISmSdSlEOVI47zU/8lllgiEHwIP5EqIlPp4aj0fVuRwIhbcjMzkMh0cuqRIcpDpKnv50n6icLgrJM4FTn1OADp5yTWh4OPzZxstmhceeWVg1PXtsmce5yKtmDmcBR5iiQ1b85Bjkz9YMShiHSWzIVM9tmiEQYiijgMyeNYFl3DBs483+/j9NOPc1dUNLuQwByJxnDK+p4dPSJ1jNPX1oWbbLJJiAIWYYIM51hG8sJDhDD82aKvceYtasmcOBkt2hyQnK30cfA6X4hrpK3zYO7IcGPYwfnq+4lIX3bDhI1szRwWL9eIiBm2sZverp8zPjPbtt+Z2f6IYKM+dHPIShyriP2//OUvbWtJEdqihER3i7Ia+/1GzlRzdS67LPIqFQKFQCFQCMx4BKwLtFoPe64suUdbW9T3lDmsHY4zs5Fm1if91Y1N1khrmjbrhO+7ehZw/7cOdN3arNG9HxmZ2dYcawwbrEf6WOOsVXSSr6/1zVpGppQ5xUa69JG0ScqS5xrtHIaO2WEbZKQ0u3s9G7TTSZf6XvZcQLfjzGzPWuwkJ0Y/5mTtNm/z94xlvDUUvqMuDUM5/Z6hyOpt5m6e7CZLP88R8FCWrKu9v7G9nzlInoHI8VxivsaYe7fDsXa5ut5HXeaApfoul24pc2gzjn5zUmavpKzOnM3d+SaTLMS1MuzYoq8y3DzzsFV/2Omn3TjJMwo86OzzVd/PDRx7vTpjHcsl+swFbs6VPsZrM1ZS7zrwXMgGL7N5VlTWz3OWOXqJ0W4rbPTs41kW5vqM1em4UiFQCBQChcDUEajWQuCVImDd1ddam5ntJUV1PVmjK83VXhAsHAqHugbqGqhr4JVfA/4WlKwnmWmpmfz3ejuo/6aJQJHA04SoOhQCrx0BjjOjRYEiAm0HfPPNN4ctgUVeinwVKWq7Ok6zzGwPhN3pZbxFgVMsRj8iYUZZiILgPOQw45TTLsLBNsnaOeE8eCMREcFkiKZRTw8CEGlMDzJ5woQJLRKYPWxVj6zkVHOTJRNxK5pCWXQF5xwnIoegPmwRNUKvOs7KzGEbRI5B9rlZs0VODqKVU067Y2U2ZmbAyRjzFHHLWcl2Y+Ei2gQ5DT/RwpySoprIYQO8fdtYX05Rc/HtW9HTiGQOTfI4QEUZ256Z8xCZLTqILG3q4aoeLmwmn+OYs9TcEcrm3M8DW5C6vrWHgIUTx6U+bIEV8pl+zk42GyMnCw5wYrv50oHMzcx2fWgjhz0x+mFPx1CdcWwfNQU76VZGmPu+srFkstcW2b6ZJ8I7M9sfauzj8DZmTKpiIVAIFAKFwAxEwHronm59yBzuz5kZ7tFTMyNz6PviPu756jKH3UUc97WaHmuqtVIfuuV0ZWb7pERfy6xLnj20W3usbcrWosycHE1qrHqyrUvWHcfWl67HsTWNTGV62aW912mnW70+cuuYZxfPIvRnZiN6uw5b/8box1hzHBVDP7Yga8kmh1wytGdm22abbsfqtSvTRZY5GWuu6jMHrNV5JoCHesn6q78ye2FAJ7n6Zw6EunZJm5wMNtDBVnX6k69svL6SYykzwzj6MjPoU0+ncV2W3JzUZw62OyarY6+PserpUu9Y8jzh2UW5557P4KoO/myAFZtdu3JJnaQv/frTS446fTKzbdvsXBmrv3Z9nUdzVPYcbDtyury06FMg3U4vM3qu83y1zjrrxKabbjoZD3rIJKNSIVAIFAKFQCFQCEwVgVfdaI3NzPbJCM8Q1nnPFdbfSv83CoPCoK6BugbqGnht14A1xd+F/W++vkBZY3q58qkjMNfUm6u1ECgEXg8CHoJFk9r21/aEtugT0WqbQMccU7Yf9O02pCxdbmBubJxfbnJkSNp8Q5cD7Nhjjw1b9InORVj6zpxoXlsNGydi2BgOPFsXckTartk20d0xaBwnm28CG8P5RrdxCF/bGbKVbHazGanJscqByx5OPJE4bsIrrrhiIIk5AOngwCRXOzJaX/r7gmc8x6E56q+fsewgD1GOEEVmcr7qk5mGtYdnBdHGCFMyYKYPXMzBFou2OmS7La7vvPPOYAPHtXnSwXmI1EWU20batsu2ZxQRLEoWPrZKFgFtu8vnnnsu2MwRSae5dDnsyczo9viDRzu7pBtvvDHg6buGtl/ktMzMMD8ynCt2c/iaBxzYyeFKNgz0VYcQ1lf92GQcvWQhnx3rL/rX1okwdb5F0PgGs0hwfcgWNUXn3HPP3aKG1Y2VXeU5GYGaeyFQCMxoBNy7rYmS+7o1hw3K1gxlybH8pZJ1InNYN7WP7atNnbVamT5y9bF20Wt9kDvWbg3NnCJPfzIkfdmov7VVf/XG9mOknLq+vvQ+mdleQNJmHcpMxbCWGe+AjWxTlqxVcmumXLv+bPDsQY61Wps5yqXMDKQo2zMH0tdYbXLjlekyX8k67Jh8bT3PzEY8G6M9Rj/mxOZul2NlOkfN4eU2MpWNoZOd5pOZbRcYbWQY28fpq14yxnFmNv2wj3/8dNvIU0Wf3JjMbC+Sdf19XD92njyv6Eu3Y1jG6Ic9o6y9gKC+l/XXVz9l9frCRLknfdis3jUCf22Z2WQ6X9qNVS91ecqSNv3g6VnOC4J2VsnM8JIluZ4lEcKuNS/xnXLKKeEFP9cA3V0veZUKgUKgECgECoFC4I1FgJ/CjmhevrcbXU8+pWVHuX5c+dMxvjEo++r8QBUQVAAAEABJREFU1DVQ18D4ugZwJnzyPknZ/+bNzPb3bdTPK0JgrlfUqzoVAnMoAhxSL5565uCcfHH9Sx1zVqlHxCL/ttpqq/Cdtv+fvfMAlKSouvC53ZNe2l0WQXIURJJkTCiYA0YUBUXAgIoCZsCAGTEhomIOIEgUI0ZAJAsIAmIEJYhkNr00+T9fzc7y2B/eQxYk9by5r9KtW7dO90xX1ZnqZhfrHnvsIYhb8iGBub0duiy+9euRRvCDRUgWA1nEYlfq1772NfEstK9+9as65phjxG2QITojIpGkLHRhh9tBQ+qyyMhz3VgIg5hmkYxdoNyWmIUzFgNZpIsIQSBCih511FGiHexzi2R216KDDyz4sSAHKcwCIiG7dvGTdN9vFuogofmShlRlUQ+/KMcWcfpMHdLE8Qc76PT1WXREh7apQxm3j2aBE33KWPSE3GSXNTua2CHMrmWec8hCIbubuUUgumCKDfwjTXs8ZxHCl+cDUg/dz33uc2lXyp///GexI5g6tIevfT/I6wt2wQY/0YPwhWTmuIMpty0888wz0+00OZ70LyKWXLggkbX4xTFEhyT2sE0a3K+//vq0+NvvP2W0B5kLVvQL/8CTZySecMIJgqhndzTHlGPLznJuy02/+uQ2bXEsaY94IQUCDxcE+Iwg9KcfEi+kQODBiADf3X2/IiLtxCUdEWm3KnEk4r8bk/TtRsSS64784rrFNSQi0rVFfnFNdZDS/Xpcg8jjM8Q1hhDhusO1lDhCWUSkuvKL+lxbHE1vdPrXGa51KdP/Iu7oD/aw4+zUZ2xQjzyuweTjD9dEyvp96Jcx3kEHoR6CHmn6SrsRscRHyukH9Ykj6DB2YQyjxS/86tshi3Yjen6Tj3/4RV3SxNHDLnWJI9gnxM9+HFvoMWbDRzAiHhFphzU2sY9dyqjfP074iP2+LcqmYk475PWlX490RM//fh72yUewSZvE8YmwL+CFbkQkMpd8dOkHcYRyJCKWnMf9cnTRQSJiybGQX9iOuMMu4xpnJxIfe4xfv/jFL+rEE08U42zwoA6P5WBMzI/t+HEieFKPNiknXkiBQIFAgcD/GoGivQKBRwICkL2sMfHDc4Rr9bOf/WxxZw6uz09/+tM1naA3nUxX939RNp1vlC2rD9h4IOWe+L+0f9tvv722XyxLl/236XvS/nQ6/217S+tPZ5sy7kIznaBzf8rS/i6dXta2+8fx7sKZ7C/tz9Lpmerf3+VL+1Okd0jfzfcUh5mOzz21c3d6M9nnmvKEJzxBn/rUp9IGL66p/ACYsJB7hkB2z9QKrQKBAoF7iwDkLs+w3XfffXXwwQenLyzI2A984ANipyo7VnfccUetssoqqQkWtlgUY9GKBStCFuBYhGT3A7tBIRJZFGShD4EI5FeXxNmlC+nZt0EebUDyspOYxVJ2x0ZEanPdddcVtlj4i+gRyIcffngiKalLGQuLLDwSQiBDmFJGG5Rjk0VOFtfwkz6gj9Ap8hHS6NEv6pHGFruC6CP1sEU7LDSSF9FbmGRxjy946tIuWDDJYIETO5CpYIB9JhjsOuZXqJCwPKsYv7jdNceBWwVih7YjIu02ohz7tEv7PD+OHczshGYnLf249tprCdIFh/7QB/RZWOUYUD8i0o4mfOK5xBCu7Gh+3etepwsuuED4DKHMDwBon+OCUezQLv3gmOMfedihHY4PIf1mhwtkL/VomxBb6P/rX/9Kx5M0NrDPbmf6cuqpp4pfTX3pS18SO53XWmst4Qs7gyGmwRVb1EOIF1IgUCBQIFAgUCBwXyMQEUtIQ679ffuMLbgG9tNLhxG9a2xEpCKuVf1rV0Sk6+9Ue0npLv7RBtfMiEjPEmKMwfiD9lHHRkQk8pk013zGJFxTuU6TN5Ngn2s4121sY5NrOfVoBx/IJx0RBEsEwpN6EaH+dZ662Owr0Xfi2MAe/kXc2Q7lD1cBC7BBOD7gQR7CmI7xIPmk+xiAE7j300VYIFAgUCBQIFAgcD8j8Igyz7oD4yR+rL/rrrumDRDcmWOXXXZJd0Xj7mrTCXWmk+nq/i/KpvONsmX1ARsPpMzk/0y+zVT//i6fyb+Zyu9v/5bV/v3t/0z27+/ymfCZqf1lrT+T/aJ8Vz2QGPCDIuZ1rPUzT+biyvyXkDkeYSHTI5BNX1yUFggUCCwLApB2LDbxxcSCHgt4fXt8SbFwySIVC1j9BUjK+WKL6C3k8eUGwUg+O2oh/xhYY5c86kE+suBFGpu0ExFpxwV67EBmZyzP++WWwNdcc016Vuwb3/hGQSjSPgub1GXBDJKQNO1GxJKdGfiCv5ryog4LkCxu4hdFtEn/WJAjTf+nlpMXEcku7UFOQy5DYGOP+jyzFxu0iS/YAEOIUvqMH/QHH8GLPoMP/aG+/IKA51bQkL/snuZZyL///e9F/zk2YHbBBRfoG9/4hrDV3w2LPVdPb/q02mqrCfwgq/EnItItG/GVfuFXX6iEDrc7YjcxbfDM589+9rPacMMNxbOG8Z9nGYM7tynEDgvF9J+JEzboJ3lgiB4Y4Bf9Roc+9POwR/vkUZfdxOAFfujQL/I5TvQBAppnI7PTmR3K9AGcKEePtuk38ULuKwQKOwUCBQIFAgUCfQS4TvavOVwDuW6T5rrFNYk4Qv5dCXbIJ0S4XhIi5GOHeF8iemOqfnqqPu1wreUaGxFphzTl5BNii+us/MI24xZHp30zxkAXm1y36SMVsEd+RG+M1s/vlxH2+09dhDzGNoT4wXW9n+ZajQ42++URd+4r+Q9HATuOBUKcPkbEkrElxxQsVbwKBAoECgQKBAoECgT+JwhwTWbcw25gNj2wY4sNEJ/+9Kd16KGHisekTSfoTCfT1f1flE3nG2V39uGwGft72GGH3UkHGw+kHLaUP0unuUve0v6xAaUv3GFuWWTp9v7b9NK+/bfpmdrr9/PuwpnqL2v5TP1ZVvt3169+Psd/OpnJv+nqUjaT/+hMJzPVn8m/ovzQ9D19dzhMhz1ld1fvnuZjYzphg9baa6+dHsHIdYaLGuvezIMR0oVMj0BBAk+PT1FaILBMCEDe9RegWEyEXOt/OfFlxSIoC4KUscg4tTHySUPuQeoRZ2cpdXjmL6QneSx8QfJR/z3veY+4HTKEJouE2KB9iEiencZOVm4BfPXVV6ddwOyQxQ4+RYTYGQopye2gEdqlPiQzbZ133nniWcHYiAhhH1KRMhYh8QX/8IXFN/IR2qCP4MECJnHy0EWPWxRD2PZtkc+zfdnli28QprQFfuBGne9+97vCL54L/IIXvED0F4HU5DbQN9xwwxISHB/oC/WIQ6TjB/FTTjlF3JKb5wCzaBsRwjd8ZHEVbC+99NK0gxZfuNjgH7YowyewiugtumIDHchpiO0XvvCF2mSTTdJOHnzHR8oghtHtL+SCHbftZuIEfgg+IOzqJU39rbbaKvUb2/hJH8CGkAkWITuPaSci0gXy61//evrl7b///e+0S4p+4SPnFoQwutwenOODb+CDH9gqpECgQGAZESiqFwg8DBGIiHQ9ibjrcKYucw3iutfXi4gUjYj0SAvGHtNJRE8vVfI/rpEO0pvr5tR0ylzqH2MWspbW5TrPNZW28Q+9iEjEsPwiz8GMb66n2GCMgD3GHPyAi7CfT9uU0WZEpF3Hfb8jIpGZ1GfMwXhIfpHm2t9P45+zl7z79ZdkPEwj0/Uzore7G52lJSKWHEsVrwKBAoECgQKBAoECgfsUAcY2rG9w/WUNinETwtoJDZE/nVB/Opmu7v+ibDrfKFtWH7BxfwrjzulkJv8ZsyJL+9i3SdkDKUv79d+mZ/J9JnyWlHe76U5D93W6j/Pdhcva3t3Z7ef/t3j+t/oz+T+TvWWtP5P9mcr7ON1dOFP9oryd1gHuDgfW31mv5loyVTjuXGem5hXxu0agIIHvGpcit0DgPkEAso0vML6UIiIt6LH4J78IWQRlAY8vLAg+8tB1cSIwIQlZ/CPNheSlL32pIGl5Ru/PfvYzshP5SR2IVH51d/bZZ6eFRBYJsYdtSERuR8xOWHa+4tcZZ5yRboNMu7QD6cczcTfddFNBAnLbHvIZsEMWXnzxxfr2t7+dnj+MDguZCPVxBF2IVtqlTfxF6D95/YVLdBHy+RKnf3//+98FcUk+kwZ2AUMKs/uW3a088w2f8IXbGaNDX7G/+uqrpx221KW/v/jFL7TffvulvpEX0VtY5hba1AU/2mVSQjnPMaZ/PEf4y1/+8hICOCLSQuEnPvEJ/fGPfxR1nvOc54hbTrO4K7/ww4G47TQhC7z4QJyLE2388Ic/TLfWJk0+x4rnGET0/AJ3SFiOCRjRbwafHDPKwBI71KU9CGtwZmfxFVdckY4//vDMX4jxddZZJ+025rhwmwzqs9OaZwDzDGn8xy5+4Cs7gElvttlmNJFIY3zo+5syi38FAgUCBQIFAv81AkWFu0eA6xylXOsYS0T0rokRkchlyhCuVXcllDGOIMRWRBAV11Kue/06KfMu/nH9Izsi0tgMfcYU2GRchk/yix+bOUjjAdrheokOedNJvz6+YI/xC+MIrtc8FoIfj2GPcnyeahNfGA9QxrWcMRS+kcd4gJBxAyE6lGGLNtEnPp1vD4cyMJraD/qMTM0nPlWm6hfxAoECgQKBAoECgQKB+x4BximMe7j+9q33r8+MdSIijfMi7jpkXDOdRNx1vYj/Tf50vlEWsWx+YOP+FI7NdBIxvf+Mn5GlfezbpOyBlKX9+m/TM/keMT0+EfdveR/nuwsjlq39u7Pbz/9v8fxv9SOm938mexHLVn8m+zOVg9N0MlP9ojxP8/K7w4E5M7wD1xauK8x9+3HCQmZGIJtZpdAoECgQuLcIsFjIF1hEpAVE4vKLQTHCFxdfZCzkOTsNiMlDSLNYCFFMmovJ4x//eB1yyCGJ5N15553Fztn9999fEHiQoRGhD33oQ2lHL/UhWAlZfOQ2xOySJQ1RyEIhQtu0A+nH7ZTZTQrJe9FFF2nVVVfVU57yFL3sZS/T85//fJ144oliZytkdESk3a3Uww4LpcQZONFGf5CP73PmzElf5pRHRIqzaInf8uunP/2pVlpppYTRDjvskG61DD5/+ctfxLNs2a277rrr6lnPepbY7bzKKqsIAvSZz3ymIHfpX61WS78aeu1rX5twWWuttbT99tsnv9nxDKkNSfuud70rPQ+XY8Htl7mlBGUcq49+9KPpGKAP7vSL2xihu8UWWwg9SOSIEK/HPOYxgkTm4hMRog9MfChjdzK7r1nghtQ++uij9clPfjLpk4bERo82avYdIc5ub44VpC07fSJCHGuOEQL+m222WSKWN954Y0FMP+MZz9A73/lOsbuYXb/Y5XhgBxy33XbbdCwhfCGg99xzT/E8Bfp4zjnnCL8h2jlWnDP0B1+wU0iBQIFAgUCBQIHAfY0AJCY2uWZyDSfO9YeQyd1ll10mhDtx9IUfZPWFMcDll73rJIMAABAASURBVF8uhDyeb9/X5wdQXPsQ7PUlonft7qcpZ8yCMBbjGtj3hTEB5Yy9GM9QRpq6/ZD43Yj6OowfiDPWol+MZ1784heL8RzXXX7cxbUdPWzRDsIP+7hDyR577CHq8EM4rsuMo7iWcxcPbnnGHT7wEb/xs2+D8OEsHLN+/8CXeESkMVw/jk5fIu4oo7yQAoECgQKBAoECgQKB+x4BxjqsJTCuQmiB8QvXY8Y6jHGmE67p08l0df8XZdP5Rtmy+oCN+1MYK04nM/l/V77NVOe/KZ/Ot3tSdlf+/Td5M7Xx3/Tl/tB9sPs3E9b3Byb/jc2Z/FvW8pmOz7Laf6Drz4T1svo3k302b/Gjaua9Eb27aHGNYS4Mv0D8AZSHRNMFCfyQOEyFkw9lBPgi5GLAlxJCnP5ERCLyGAwzMCYPiejlo8eiIXnEGUQT7r777vrMZz6jJz/5yYm8+9KXviR20kLwsiC44447pl2rDL75kqR9hIXGnXbaKZGFEJIscJJH2wzK0aWtjTbaSJCh3FYagpMF1ksuuUQQj+RTFz/4okWfL+q3vOUteupTn5p24NAu+fQLiQhBQr7+9a8XpCa+9MshRSF1IZkhmyE0ud0xtmsmRtFlhy72ISohhU8++eS08xeC9fjjj0+3pMYeAr4f/vCHxa7nl7zkJWJx9Kqrrkq3cob45PkC2KLv6M8xOc2i81e/+lXtu+++Ap/1118/4bnaaqsJcvXVr361DjroIJ1++unqY8XkhvqUcyxY0H35y18uiGL8YrctOOy6666CpOe5BR//+McFQfuOd7xD7OKGaMdPsMdvjgV1IHk/8pGPLCHet9tuO3FMaI9Fc3znOKBDn66//vq08/d973tfwpkFYm7ZDdnLonFE6IlPfGIioCGYIyK1/6c//SmR4RDMRxxxhPCR9iGGuajSDm0WUiBQIFAgUCBQIHBfI8C1hmsU1yLGGX37XPf/+c9/iuvqVHnRi14khGskwg+tuM6jw7iHH6dRzrX4ve99byJhsdW3u3RIGde8qflc40kzbmC3LndAYSzCWKYvlHPdJpxO+ra4vqNHfche7nDCdZpxBHEmspTzIzXyIiL9UO7II4/UwQcfLB7vwY/g+FGX/GJ8tP322ydimDENdwDpjxUjwhpaQoTqEfKKiPQjwohe/3UXr4i7L7sL9WXIKqoWCBQIFAgUCBQIPHIRYB2BsRPjlT4KrB0x5mK8whhqOomINI6JuOtwurr/i7KIu/Yrope/rD5E9OxE3D/h/eHfstqcWp/x8rJIxLLhNlPbU30t4lkaf0/FIWJ6/KfqPhDxiOn9i1i28pn6FLFs9iMe2Pr3d/9mss86O2virJ1zPYmIdJmJiLRRLiWKf9MiUJDA08JzLwuLagUCSyEQ0ftSYjDMwCIi0gIlaQR1BsdIRE8XPRYRWUBkMA0pRx5fjG9605sSoXj44YcLkvT8888X5CdEMDtVqYMudhHqs9tmvfXWEztbN99883TBZkGScghmQhZFGbSzqMqO4uOOO07cZpjbT0M2U5dyfIb8RVjAZHcyBCMLmrRF++gQ4i87eCF8aZdy2qE9bOE3JCwLnixmcpvjiEi7eqnLwid12QlD+W9+8xtBRB944IGJVIbIxRY7X7lNMv389Kc/LeTYY48VRDG3ZKY/7JwBH3Clz0xGIL8jejuov/GNb+j73/++fvKTn6RbX9Nn7LCgTF9oZ/78+WkHNBcd0iw44ztEKjul2ZGLT7SxxhprpEXck046KflMH/bee2+B02Mf+1hhHwzAihBssAk5/M1vfjP14Tvf+U4i7mmfvhFuv/32wg7E8q9+9SsdeuihKU3d5z73uYnwxT59xU/Id4hhbm2Nr2AChrQP9uzy5phwjmGDOrRDvJACgQKBAoECgQKB+xoBrr9co9/+9reLccC//vWv9DiCiEiPXYAoZYKHQJBOFa7DPN6hn8fjJIhDKvPDLq55XNPuyud+fkSkH+ItrcNtmnmsBD+4YycutvGV8Rm6XB8ZmxCfSSB1uZZGRCJ2ieMf4w/ilCNMZhlLMSajHPL585//fBor8MOxDTfcMP3IjjEXOvwAjfEeE2Gu5f/4xz/Ei7EEvk4d/5H/SBNw6kv/eD/SMCj6+wAgUDRZIFAgUCBQIJAeycUYh3FTxB0L9IydWB8pIFpGBLqujywOiE4VaWqKeMeaPUkpH5OOJdRWqKXodixW6YZrhjpEHVOKOUUlJOUrlTi6+E0BYr1U0k1rnB1nTRXGYl23oyXSVrfbsrTV1+umZ+i21e04H2l31LV0HO902nI0SafTUS/dcbqrlpvulXWd7wR+pHbadnZx2t7apdQjQhcsziGFOLn43bPfSbY6du7O4nzj1rF0u/aVdqyjqUL7lu5iWWx2SkB7yHReoI4O0tOjJ0g3+I+EjxsiH8euhbyu+q9ejP/Gwf7K+NqlfnGKUtqXJQVE+pmEThNgHSHurN6bxFTp5ab/d2QTo2bPj66PQje1ntR6nUNlcZIMyrtL9BYXEiDOVxIn/E6m+qFt9KNTQ2driV5K3PFvqt7S8f+nNUWB6B096sVknCM1JPEZa/tzRigfnfC5grhEPcEC4mTxvscIcB1h/Z4fk/fXrplXM/+9x0Ye4YoFCfwIPwGK7k+PQIQvrFNkqnZETE2m+F39i4hEuGqpV8Sd67Noh0TcOZ9FvalV+0Th2muvnW7pC8HKbQW5dXO/jDp8QVIvIlL72CYfYhDCUX719fkCjQhFRFqolF8rrriiNtlkk3S74Sc96Uni1scRkXbDyi/sIxEh7PFF7Oz0ph0ihH0dboGMHvkRPaKbOHks2HI760c/+tFpEZh8/CXEN2xDYNPXbbbZRuzWhfDFPjoIFwNCdAnR57bOyGabbZZuh9y3STl2+/3HR+phb8stt9TTn/70tLN5gw02ELeeRp8yQghewv4kBjvUhaxGF9z67dA3bEPI7rDDDmkHM3rUp4zFXI4H6b494thE1lprLbEDqN9XbPX9oD7tUU5IPcrJp25fr283IhJpzq5g+sciMreTph7S1ydOnalp8gopEHgoIgBhw6CQ8xnhMwK5RPhQ7E/h84MHgd5iRW/y1o9PDe8LT1lEQ7DFYhpCvOMFEMKlpd/+0vl3lcYuhGO/jEcXEOcHVYQIkypCpB/vh+RBuhIiELOE+Iaf+EJIHiH5xBHSCJ/NCy+8UOy67V9bKWfMAbFJPnc6Qa688krdcMMN2mWXXYSv3CHjt7/9barLXT/QQZ9bQ/MDKa7DSL9d2kIiIhGqtMO1Dj/Q4dpJOdfka665RuxQRiBo+2OFfh30iffx43uGNPl9/Ai5xmO3Xwbm+NT/LorojZ/4PqJt9Lh+c/cRvqe4wwq7m8mPiDSWk1/4zQ+7uP7Td34o5+x0ZxTsE38kC3j2JSIeyVAUfX+EIsD3L7J09yMizfWWzi/Sy4ZAUbtAoEDgDgS4/vL9gzBeYZxFHnKHVhG7Vwgw7TDf1Jx0pPfWovG6qacerdQ20aREQpl0M0mpJC01GxNurq2midexppK+whFNWr0l1VsKa3T8r+XQ9KatUO7UEvKw6zypYdYV0tVq6rSs4zZaE2O2Y8fUMSnr2rbTMDFKDoYjQl0Tua1G3dXsuInMbtdthzWsi07HvjebE4rM9VsNRWRSu6t2q26rbU22uuo6q9luWceVsszpUNvRjvMjcwRfm27DdtRtSIRud2Kyh9Gk7bl1tTv221blHrVtj9COpflBx3MszlWk0Wgqs90ssB0yT24MG+qaPJf7EOFYveGq4abcrqzn0q5td+V+pJAWrUKAuLxl3Ig2W9L4ZEd2q8cjGw4Xa3zRqLotFzqxaGyRLYkWUzjZGFMYN1qy1d7beIk8+9OodwUMLdtqtulnQxPj89xFnxM0aJvWWPK/syTWM9VzRmr7nLD74liPO443SN0mse9qtmk9Y+sJiOPuEQVuxrFU3LaBtpr+37BMqt2dcL4Jffek1baDfUXXcYEd6DrAo17NrvVsOL1toBc6r9Ouq9NsGiMbsBlXkk/DXr+dNWnbLWd2LFis1yfVadh7l8nHt9VsqO3zkyQC/g3b8Vs+zZY01TSInSXnhzWddvNqTbjf9pYjv0gT7mFTzc6YcwyOa9922+2oOb+n56YccftNn/Nt1/Ln0BnWX9Jxx/12E3a510/id53l3Efum3ky82+uL6BASN7UuTr5hdw9Av66vPvCoqRAoECgQKBA4B4hUCgVCBQIPMgQ6A8KIVyIQxx1PPDnRxWkH2TuFu4UCPw/BDh3kUbDk1VPaPsEX8Sdpv5L6kWEFwZiSXq6CHZZ4GAixeeCO03wHFp+UEWaukyqCNmtij7xiNDkpCexTqALsVmv19OPjJyV2sfPCC+IeIJOHun+Z45bPZOGHCWkfQT7EJ/oR0R6rAXEMKQswk5ZfnCFT/iNPnfVQPADXR4b0f8xGTrYwnbb2DE57PtAnB3GlOEDO2rRJf+WW25JbUPK8p1B29Sjn+BA3/u28Qfb4IXv5OMLuoTY5NhhizLsgxX5+N+3iw+Ukc/tn7k9Nv3lrh8QyeSzkIpd4giP6+A22Ng/77zzdOaZZ6qPDeWFFAgUCBQIFAgUCBQI3K8IFMYLBP73CHiY3148vqbxgcGqaSdp0nltz3PJ65hAbHvuAOElM1ClUtncUqgbuRxNBBVEmuoQVx0pyxPxNOHhPdwT5Jm1necyMjBqIVoqmUIImfdrqZ7mAx1F8qCrln1gbIseuQ0zai0zbIxfszxXqVJWa3JCjfFxu9W0tISb5n/FOLni8q4JzQx7NhKlXE2TwBCxlUpodLyjcrmihaOLzFtDvEmeMigk1ett23A/3I4y57jfsmGwqtV6GJXzsG7XupOarJvJkxuxTNqnlolZxtFtzxlsLr1pa3KyqbGxuvvrHkVm7Y69a6uZyLyuStWqnKlyrZbqyERo1xp96bjQWUnH2SYr21bpOlfKS1Kl1sMTHQ5fxyT74PCQ9TvJ3vDQiNouxNOmDVQrFee7DxMNk5Ft67mEPpsFrU+Mq2Kcxt01shYsXOgaLQ0M2jcTnyLTuHSdi3Qc9qRrf2zHZY6oDfntvhosZXZPkadzxhrp/KmbMR1bNCbZ4bxaVg/vttomhJknNZvuo710gf9nNpOJ/7nt1H18w6ncvrTd12Q4JNpl3tXzpz3FM+Pg/lPuTMmkfpZLmc+N8PG0cedJHDbcj5BK2LbhRgdivtubH5VLmjS5LiuUyvbZNhsmhhuLfXUVOyHB89abHTXtG+dklrsxStzXrgU/Sj4ELedNqqHwHz5HZgz5AYLz586Zi5omrdRwuuHPYwKS+nQi3KekAaJW4D0lSrKQAoH7C4Hs/jJc2C0QeDghkAYzvlBM7RN5U9NFvECgQOCRiEDR5wc7Akzmyh7sR4RaDMLtMKSNg+JdIPCgRaDBqoi9Y6yRewJaqVTExBqSkvOXc5kyq9yrNyQoRCx2I0KQs+zueqoVAAAQAElEQVSk5REB3A6Znbd9whKC86abbhKkaUSku3/QaESoVCp5QaYsdr6ee+65+t73vpceq4AN9JnQo8vnEBJ1nXXWEfboB7dwhuSEgL7xxhuT/euuu05NLyLRZz63fft9PyPCaw6dtICCDrbRY6JOHH3iEV4sGh1VROiCCy7QiSeeqJ/+9Kf62c9+ltrnDiQQtWC6/PLLJ2xpF0y5BTQ2IZivvvpqcetpCHLsghn40xb9wwduIY3t448/XtzimjR20cHvPo7o9vNop2+nn88xOe2003TttdcKnJ73vOclrPt6/RAb4Payl71MkNT4yK5o8ukD5wbxQgoECgQKBAoECgQKBAoECgTuawQeQHvRVaUMiWQfII68RsmifpZ5TJ6XErUUWa4sL1shl7KqIquYeiqpxbZZ51I7s64H8U7d8e7zmHfk3DlmmitlwGUx3maMS0ZerhCo5LBcol2ZiHPTyadQlmXy4F0wdaVqTZWBAZeXlUfuOYTSi7ErZGx4XkFGEybTkcHBIY2Nj2pioq3BwUzzFy7SyPAs1dxO2ViMLlgo828aqORid6iUK220DPtRqimzT4ZIixYskr2wG00Nuv2a/bB55Z5jQRKXTCrK6EEEQ2JO1lvKDF+1VtbgcFXlaqaG5yelKCtsKc9LSi+Tki2T2vK8rTE+5iwOigNrKYlsVb1XyMei5D5XNPXFbtu2yfKOHa/Xx13UsV6midGxZKEUIXOVbjUz2d9weahaq6hUy9Vp1NVeTGhXB0z2utRTRv+XhoeHU52UyLIU8M9uJLtTw+QkGSZWc9ZN8p5+qy1VK2FUpaZJ/abbq5S7GppVlXKTtfa3PrpAkLO5CfGafSiX8yX2M5VSvfpkRxNmRUulmpvq2c7wKdR7OWRusySRIs5k+3WyljIkYyH3qhdKCgn8IpfPb7mNhnjlFPhEnZgY8/nQIku1kWFNjI3Jk0jleWbCvKSKfc0iFWuy3la5JOdlDjNlLuiYWW41W/ZZCuPSHLd969ODilEp2ZdGZ0LwulGqqD0+ubieVLWtXNJYvS5F7lOEumFbNiBe/ZD4XUhX9OJOouJVILCMCHDuLqOJonqBwMMbgS6jhod3F4veFQgUCBQIPOwQiAgxoUQqng1B3jBhpaMRMwy6UZpJivICgfsRAc5Zxh+QerkXKGjquOOOE7cK/p6JVvI7ntySf28EEhQSE8LxAx/4gF7wghdop512ErcW3muvvYTQzqmnnqo3vvGNgnC8+OKLVfYEuOGFDtrk84QPEL4HHnig3vCGN2j//ffX3nvvrd133z2lf/WrXwkimP5Ql3pf+MIX0qMmvva1r3k9qK1rrrlGr3jFK/Tyl788PeaCXa2Qxgj6UwVMSEeEIFrpQ5b1pjO00ydc+dz/5Cc/SX7vuuuuev3rX598OuCAA8Qtlg877LA0Ged7gfpVL1y8//3v10tf+lKdcMIJXiTqCFJ25513TriADfZom3zCf/3rX3r1q1+tpz3tadpnn330zne+Ux/96EcTlkcccUQi1tGj3xyvfhzMwJAQDMlHrr/+ep1//vlEtfnmmyciGN/6OKBLnaTgfzyyg8c6kM9tsCGqsUvaxcW7QKBAoECgQKBAoECgQKBA4GGDQEdqjimr0qGmmvUx1SchDWVSFbqJ/FBkuSIvSw7JMZdkckyJTLIFdflnKkqI5xJtk1TwmOY4022He5qSIqxCbaVX1xXrjaagsVygvFSSJ9tqeV7ALYybDlGETHNNperOCMbpTjBGlddWJxctVLvZUL0+qb5eqVRWDrFqf1SuiJ217XpDLesNDw6buM2pqlmzRux16LbbblXJlefOGtLEwnlupWPdpu22FNVBKSurAemd5amdubOHTdl1lGeZdaVuu63G5ITjXbVbrfRjVsbq4yaf68ajCoPn0vGJppCu44znW269a68zW1PYlu2lnaVea6gMDnr+0O2J+8kOXsbtPenlt2FVXb9H+kp2QxFSuRwmJXMNDFXVgtTN3CA2TA475n5JZNXKg8JuukuxCzLPX/Ja1R3qqG38x8fbynMX+F0p10z+S4tGF0kmudsmcDvdttgxjk/sbO2a5Owac6SzuK3UkG2Mjdc91zJxaVu8u52WapVMWdZ0ew1Nji9QN9qqzhqWzJ42jRt6LRdPTrbVbHTlU0aVUlXV6rAGaiMK49Y0cd4wDpGp1ynH2b2eZWH9jrg1eEddh5bkX1epI8ZDqVKoY59brmeDgif2YVbZp/yAyXF/SNyFjqo+P4dMSlOlY0wbY6OC8Her6tpW2+xx2322dbkZ45b7c9Ly/LCtFvkuyLJMJZ+PYSNgVB6uiNfo+CK30XVvOhrMqsqjpI7xymtDFPf67ljHEpzXtlOZNUdd15JCWiLqvcjqxYr/BQL3KwJ87O7XBgrjBQIPZQS4OCzt/13lLa1TpAsECgQKBAoEHngEIsKTjqpantwhESEmeAzoH3jvCg8eqgj8r/xmgpvneWqOhRN2iX7rW99Ku1nbXjW4u/HI3eUnQ1P+8TmAkD388MP197//XfPmzfNiRFvshGVn6Wc+8xkdeeSRYofvn/70J5U8maY6vhAi7LCFYIX0hMyFXOZWxvPnz9cvf/nLRKBiC92I3ucP4pldx5CpZc/YsXfVVVcJkvmvf/2r2EmLbxF3zIj7fQIP/KCckHRET69arXoBpZL8/9CHPpSIbAhldjFHhFZbbTVhn7z3vOc9ibCmbSQidPXVV4t+4jt+4R/67CS+7LLLxG5l+jEyMiJ2LEN0f//730/xFVdcUUNDQ8n+X/7yF33wgx/U17/+9YQpfmGPugjkNX7Tp4gQIQIuf/7znxPOEMvkRYToK+dCP5RfFS82gfUTn/jEtGhBmxxDfHBx8S4QKBAoECgQKBAoECgQKBB4WCHQkUx0NRbeqqYJuHJJSiSXqaW6CcB5C+Zr4eioxkxkdkxyjZuUGh1radGijiYmWh4vSswqINzqE2NqT5gENTGYDw6YHJPHn/I8YDHfBkllG7JtIOz6H+PSihttm4FsmMBtWqhUGhhQ5vFquVLVggWjJg4nrS2ZpzOp1jQJayLR5ewA7rq92vCI8nJFEaGw5rx5Jnu5/W5e9phY6XbRbc/d82rF6Y4J2gVqN7sWyUHiA+fOWc4NtOxwXVUTkWbEhf1JK8D9XnX9rWp73mLE0twgTG8vnHezmibNW8aKPlQgT90+43LWCRirDxqLSqXiXKWeZ1nutYSyeNWbbWWyj/4/atZ8dJHJVbQyacFtt9i/uiLC4oww0kGYKbKQM/0OE4xN8crzENnsfu7dmrpjsnmhes/2NQlpPweGh5Rbye7KUJi8xafc9UoyVCaypbH5EOBdNSbGfexaGhjIxWbXiQnj5QMwaSJ9eGhEUiiRxRHy2xLK0t/iMDLnZVowf5HPn0kplHZA10yqzl8wpttuX6iBStlE+5jm336jy9uqDfm4p9uDd9U0AQy53Gp2ZJc1UM1VNbHNY4nHRlsm3Ds+ljIx31Epy1Uu5Wr6GDcn66JCZjw4pyLCSfviMzXsk5KElEkK6dbbbtO460SWK2wDHviGm26STx/xCrVdk1jLaz4T6ZhQL6uWVRkaVOS5cWpr3MePHy007PfoojE16k2T1VLN5H+1kqtkf9qeazNH5LxXZOpiNvzPvswy4W9LGptYYEzcB+XK8pq6/sxNLqqr4vp1E+ENk8mDg1VNtLq6bd5CdSOzAYwgjk59k7W0TC0v4gUC9wECnIH3gZnCRIHAwxsBvviRqb1cOj21rIgXCBQIFAgUCDywCDCZyz3QJ+Q2tHxnE8+yYujzwB6ZovV7ggATT/Q4hwkrlUpaxOD8hVSEFCS/L0un+/nThQcffLAggGljhx12EDtdITwvueSSlE9b3N6Y2yFHRNoZCzE6PDzsRYyG2CXMzldI1ve+973i2bTnnHOOrrjiCrEDeNtttxXP6H3lK1+pCy+8ME26yyZ999tvP5188snac889Rdvc+vikk04SO525XTPEZkSI9rX4xeeXKCHCgg22wAKsmKRDChP+/Oc/15e//OXk42abbZbIWNrnls2085KXvCRhya2vDznkEC9SdZIuu5nxi53CtD1ispf+c5tnyO4Xv/jFuOBFjK4+8YlPJMJ46623FjbPOuustIsXInaXXXZJiws/+MEPBAHO9w4V8Rtf8RO/SSP9YwcJzG5gysCOH6xQD18I70q22247gQO31+6T1HUvaNyVbpFXIFAgUCBQIFAgUCBQIFAg8FBFoKubrr5K++2ztx69wgqqlIc9Vi4JUm1kYFArrbyKeMTJrNmzhIw4nD1njuYu/yitudY6evazd9b1N0DmlVQ1cfu7352hzTfdVLVyrmptRe2y61tNzHXU9Z9gzpBEBCu9MsbmlqrJwIpZyXKtqkkToUd/5ztaa621lEWWwn322Vc33Hi7zBebXC6rbF3Gu3UTb1GpauHNN+kdb3ubBqqzlWWDWnW11fXNb33bbbcVeVkXX/JHPf/5z1c5zzRQm6MV3dcdX/B83XbbPLeh5F3uskUmXrkPb6lW1tv2eoOG3M7wyCzjMaLNtn6Sfnv2xVow2lCehdRpatacEZWrVZU8p4LAPe03p+ojH/qQXvjCF2qNNdZQRKawjHj8//jHb6F3vWt/nX76aSYe56c2K8apYQK8aXJwaHBEw9bz5Eann/YbbbnVFsZwQHleVslSyUuqLg5Lea7cZGleyk2sDiuipNxSykru+yr6wAfepwWLbtfgQNU4t3Xaab/2/GkFUR5ZWeut+zid8tOzlGeyH6GGGU92bUdJGpozW+xwPfDAA8QPUrN8QKutuoZOOeWX6nZDA9VBXXfdv/WUJz5RJa+B5KWySnnFQlgyxiXHS8rtb14qaeVVVk39iigrc9uVckUrrbSS3vqWt2j+vNt0zb+u0m6vfpXK2SyVsmGVKg5NflYHhjRoPCrVmkquk2dVISssv4Kevv0O+tCHPqIf/vAULViwyH1QIm2Zs5UHKlIufenwL/hYD6mUV1W2VPOKidSej7n9KvlkQtZaax2tsOKjlY6j82smY5/wpCfpqKO/p9GxUY2P2b6Pde5WShHKDRq3zL72qqt06q9+oT13313MndZcc02NjAwnWWP11bXdU56sXXZ5tY7+3tG66KKLNWGiuVTKVa5U0hyRuVrmY6iQ6o26Jhujykw4LzcwrIFyTZ/92Ce14uzlNTJrts+zWZozMlvLz5ml5zzn2br48j8pSqFZc5dTh85i5E6i4vXgRuBh5Z2/Rh5W/Sk6UyBQIFAgUCBQIFAgUCDgiU83ocDOutyTr7XXXjuRPcRTQfGvQOBBjADnaYRnmvYRMhAiMSIUEek8ZjElIlzqBYFuN+WlxD38xzN/ITwhdCFdDzvssLQIwi5eFnK4tfOHP/xhPe5xj/MCTk0VT4JX8CLMoCfbkIykqc/nix2x73jHO7SpF5JmzZqlgYEB7WBS+Vvf+laqzuTyHAAAEABJREFUD/HJbaYJmURvtNFGetazniU+k5DK9O3pT3+6eAYut6VmYr50N+gvedhAsAMu/XxsUE6/uM302NiYdtttN33jG9/wpH4Xrb/++lpvvfX03Oc+V4ceeqi233771C/KL7/8cpXL5XQLZrCAlOYZx9jmNtgvfvGL022i2Uk8f/78tNP40ksvTc/jBSdI5blz56Y0faKvkLjsjOY2zfwIpe8vxxUSGF+xHxHpu4q+oE/fVvdiBG3hE3rkZVlvykZ98ugv9bltNJhT/4YbbqAo3fkgRYp/9yEChakCgQKBAoECgQKBAoECgQcWgUevtLJ4ViybeAequYYGh00wVe1Urnanq3arqY5JyvGJUc8NGpa62s3JRFwNDQ+qbCIrrD05ujDpjo+Nq5JVVDI5OGwClfFl2wRamkV7fmHVJe8IapLsqj4xzgREtUSkjbidVEMLPE5mTDo8PIKi2+1ofHwizV+qnh+0TdQNey5RLpU8Ds9MNOa2NWG9lsm2libGJ/WEJ2+nPfd4nZZfbnn7K9kdnXbqr3Xo5z6nReMd1VtKvg9Bmrbq+tVJx+vUX//C5KgLIpeqA3rpzrtq2ydvoaF0+96uWjy3tuty43PGqafrgP0P1Gt3e60++tGDdcYZZyX/qyaIh4YG7Uddl192qQ479HN67e6v1Wt2e7WOPuY4GV4TlBVFVhZEcMcZ7U5Lw7OGTXr/x47KZcaIMXuUpCxfLJky52URKpcqyvJeWVYuaXJyXO1203OnqgnCprrthucFbZOZTbclS0nz5s3Xr391mm66seljbJM+VpiQX51mXTatTqctcC9n5fSj3cnJpolM6xu82uCAxibGfAxcN5PCkoWUOyxFqGQ6M3dmFrn7ZYwUyms1lWoDqg0P+fxp+BiO+XjM1ZDzFt6+QHlII8MlW5epUEnua8W4d51js6r4PKt4/WV0bL4u+sPv9Xlj+RYTyYd/8cu6+tr/iLZz/xtbtMDn80Kff5mGhqqiL7JPKRK57ZaczBT2MSLT2OiExi3tNnu8pU7IBPoCye0ODw1pxMevazxlsj4v2b9myyT9aTrgfe/TK1+1i449/nidd/7vddtttykikixasEB//MMfdNKJJ+p1Jon33vstOuKIr9jPf9uuVPF50XJ7iHl1p8sK97rV4jPQUmtiUpddcrnGG5PWD5X916i7zMfmr3+5Qn+/8h/W7uHUdT+6rt21JuJg5jeKyMyahUaBwIwIZDNqFAp3IFDEHpEIsMg2teNLp6eWFfECgQKBAoECgQcHAhAo7Ba86KKLPKkY0iabbKLckxG845enhIUUCDyYEeifp4w7Sp7IZp4ZR4QnykyIY4nrlPdlSeYMEZ7je/XVV3vRoJPI0sc85jGpxpAn0DVP/BHIz3XXXVcRkYjPBZ4k4weLJNzOmV2u/Dr87W9/uwhHR0cFOcznjIUIiMznPOc5wm+en/vPf/4zxfv9Ih9SGf2+bZzgs7t0f9ChLKLX75GREbW9yIUeZRDPkNO0cfbZZ2t4eDjdippn5lJOmxNeMau5b/h14IEHav78+V58mRS3h8YWC1/0n+8N6hBnkYA2sI2/c+bMEUQ5O4HBEJIYv7AdEal/j3rUoxLpDAbcYjuil0+/wAf7+KPFr4jw4sq42FFNPyCr0cUH2sYOqoQRQXTJOcCv/ukTNrlFNaQ6fiel4l+BQIHAsiNQWCgQKBAoECgQKBB4sCDQ7qrdaJtKksw/anysrm7TzuUVsb0yymXJQ8W8zD8pq+ZOt9RpTphcbHmcGhSn+owfGftmnl9MmsBqtdomGWGbQkpakrk1/+u/u543tJzoehyKXUf9Hhsd07z5C10jU2Z2slKumtS0Hy4rlzPHBxzzu9tRnoUyk8BjnjPUJzsmgikLhyaoKzUNDA6ZCO3ohS96sV7xileY2JSaDdmPjo787rfF3X4qJSkibGdAN111pb777W/r3zfMU++VaYsnP1Uf++SHE1kMYVw30Voarkkmw08/7TQd/MlD9I1vfVc33nSrBodoXxozGc5Ynx+RZvaRXacDJk9vv+VmnfbrXyUS84uHf1HmfVWKXCX3k/aaJvpKJjwbzY6qxppxe8Ks61IYSkKT6V33veuw2WqpY0IxInw8jGej4bBt0rQkiNzIM02asJ0zu+p5jqzb9jEe1Te/8Q1d/IeLRfs2I5txmYyDVBqspePRbHblZpRHRZ2ONDhYkXyk5y9YqIqJzJr1+vWTj9YRxkjYT24h3jJp6s6JHxO06pOqG/xyteJj0koyWK6p4/OPdvCB6pHX1M0r6bbfYOYz1P5NWn9SQ9WyKmaMm+0J3XzzjfrsZw7Vj39yikbH6yqVyxoygV6tlX3etTwnqy9xJ7G7MK74JeNgH8GPeVTmObF8jBTuu31rq5P+0JL1Musry9TxvO+4Y4/Vu971bp1w0skmwutquH+ZyxDsJdU8U2YJ1x3wuXnxhRfp05/+tL7l8+qa6653ruyrTzrXGx0fc5WOhioV1exH2xj94y9/0zlnn6dKDNqPsGuZXesor+RadMtN+v3vf69bF7bEadw7Jey4NeRX1zLte6rC1Pi0lYrCAoG7RyC7+6KipEDgkYkAF4O+ZP6iZ2GQhTjiLLIRHx8fF+lHJkJFrwsECgQKBB48CPB93fFMpy+kESZyNRM+3CI1IgR5U/JgveUZCxOIB08PCk8eighEhCLi/7nOuYf8v4K7yGB8gS5CvK/CWANClXzGG5RBGjLuII4eOpRxq2byF5igjQihF+FprGflfCawgX5fSGODRRRCdq5yS+OyJ+IQluhhGzt8frbaaitP5Fvp8wNhSzk2IHV5Xu4TnvCEtKOXzxt+QIbON7lKnIUUbPN54zm/3Caa+pQhfBbRYVyFbfyhHL8JaYcQ6ecRj+j1kzh2KMMW5PRhhx2WjgvkL7f7gjhFDx/oD23QV/xiRzLt8zxd8MYW/e7rYzOid4yxTT6CX+xcBjsIX2ygC26QsDxTmZ3B7NBldy5tgk9E77hQn7boN/YIqc9OYNqHwI7otUsa39GjDnWJo09I/9i5TT7Hj77RHmWFFAgUCBQIFAjcewSKmgUCBQL/PQKMVajFuISwkPsSgVC73tRAdUhljxPN2Wp4cDkdf8KPtHDhqBotk1yTdU20xhKRODYxX+OWRqehscZCHXf80Vph+SEThC1VhgbVbja9phlpnF8qleUBtJyhUG7iKyTH5LmzE2JsGU7nGRRCR3nZpFi7JZlVHKgNKLc/6Od52fY6Mtcm89UUi6I2rCER63ZNAFdNopVy2c+6lJXse0vdyE3cthX2JXe7X/zKEVp7rRXEq1Y2obZwvj558MH6x5XX2k23bxLzyKOO1m9O+72qdr9Urmhg7lzt+/a3a2RQGqpKIalaq7ihMc2/6QZ9/OOf0Kmnn6HagIlLl42NT+gte++tc8891wRkNwnj8f323UcQodVa1eRuRZde/If0qJzTTz/LZGLbNWUfMuUmgMfHR9V1Tsd99PRL2z7hSVowOq5Gu6Fmu6l6oykIXo7PpInJjo9H04Q0c4NJr0t8+lOfTn56liAzpyobmHGTpLVyYDWVdc3472ufrC6bkyFSlktNk7Qy9dhqNWWI7EdXmQuyKJmUlcw3a51119PZ7t+ChQtNHDcsk2rjW6OuQz5+sErG3T1XzUTxe993oBaMjWrC/o1aB0J6bGyRfvnznylTrvAhr2Q1VfPQxERLj155TZ1/wSWav3Bc4ya0mYt0ui21Ok3deut/9L3vfVNrr71K6sfQ8IBa7v+HP/Ix+91WnueaMKnacd9mmwzuGNaS86TQHq9/Y8KuZazq9YZJ+jHbbJkonvS5vlBNg1D3+bfQ58T8ebfrtbvvBgqSEciyjEAnn3iS3rTXm/X3f1ypWbPnqO6Tcu7c5fXud79b/JiZ+RrH+G9//Ys+dNAH063UwTPsw60336xPfPzj+uvf/maL0s23zhOn7+DgkNvoaLI+msJyparTfn2qRkcn1TRpPVSdo6c8dTvNGhny56shH3j98Ac9AnrCSVfyO7PNkD86jstx+VjVU7yX4mxycnHgWPEuELjPEPCn4z6zVRgqEHjYIdD0wIjFOMKur+gdEw0svLGQ+LDrbNGhu0KgyCsQKBB4CCAQER6Y9wR3I0JVT2QgZ5CI0CqrrCImsHyfE6JXSIHAA4UAYwkmqRG985Y4voyPj+u6665LE9RXvepVev3rX69Xv/rVSdixWiqV0rNn3/a2t2m//fYT4c4776w3v/nNOv3009PnADtIRBAsEcYxnPu0jR1IS0J2n0ZEup0x4xzGOH1/tthiC3EbaMhIiFLqR0TygR2xl112md761rdq99131/7776999tlHH/zgB8Vtkj/wgQ/oiCOOEHX53DHZpz5+4NTg4KAXKjLR5kIvTJCH9NsmfneCLephLyJUNomN7qJFi9ICzqMf/eg7YUFZRKQFB+qgzy2iWYChX/hEu+Ahv/A5IpJ/ESx0THhRqyVe4EN//vjHP+orX/mK3v/+9+uNb3xjugX2C17wgnTr6BNPPDEtUjCGxGalUknfP9RHaI+QPhDiE4Jd+oYv5PM91o+TTx6CTULskB8Rwi9skKaskAKBAoECgQKBAoECgf8agaJCgcCDEwGTQmGiqdVoq+21yUxleQSsUmnA4+AefdQ0AddswTa1nS+XdyS1PZ6VBsyFOuG8roO+OOp3l1xPG1KY0thzhuO9dy8eptoo6UmvpP8fDer30zYppKupr66zLF051OJXmAizeCxbKlU0bmK2Wq2o4fDjH/+YZs+yWtd9btb1ryv/oeO+/30tmDdP5515lr769W8J+iwRyM229tjzddr+aU+xPbnXUrXkuvhczvWNb3xdF1x4kcsyjU/Utdoaa+rb3/6uPvaxj4vHwTAG58esq622qt5nMvScc87SOmutocbkhKqVXNf+85864stfNda5Fi6aSOP6cqWskm3bdc93uqqaNC6Vy4LgQ2i9lGdus+s5SKYqDoXkZeVE/DFur1UHUFNEqG2iMs9LJmRzk5ZdhWtWPffrdkyq3nKzSexDNDHZ8pxE6VUZdF2TqFpMQMs1ZLq2J/Irs2BF8qnjeFfMHbTYuXBO5jqEcvtdpzsOO4QW0g6Uyn3OhQu6Tee2w6TzoLqcg3lNtZpkt1U2Th3Ov25TI3NHtOMLnqPPfPpgPWr5YRO5C1Udma3x2xfo17851WT6uAbw38cHorlWCzV9DPO8bNsVjY93NDHRNb5SbfHJG/akWq66htS2Y033u+Fzvg0GTndNincm67rq8iv0ja99Q+aKTSZL8xYs0vN3fJF+c+qpab7KHbBmzeLEkogzlzv7rDPTo4O67bZmzZkjMPrqV7+mG266VY961HLuq2yr6bAjCHPVJzT/hht1ztnnauHkuH0qaeXVVteeb3iDlpszooFq2CPp1ltu0tlnnyO6YORSHv8iwrZ6OcxLu+4L+T3p5ffixSbF1oEAABAASURBVP8CgfsOgey+M1VYKhB4eCLQXwiMCLFgycJblmW+QDUfnh0uelUgUCAgqQDhoYJARCjizoLvTKr4vu56wjI0NKRrr7026UF49YkX9AopEHigEIiI1DTnaIr4HwQthOgPf/hD/eQnP9GPfvQjEf/Zz34mfpnOec1tg080yXjsscfq5JNPFnF29rI7l/EJ53dEpPM9Imy19yaf+ghkKbmrrrpqGs9ACEOIEpKPHRZCIBbJR5ig5nlOsdBD2IF89tln69JLL9WPf/xj/epXv9JPf/pT/fKXv0ykNEQphOyaa66ZbstOfewwtsIf4tVq1YtTmSjD+FQ8SN+VUBcf0Y3o9RGb/OgDwpUyfI7oleErizvY6rdD37EzbuIdTLBFGomI5BN58os8bDoqSOPvfe97+vCHP6y9995bX/va1/T3v/89PV+KNsGE8SL9whf8iggvZEykhRcwxS72CBHi6NMO31ukaQuJ8CKBv8eIo4sQ79ulX+TRFucPZYUUCBQIFAgUCBQIFAgUCBQI/DcIPPh1szzzWLJj8kgqRVVj43VN1lsaHZPqDSmPsiDJZEoqs1azNaGJ+iJx+2V25oa7GC6Ty4g7OSVGTjhNbi9O7A6BmEJgAgmRXinavZgtL05QipDfD12a3otVXESMNntiyypXKoqSxLh2xxc8Xy950YuUWW1ooKb6ooX63pHf1fePPU57v20/3W4ytmUrY42uNtho0/Sj1OVH3IQZQnat5i6TScIbrrpSRx99jCatNzg8W+XqoPZ+67561S6v1tDwCFomd8sacBvj42OaO3c5bbXVFvr0pw42gTnbpJ8dMm4//9GPdc45f0gYtU1MK5MJ+ZbKFbcZPgb1usnLCTUaLZPEEru16Xur3SMP4V7NMbpOV1UTxuVSRSG8zJVFRerYSEcqm1F1zMeY/y1JTU1OjumIr3zV7Z8nV1J6RVctk9QDg1UFqvK/biZ1bdMNd5XZ10gSEeo41lk8p5BZ4czlmeuEw4hMHXRsoiObWCwOeglHytbJrYudcqnqvjbSOTg2KfdJjk+Knb2CLTZNyy2Rn/msHbyOXlPV2NbHJmwl00033+KQd0d5KdQycZzmMuVcZWNSqw2pXM5Ucpl4hdQyQd5la3NXgi/NnF+yPyWfLKWsbBQzRals70LnnHm2zj73DxoaGPSxG9aa6zxW7z/oI9pss8f72M51TRtRV6M+nxp1O2+Da6+1pg755MFa/7HrJzJ4v3e+U89/wY5aYYVHWVO66ZZ5Pi5lN96r22219I+//VW/P/8CeqqsMqj1N9pEL3rpS/TU7Z6k5mRXpg3UGV2k479/nJLrHYlzAAt2wnnOcCTLQswBlVrql/ZDKxTvAoH7CIHsPrJTmCkQeFgikOe5L1iDaYGURb9+J1ksRPrpIiwQKBAoECgQ+N8iwEQBubtW+f5GIKEajUb6lWeW9YY9EZ5J3F3FIr9A4H+AQKlUWtIK44nexE9efBhIt6OCYDz00EN1yCGH6OMf/7g+9rGPeTFiK3HOb7LJJilN3ic+8Yn03KKDDjpI3OKYc75/nmupV0Qooie0yS7VW265Jf0SfWBgQFWTsZCXtIEd8hj7EIesrXhRhjI+T+RBeD71qU8VBPWpp54qdipfdNFFOuOMM3TxxRfrlFNO0WmnnabzzjsvkdXbbrtt8ghyOSISKUoGxCX2ifdxID6dQHziDzhSB8Ev8ug/flKGoIt9pG8zIsRtwOgH+YTUxw71qYdfpBFwIR9bEO7v9MIA/aT/n/zkJ3XSSScl4vsXv/iFzjrrLO26664CX/TBiXbxjTR2sEmIRETCfrnllkvHBz8iIh0X6qFLf4gTRgTRtFiAn9wSnOOJLcpTYfGvQKBAoECgQKBAoECgQKBA4OGDQHRNGjWlrKtwryIPk0ysVw5pZEQmTZVeHS0mlqw1UKppqDqs2cPDJhQlm3BuV5BNYcIJO06kWHdxyR1pYktL1xl3lp4N/iMunmKHFNrOIkqzDrtLkkqxvichnplbKuXqvbruU0Vv2uuNesw6ays6bXl5Vtdfe43nQR/XZX/5m8ZaUm1kthoq6T37v18bPW5ttZ03ZBODJZkYNF4mYI877jhde91CDY2MaHx0QtXBYe38ql2Ul0tus6NG06xxr1GV0xyto4XzbtOOL9xR66y5usYWTWrQJKZMsH7+81/wGvGACcqSx+qTartBlhgYnuf2fchYl8sVYSazH5hlLB+OoEe8bHKTdNd5LbODt942T51W1/2r2F7XJHIzIZP5WOdZx1pN5Y6P3T5PX/v6N3XrbXUfM6nTqGuyPu55hOtZLXq1rJ9Z5BRhpjDJSIr2FP5v0lMWolmiTUOydnex2FQ6i7qa8jJ53HZ7mevJrec+GHm5rBpEa02KkHGpqcR80cR0d2zMal1VTOqOjo6pPlGX+CWCQsuZZC9Xy15ndz9sLzKZCJb73tbkxKTniJOOSzYvdk3jR6lSUhjAUp6plCm9GqZf6x3bdarZamJAt996m0752c/dimy/o46P2W67v16bbrapIOWZZ9UnJ12jq+GRYVWqFet2TeSX9aIXvTD9CJsfNH/qU5/Si1/8YjWaHbcirbjCcq4jdWDx3f/wsb7g/N/rNh+TUjaobl7W1k9+sqqDod332C3BXCu7Srer351+hv555XwfQ1z08fX5Rp/klns/EOi6b5ry6jrel8VRB8W7QGBZEVj80VlWM0X9AoGHJwIspnFrP3aQcZtFeskOD0J2chAWUiBQIFAgUCDw4EKA724G+EyyeCZnRIjnd5Ke9KA/8wTiweVx4c2DAYH/tQ9tTyIRJtERnjnbgbJnu9y6/C1veYve8Y53pNsrc4sqnl+04YYbinP7sY99bLpdNHnvec97hBxwwAHadNNNxXlvM3f55rwveUUCgXDE1s033yzITvygEnGIytHR0ZT/l7/8RdSjjHzsVyoVrbzyyooIsSt5vfXW05w5c7TWWmuJXb9rrLFGKidcbbXVtNJKK2n11VcX9eTXgAln+tlvk524zk7t8Rntt0fe3Qm+gxvl/TrYpz0+47feeqv6dvG7r4v//T6yexks5s6d68WTauonfkWEsIl/pKkT0Ts+t912WyK0IXY32GADffSjH9Vee+2VfmRC/7nrwIgXmB71qEclkhn/+m3jHzaxh/9IRM8ufqy44orp+DLmRA8c8CMikm/oI1r8wh5+3HjjjaIN2iZvcXERFAgUCBQIFAgUCBQIFAgUCDxsEOgqL3VUrkAOSZOtMTVNgE14bjtZN+HVllrdlsJ/LbWgqdxzE2cqyTylRhe24Y9NTrm+iSlZwwpLveOO3JhStCTuumgE4eLyJVGU+rK4bElA/uKE9amO9HIoy7Bq4rSk8clGymYcXx4c0DZbb6U9dt9NjXpdFROhnVZdN918qwaGl3Mvq5q/qKEdd3qVdtp5J5VzV21JcG9V05idxphaE2P68U9+qo6bmaibKIxcz3jWc7X6GitrstHRwGBFJVfk+cAQfOUKtbuaNXuWxubfpt1321XcyhdycmDWHP36V6fpttsWGOVMbQNbq1U9h5HMiSoiEoF5xZ//omuuvUU33ni7brjxJv3rmn/pH1f9QzfefKOuu/46XX3Ndfr7P/6pf1/3H5Vc8VHLP1pZqSplZeVRUn2yo6rdCHWSn49+9Fw16yZVS2X9+jenpbsvNRpdZfaVOUS9Pmlf3He/oxv2I3Os9w45HpHwlf/3Yj4IEiU+H6QQL/671LodJ5GelhPp3VG51NVADT2p3piwta7GTPi2XF73P3a5dppNRVZWDAxLeUV/++uVtl9x0yX5oFkz08is2YoIZbnb67aVmaTO7KYUKpk0bvg4XXvtDfrPDQuN1Q268qqr9fe//l3/+PPf9O+r/63rrr1e199wg6695lr11+fFy07fdMPN+uPFl6rmtidbLTc5W09+2jPUaElZLjFXYn41tmiRferKkz41Gw1qp3Ns/fXXE/Nk5pNz587yHDGzV+6v66PUNWkvpNHUGb89Qx3jPWmmOqsO6KlPf4bA4WnbP1UbPm5Fk/RSzQeyPX+RzjjtDKorL4WPlR11KnOn+eGDo4oIByB+V+Ki4l0gcB8gkN0HNgoTBQIPWwTyPE/PeWMBkdsccrHg2QHkE2cxblnk/gZuJt8e6PZn8m9Zy2fq30z27+/697f9mfq3rOUz+X9/l8/k/0zt39/1H+z2lxWfmfr3vyhfug+0yXczUi6X0wQJQmW33XYTt9hloM3An3DpukW6QOB/jUDbJDDnYkSIkLT84hx1IIjYxuJJKel+OWMSyvp5pIkjfR3ifB4IpwrtsFjwtKc9Tdw6Gf0zzjjDE+5SUut/doaHhxPBe+GFF6bPTsuTaBQimKAqPTuLZwL/+c9/1g9+8IN0q2d08IU25s2bl2z+7W9/S7ez/uEPf5gITtqrexEHW/hHX2u1mhdO8qQfERTNKPSB9rCHHSpga5tttiEq2r3iiitSnF28RNBHh7rsWMZ3ytZee+2EP2O7iBB9AAf08A2hPnn4zm23wWf55ZcXxDzfNeTTb+xR7/zzz0/9JU1dFhIIaYPyiBD28J0+UAaBjS18v+6660QcmxE9TPCfNLoIcW5DzeIHY1NIaPpHWSEFAgUCBQIFAgUCBQIFAgUCDycEOhqfWKDx+gLJQ8Ou2lphhRXUjY6aJqhKuRKBmCk37Vs2wZd7TOs6Yw2VvfI/ezhX7wXJ1ItJU+NTU9FX6IVWi6V0p2rLRFhSJLQu8cUBUS2JL45gHREdWSJKr2q1oonxlgYXP7NVeaY3v2kvvXKnl6R+ZLY2a84cjY1OanDuo7XOJlvo3Qd+UGVzqOYfNVyT2iZF1a2bhJsweTpu0vgWGRDj0VLFRO6rdnm1CXSpZGAgB5nmDJpwxgGeAVwfHRXsaB5dPe+5z06EbCZpYtGY8rysv/z5r05JjOmpR31P69Iti//w+wv0ghfsqPXXWltrrrKKVrdssskm2mTTjbXySiunXc2PWW89bbTRRtpnn/10qwnlupnD+riJyHbYZkXuon1NTWjjjR+nF77weVK0Bdvcabb1jW9+S3/5a8+H2siIGo26KiWraPGrmyVUe6lQRDjatSx+p7ToolJjcrmPHRpTxYVT3h01Jhe5j2Noq1QJrbjSo0yu1mWXlLv9TqerrOQDUaqocftCXXrehfr85w7X7fMWKTIfmIm6j9emqe8RmcnQlnIf32q1kvrLvKnVauqo735Xm2y8qdZYZVWtt8462mjjjfT4zR6vrbbcSuuvu57WXnMtrbva6tpi883Fjt1F44tUNkHuRnTLLbf63DBBbda/68/Cuus9Tis8elXVBuTPjz8o7tHA4GDaFe6ou99R1WS6J25i7mUk7FdbA4P21wqjPhfBxO6q4Y6Wyz4+kevvJvovu/Qy0/Q2Yb1NNt9Cj91oTfn0UFbO9JIX78idyH0ONiWD87Of/EzXX79QYV1B6Q/vAAAQAElEQVTacbDk3fUB75gM71lya+lHGkuKexFnW60XL/7fFwg8Im1kj8heF50uEPgvENhss8208847p+fdHX/88Yrga1tpcfa/MFOoFggUCBQIFAjcjwh0PVjudDpp0A6p8ldPjLiNLmQNt25l9yHNQ6QQFlIg8EAiwLma5/mSMQXpLOsNy4njG+duzQQpcc7bfjmEYz8fG+gj6PXPc+IRsYRoJN2XiNBLX/pSQTqyi/Q73/lOupUzt2muVCrpM4Tub37zG1155ZVEVa1WvShRSv5CTLO7d/311xe+QPCyI5j8/qSWX1Bfc801+vznP69XvepV+va3vy125WMMW5DYhHxWEXQp41f//b6QvjsplUpeLPCk2gp9XBzVc5/73LQjmh27J5xwgiBjyUf6epC43/jGNzzX76ZnPm233XaaiiPfJegScsto6kKYk4dwXNhpTH/ZfUuf6Qt6yOWXX65zzjlHHCPw4dhhizAi0gID7dFv9CnDxrrrrpsW87hFN7fQpgyhvB/S/lR8uAU3dsAbQhq9Qv4bBArdAoECgQKBAoECgQKBAoGHAAImeweXG1K50lGWQxd1THj9R1/68uF64157a7c99tYrd91Fr91zD+22++56w15v0uv23Ev77fNu/eRH52rRQi0m/XQXL9Y4+4JthHRP9Y5YLz39/7vT7rqaxXN2D8Id//9vbtebuXrHZCKl3YkJecCv2pzZesfb91XWaWu5WbM0f958KUwiZhXtuddbtd6Gj1G97SzXZTaVdxpSp6lS1lXDhDC7Ld2yskpNjYlJDQwNa/78usf/8vxGdodSKcszVWo1VYcG5VzVBmqaGBsVdzauVQG9o0q1pnm0r1DmuVu6nW+ox885lF8LFyyQD5RKAwNOuazbEbt7IZ0z2Hq03dl6vZGeOVytllQdoM3MJGtHg4MVNOiiVlxxrl7/+tdqq223khuU8pL++MdLxfxt4bzbbb+b5hZ2xXHe4X+IFL1AUi8SDiPCDim9+nMMMlKcIiSVkrs4krzpaHh2TQMDVnD22Piorvrn33XwIZ/Qnq/bW3vsubfe9Ka36DUm2Pd85av16l1203vffaCOP+5ka7s/nUyzVlpV73jnu7TWmivZE2djN5NwSX6Njo75f6a8XE1z2CiXhTQbDU3W65psTKjdbalkDDLPTZlb4TfzqPGJcTUnJ/Xvf1+vickJ1btNlaNqf4d8zAZoyfGS7csYNzX/9tv11re8Ra/dbTexYeC1r3mNQ2Q3vXXvvfWa17xW++z7LjFvpBL4Vsq5o+5/s6nvf//7uuU2n584n5X1il129TFUIoXr9uX5z32OVpgr9bjdrv548cX6/fnni03Euc20OjblN3NaB6m/1nbU56KbcKT3drIXKf4XCCw7Av64LbuRh7yFogMFAneDABcUFte41SK7Wj7wgQ/o+uuvT1/Q7Lq4m2pFdoFAgUCBQIHAA4AA39lIx2TwS17ykvR9DdnDbVbLnkSwYw6SiwnDA+Be0WSBwJ0QyJkBOodzlt2nEb0ZH+fvKL9AdxlxyFkmiBHhdZCmIBep09epehJs1TQ2IcQWYV+wgVCnL6uuuqr29gSXzwVE78tf/nIdfvjhOvfcc8XueZ41vP/++wtCk89LRKQFEvzAb+rvsssuXjgpiecmvfKVr9Sf/vQnQeIi3Gr5Qx/6kI499lhBlu7uxaj11ltPtI9f9AHictGiRelzSrt8Pm+++WbRX3RmEsZn+ILQBsJOYHY5E+ez/9nPfjY9oxcCGiKXnbOf+9znBEHMOI5f5kMCgwMY0WYfT/SvvvrqRIpDzFIWEaIe5C++QtYyPqQMgcz+zGc+I0IIeeqxQEQ8IgSWHB/y0I8Ir+dkon1umc13lfz6wx/+kHQdTe0T9gUb4EjIs5cjQhDTa6655v/T7dcpwgKBAoGlECiSBQIFAgUCBQIFAg8pBLomRCfUmGQ3qhKppch0/oUX6kfHH6uTjj5SPz7heB33/eN07NE/1DFHfV/fP+ZYHXfcCfr7lVdqeFavsx7ROxImqzJ1ItSNrkIdE8RdZd3eXCTlON8ZksnnEDm9MqVX1/8tJjdzS7akPHcst7Wef9awHu+20k5WdrPanha/usQtHZtGMpNjoxNNDY2U1WlMKmpVKc/UXjRPa665muPS6PiYEmHazVSfv0g1E7ulEGoqm+NbuGiBydeyku9ZaHKirttva3lcLc+V3LAbGZk9R3PnVu2r036XyuH/fkNQm2g2S+iE1Db5uPqqq2jF5cuqwzK7gfH5txvLYdftmOBraXThIgEV3G5eKiszSSwTvJ70qNVoJjtDgxC8UsvMX6fVEuR07jYr5cxzp5Ztd5Ieu5U5voMD1YRhx8zjZDu07ROeomc/+9lud0iaWKiSCc6jvv0tXXTBRZpcOKFyecQEqe3bSjvrqLMY0x7+9K3rYyxL5iZMA2VdJ9rqRksdtdTlj6xuLldXLllP1pdfLvB/3nWT8hMm1cMJw6iuydCzTztdPz3mGP3gqKP0ve9+Ryccf7xO+elP9JvTfqtzz79IY+5zuWY2VBW9ynPH1+72AqAxdg1VvD7TNcaNyboqFSk8N84cabeaPlj2z8evS9znWNnYg1LXXkWEuO20wbMPDQ3ZTs1Yli0TE6NyTferq1K1ooWj4xqZNaRJm5RfzWZLJesPDQ/r5B/+IM0JTzjhRJO6x+lYf3aOOfpoHe/P04mew5588slauGhUi8Y6CQ9waY6Nav5NN+q4E05QvaPU1tDIsJ77nGcZRWmcW3kPDOqxG26kx6y/ns9PN9qZ1NjCefrDJZdo0UTLvkn1ZjuFee5z1X3qev3Kmv//DdhT5f9rFDkFAvcYgeweaxaKBQIPQwTuqksRoYiesFBX9gWC3RUs6s2ePTvtnGFXCwuj//znP8UCIbft+89//iN21LDQCFH873//Oy1sEr87oc50go1lkelsU7Ystql7d/3q51911VWaP3++brvttvQLKnbOgM/RvrCyIFqtVoUfLDhTh4Vjnj/Igip6lE0n6Ewn09WljDanE/o4nUxXl7Lp6t6TMny8P2U67Cibqe170odl0QHD6QQfp5OZ/J+uLmXTtU3ZTPZnKp8JGz4XfGYgGviOgVQgDalAXXycTmZqf1nLp2ubspnsozOdgPF0wvct37+0A1Z8H4PL17/+dbFLEZy++MUvpgkThAnf93yH870OkUW6kAKBe4sA5xSydP2ISGOIpfOXTmee1PfzIiLttO2nOT9zT4JJs5OU6yXxlhcNqEceIddQ8hHShPjEuIU4Qj62CEn3hbp77rmnXvOa14jPBYQyzx5+8pOfrM0220z86G2NNdYQOjzfFmKW9rHft7XjjjvqzW9+cyKlf/e73+kFL3iBnvCEJ+jpT3+62JF75JFHelGirIMOOkhPecpTUtP0jc9gROjxj398uh0YZCttP/GJTxTPO2YHckR4oaS1RGgT0jcikh1ur8wPOkhA3hKnnPR73/teQVBDqv7gBz/Q8573vPQ9AEGMfPnLX/aawbh23XVXfeQjH6FKSvdt4OvQ0FAi3PfYYw9BFD/jGc9IehyLfffdNz37mO8d7jJw8MEH68QTT9TXvvY1vfrVr9Ypp5ySMGQswy2jwQzfOA4Yof/0meNEnL6B7eMe9zixG5jjwQ5f7FMXoR7YEaIfEbrsssv0+9//Pp07W265ZSKna7WasI1eIQUCBQKPTAT4zuh/34BAP873DOlHujzY+h8RySWOG5ISxb8CgYcoAozJcD2id14TL+Q+QgCC0qRYmFQz82TCyeRRt6Jux9QU8woTf3KuOT1VDH80w8RVZsIr00R7kTqZxPSi026pOdGQuSp1SmR2FWqq4mipK9eB2JIaJhqbmlQnGi53gf9Pdts0LcnsF0SiG1vt0Y9ySUemP9VqdhX5gHMlR5cQbyXX6tYXul7dxuuaNOnXdSqjwWpo3qJFyTfzY6oNlDU2Ma6s3LaGtfJQnrX02j1epYVm3Sbbbev0SNXMJPgRn/2c/nH5P1OfrW0CGYK2q1a7ISuq1epq7kjVOEkydtnAgEm90eQf+uOTXXrjcX/bui3JNrtuAyjbJjkhchfOMz6GWe1JZbPdv1ZdXZOTWbujuWbXcxtqNyWqbbLFVrq9uVC3TczT/HG3Y1L51htvVrddV8v6rU5HC2+7US3jcdIJR2tgsKRK1eB37W97TLMHM4/lFync3mQMqlVeTvMmujrwfR/Ulhuta5wXqtpZqKw1rk9+7NNqNqq67vpFKtVmq5tlamdNNfN6Ot4+MOIV9s8t+NjaaNuxMLZZXe1Sw+dA210NZVnZBHBJJR9an1kqOTc3MmFRhBSZWt1Mkdcscl+cZzNSJnFudlrKjPlgSFWfV0ZSA7OW06rrbKSNnriDTvrtWfrEp/ZXmXIcaoy5XkvNsTENVqryaWmSvquuidvXveMdunr+PC2avM3n6YRaxpD5TdNtjE42NG/hAp9rDddp6kuf+ZSiNaocxytdn2mTJn+lLM9c3/mVkiYbXaflMlmvZHdDLc+rc+v4kLhd+1xxF+VXyKT8uIZnj6hlpyZ8rg4M0UeXOV325+LUU3+tW+c3k70w+/+07Z6oVVcsC9w6Psfaqqg6e3ltuPkWMuPv/Ja6Pl6XXH65rr9lXvp8VKq5fGoaZfXmoeWqG5jyth/g3o0QP5BAfBinKBTRAoH/HoHsv69S1CgQeOQgwIWBBbqI0Itf/GKxcLjffvuJHRqbbrqpXvjCFy6RF73oRen2itw6mkVAbinxqle9StMJutMJO2umk+ls/y/KpvONMnb+8Is1FoaJ77TTTgKnL33pS76w1gW2LMKCFwu2z3rWs/SGN7whYY3/2JhOpsNuhrJ0i+/pbFOGDw+k4MN0MlMfp6tL2Uz1H8i+0zY+Ticz+b+s5dO1TRk+TifoTCfT1aWMunxmXvKSlyRCAzKG7xwIDT5Py9q/merjw3QyU338n05mqj9d25Tx3cHuRTACD75r1l57bX3sYx9LhNNXvvKVRP5ERPquaTMr8+UrghG1I8W7QOBBjABk41T3uF5Cku61117iWpnnueeF9/5cZnzDjyU++MEPCtL0+c9/vrbeeutEXkLE8hn78Ic/nL57Mi8osGu30Wh40WZySbuPecxj0m5iCGOIU/zlhxv8uAN9rv3ckh2faYvyyclJAuE/JC1jpSeYOCaTH26QVyqV0u7hiBBxhPJ6vS7s8sM8CGQ+031ymnIIUMKVV1459YnxGuQtdSBU8Ytnp2233XaJsH3b294mdjRTB0KWENwhwhmLQMiCE/n0lbYgdal/2GGHpePAj1G41TXE8Cc/+cm0I5ex4ju8eAGe+MgP3OgvtsByiy22EG3QJuXYjwjxHCy+FznWV1xxRXoMSUSIOvwAiFB+gQfHgh/N9W9XzdiKNlws+kBYSIFAgUCBQIHAQwuBiHt/XX9o9fQB8bZotEDgoY+AWaBKqWISi66UrV2TYwAAEABJREFUJBNyOzzn+XrdfvvqLe9+p9753nfo7fvupX3f+hbtt89+2uet++itb3urHr/FRhqvt9VsTCjzOLs8NKIcOyETXU21WpNqNxvQeUmc7fF+pjBFxddSRCZ1Q3lUVO+21DEBqskJaeF8hQm6gSzT4MCgZs2arfEJj/VtILeYzzNR1lGoJ2q4bKCm5ZZfXs2O1O40Va1V0nh/tC6Th0qvwcGq3Ji6ExPqjE/oC4d9Xuf//mKVB0KyLwtuv112SEPVsv71jz/riMM/rwXzGoJgtVlN2sdSaUDdRsv+1N1+ptw1qNOpT+g//7leE+MG03lVk9C26pjEDlFZO/KSeFXcn7///R/J12bbOZVcnckxzZ4zy1pd5Vlucq+TMDPvKXW6aphcHJuQwg1WykqvcqXirk9qlP44Z8B+y1RgnkldI9Q0uZiMOC9z2pnGRupEWS1jrqykzG19+Quf05orzlXXZOik51S/P+/3+upXvqXHrLex52imXelI1nE9RJhxa7Kv8suFJnGVUh0HbXWzlrrRVUddyfnhcldPruTqOuw6t6veK7MeubkaYOHSGBjSji96id74tn30tn331XOe/nTBBy8cb6YqoybzX/Syl+mYE4/W9ts/Vj71bFWu2VG5ZICsXKnWfD7ZF5rJMnU936u7f9WhEK8W/1yrXC6pYda05FNjYKBsv5RIYHmNJwvrdjuSz+8ttthMbduqO3/2crN1+/zb9e9/X6eysfah4RCp6Qg/umKOuv/+b9c737GX3vLm1+ld73qzVnq0yXSbGl3gc9v+lMuVxW1JzYXzpKyrX/3q1+L4AkNWKum1r32NaN6nlmYNl+yt+5ZV9OSnPj096qerSX/GxnTRH/6gm2+7XYvqMpYW+0n3qsag1QSzILlEKJ4qSwqKSIHAvUTAH4N7WbOoViDwCECABblyuSwW8FiUYwH2U5/6lH72s58l2WOPPdKuD0gIFlB32GEHPelJTxI7TVj8Y6FwOmHRdDqZru49KZvONmX3xMZ0OtiYTlioZjcQ5Ay3Z0SXhU8WmDl9Zs+enXYBPec5z9FTn/pUsTAKwQWOW221VSJyqHN/yXR9ezCU3V/9vq/s3t8Y3Vd+3tnOU+738+qetjcTfnwmsIUeO+u23XZbsVuP239yJwLKHs5Cv6cTdr69zJMKcGLnIiTMcccdp+OPP17f/OY3BQE9Z84cvmqU53mSlPA/vs8dFO8CgQc1AkzuIfxwkrEI5zu3aYY4JZ/zmrKpEnHnyePUsqlxCEmIREjX17/+9YkUZSfrEUccoaOOOir96I1xDXp879Q9IZ81a1YiKoljizLqv/Wtb9UxxxyjX//61/rxj38sSFFuxcztpd/ylrcsIVqpRz8Q6kPOQkDT5re+9a3UJjv5t99+e1W8WEIf0QMH6jImg5xlhzE7kNdaay1BeKKLHp9rhEk93wm0jW1847lZ+IT0vx822mgjqolfluMT/aGvEL3s7qXu0Ucfre9+97v67Gc/m9rqdDrpu+SFL3xh6ucvfvELff7zn087irF76KGHph+ycazIP/DAA7XOOuukdugP48iPfvSjOuSQQ8TYB+IaIhi7+N0fI9GvE088UZC/HGd2Yycj/sdxg3ymnJCxE+Mm+kD/My9YWK14FwgUCBQIFAg8RBCICEXEQ8Tbws0CgYcaAg8Xf/0dUW/6u8JEXEcm0nINeWy+6y6v0sc/9iEd8slP6JCDD9GnP/sZHeI1y08ecrAOPfRz+uhH36/nP2d7DVZzBVCk75qu6vVJddsdlfJMeWSq1aqCi+ROxjZvIqtrCTE+lck3pdq5xC2DSzVpYFAqlTU8ayQVLZqYr4ULb9fNN/1HieGSg65sM1FlUnXIMqjmonG13ADtuVCddlOrr7qyzOup0XSbJgbHx0ddW4q8rCv+/Dd96zvfc5lUn7BByfmhWq2sRaO3aXiopmO/f5R+8fOfqeQxcNfIlGLQvpdEX9Zcex2ttMpKJh3lV1vuqs4963eaZZLRPKHJ4IYmJhpqmgQfXeR2PdZvu2ITJjcr6dIr/qKKice2a8sYVI05j28Jt6UsV9vEr/wiGSYqyyY3PY1R7jzwbjZbjkmV2oCGjFnYhhC3kee5Mmt2ko2QyLfYBeOuBGBEyG/ZrNZffz3t9463q1qW60nMLU76wUn60Y9+aOUeNo7cxTvuIm+mrK6W1OqiG8rcSdokv1KtarXV19Db9tlXhx72CX3u85/WCSedpPe85+3GXlrpUbON6biO+s7X9e53vFMXXXyte6r06vA/cqUToVJTg9tmY5RO+qB0Wy2Zx0dLXQOfpVjHx9BK9qXjvPpkw9hLJddXXpFsj/xV7NOjV15BvCbGx3T7LTdr/q03yYdXlZLcB6ns4zQ4NKQDDjggzeEO+dSn9dnDvqDXvGY3zZ27PFWTYqlUEucFxyO3u+VZw7rmyiv1l7/+Q5P1ntr4RF1HHPElvfRlr9BOO+2snV6+i57x7GfqRS96qU464Qe66aab3e+uhmoVLbjhP+kuTgNVJYz44YA/gj62diyhHTaKOFjqfde5SykVyQKBGRDIZigvigsEHtEIsDAIACw8slDX8bd/2aQwJCbEJouXLPCxk4Zn33FbQXahsUiLEF8WYQfNdDKTbRYap5OZ6s9UPp1vlPEsZXYSgQu3emRR9Qtf+ELahQuuPP+PvD5+n/dCKnjiM21jYzpBZ1lkOtuULYvt+6IuPkwnM7UxXV3KZqrPcZhOZqq/rOX4OJ0sq/2Z6k/XNmXTYUMZOtPJTO3zHUL9vh7P5+THJVUPuCEE+vn3V0gfppOZ2sX36WSm+jOVs+uO7xW+Y/CTXX8Qv+wqfPSjH+2JU1eTk5OeVDSUSCK+dCxMXiKKYbShKN4PcgQ4Vxlz4GbdJCw/apg7d65YMGBSGnHHecwCTcQdaepMJ5CHkLyMY7htMXY33nhjQVKyO5Z0o9HQH//4R0WEJ8BN8d2Dzb5PkKb4CGG52mqrpR91QWLy4w1CyE/Km82m2p7QUx/f8ZU0Y6yIEDt7+QEYu2D58diQJ+XoMOaiPfpKPeKrr766ttxyS/FDsb4f5CN8zmkPffAivf7666cfmXE3l5e85CWCYCYPn6lDH/CLOPUiehiOj4+LO770f9jHLaHxOSISHsRZAIKAfe1rXyt+Sf7MZz5TG2ywQVqQoW0wIM0OYsY7tEG7kM/8gAfMyKOcvoD3KqusIr7XeIzG6aefnnYDowOG6PUx4Tb4559/fiKm3/WudwmCvo9RX4d6hRQIFAgUCBQIPDgR4Dr34PSs8KpAoEDgwYlASOWaSa+B5F6YBhxbsMAk6JBGnFWSFP4r52Xl1YrCTGQGWWjyil2sox7blirOgH5q1E2+tj1mzU2KhTpm3Doer8PBla3vt8oquYVMWZRkxcRadRRupGx9hx1JkWlwZFgDJmLDdiuVTM3GuGzeoatZrVYqS8rUGpt0WFLblNh119+kcbNoWcl+eo11ZHBAeVcaKofKERoaHNT4gkVSXtFHP36IrvzXfHVDJn5rmjVneX3/mKNVq+bue0WjY7eqVO7qfe/fX3+64m/2MFQ3mdxohcq1YVVmz9GLXvpiTbaksut0xxfqxOOO0fXX3aRKLo0MVVQ2GzdoH4ZHRqSspNyEbXl4RDdcd71+8MOfaKwuVapl0aknbLONll9+riLL3R+lNQe77tBx96VRn9SgVXulSnMgCieNf8OEMHMPRUjGr5RXko02TOBiItgcOOrCJhFrKs+kzMLxe9nLX6YnPPEJqd6EydM//ely/eHii1QbGkx56tVULE4RBOB1bYBEKplamjLv9O+O0m7S7heyW5U5VtcZjXrDBOdNxrSi1B1XmvQ59IGDD9beb9pdN966QGFfFs6/WT87+Vh98dBP6cZbRp0n1e13Is+NtU8mNT1PpH9yfUVXgwNVVSvymWIJWaWthQvmp7rglhvcqknVigngjs/TeqOtug9wNjCsvFzTRhtvYhs+CGaFJ8cW6PJLLky2IILHxxteH2q6B1KlVlNuY2CuyLTaaqsrc1itlpzMHHcPfExR5hi0J0b1/eOP05//eo0aLaniz9Pyc1fUmWecprPP/q1+d+ap+ulPTtaZvz1Tv/nlmfrxD39tv7r2u6OJyYWibz/58Y8Tee1TQVNfJfMMU9NT44ZgarKIFwjcawT63wL32kBRsUDg4YzAwMCAWExD6GfmK1Nfyv6SbvoixUWccvLJq5qgYfEPYUFxOkF/Opmu7j0pm842ZffExrLoDHkhN6J3yYJEB0MErLBLnEVtcOTii0+TJm3Ipy460wn6yyLT2X4olM3U95n6MFP9mcpnsn9/l8/k37KWz+T/TPZnqj9TOfb5rET0PkN8JiABGHhT9mCXe9K/6fowU33K+f7le3qECZu/OCBu+C6JCEWE+t/HLhK6CJhSl7xCHhkIPFR7yTii7zvnddczVITvgH5+P4yIfvQehddff724nTA/vuLHWYsWLRKfDa7HEIp8Vm6++WZPaM8WJDGk5UorrSS+g9CjnDCi1+7UNH5zLUcgS/mc4z+O4T9jJtJ8p5FHObaIUx4RaexFnDw+rwj1+Iwj5PdxoG3aIS+i5w+ffeqQRz3s0w420cdHysjv65Hu+8SP/8CBPOr37VMfjPCffOKUEYINtmmnb58y4tz5BFsIbaBLnHJ8JU4YEXrZy14mSPH58+en3dELFy4UNvmuw1/scTvqm266STvssIO47TbtRkTSwy/sFVIgUCBQIFAg8OBEgGsJnvVD4hG96xfxQgoECgQKBP4/Av6OiJJa7RAbc8tls2SQXJMTmmxI4/W685tqs3XSqhBO3KK2ZbLKPJcgWtO2Ss8nzHxpeHhIFTO+bTPEHnmr2ZhUu9lRx/oyedc2MUzYhZxsmLH0O7NTeZRdWnLMMjisAdsZmT3ivK7JtVGTXgs1YeJt0O5ZQxPjJn/tcGlwlmTbtdnL6/b5i6yfmUx9lFZcYQXNNoEJCYz9DJbPPg56fv/1r35DvzntTEHZTfifl191wLsP0M6v2Elf+MJnPF8Y18BAZt8X6T/X/ktf+fJXND7RdZt2NqpSVNR0+6/cdRePkd089+s1Pu36uH5w4rGu19LkxKTKBmhyYgLOVdwVqDHpxkyaXnTxZfrHv641cS1N1J3nNeCdXvYSjQwNi1fH5KUCr2WyV4kUrNsOBN+EieOulQZq+JGrZqyq5ZLKJaMC+alQ3UTqpO3mpYqU8jLjEq61+J3I216a/+H6q6y+mnZ59S6gZAsygWpQXavDNm6HvIN/bjzVSabuiCnVcjqSlu78cqXFGdZwjDTiqN/Dw8NpfcWnjUZmz7bLucL9wYN6W1puxRWlLNc+b99PL3zBDlp+jolpnqPcHtOpv/yxTv7BSbYilU3exuL+qhOqVAcSfiWY30xqNSYs3eSp+XnlIc2aPcvnJ6C2rdtVs9XWpIE2369SZViV2iwpq2j23EfpSTZedxMAABAASURBVE/eTrVqVTVY/takfnjCMbr5ehPWuUwOV1StlO1HqO5j71PN1apq+Vj8+9/Xa3KybvsddW2/ZfsV65btEzz9uP3613XXyjyySnlJfO4WjU7YVkeN+qiaE/OldkPDQyNuu5L8nzMyaDJZPse6UrWkC887R6edehZR8dFq+wPa4YNqK8W7QOD+RiC7vxso7BcIPJQRyLJMyNQJGotrjUbDF+y6yuWyWDzMPWhALyJEedOjE3RY3JtO0J1OaHc6mc72/6JsOt8p49iDC0Ian1j4jAhVKpUk6IAf/USHfPRY0CR9fwptTif48UDK/dn3e2L7gew7bd8THx9IHXycTmbybbq6lPHZwAbnKHE+G3yWiEMWUHZ/Cj5MJ/dn29ierm3KwAIBD/T5boG44Xt5bGyMbEVECvv/+L4m3seUeCEFAg9GBBhD9P3ifOXcjYh0TkMi9sumhhExNTltnMdW7Ljjjl7s6Oq73/2uPv7xj+uXv/ylLrnkEl1wwQX6+c9/rne+853p0Rc8Y3fvvfcWO18hIuteZMIfhM8iQhyhUQhlfviF9PP4jDI2opxr/lQiNyJSvyibXPxDMHT4fFOvn0eazziCLt+DhORHBFHRBtjhk6SUN7U8IrzulYsXupQR5zuDcQdx8kljgzAiUp2+T3zH4D/tE8cGZWDD9zT9ByPs9cvkF/mIo16wYrGjnexio59PHY43d1BZY401xG5gbktNHQS9I488UtyGmp3b3BqctmkHrNDpY068kAKBAoECgQKBAoECgQKBAoGHAwJeazRhO9FoJVIyNwmVmUwbqtU0WJGGTXqVomTCKVMXxspdjkzyUqUY+bq2POCWFyxTJmPH8fExhVy3Nqg5s2apYsYNgi93brKlTBG5hCErmlo1ySxNmvEz/yxe5v603gbrQTsqN5N73bVX6YcnHad//fM/ri0NDdTU4SGtMvmZV/WjH/1Mf7/yXxoaHNGtt9yikcFBrbX6qqrSjAmxiYXzbbarG03IferTn1XTJGFeydVyuO02T9ZLX/IyZfZlp5e9SG98425pXdYVTLLa9g9/pOOP+4Fmz67aF6nNbmC3s+oaq+vVu+2kqu1EdNSaHNe3v/41nXDs99UwaZvbYOa1X+YcwyPGYWBAvzn1NB3y2c/pX9den/CuDAzqidttp2c+4+nJNm12FWJHq6um/jcmxjXHhHjNXR2qKuGO3oL5CxyEGs2OJs0cdnwMVa6qWq2lNeVyKVR3vmyvqyzZUnpF+s+/rv816ybUo6vnPu+52vmVL0l6mfPDsUaaQ6HVhf+3JRf035DJ/XgqwS6yJNORrmXqe+m0tGh0VPMXLJBPQ7VaTZ8Wbj1CHVczF5xwmvA5ter66+nNe7/Zx2EwYVArtVSfd5OO/M63dcHFf7K2lJUq6rRcM8tVrQ16TioTvw3/a6k5OaHwCWbrJvTHNLpooVDIzQZnlpKlxTme5Qqfm02Fbl2wKJ0jteHZxucFWnvttTU+NmqbY/rrny7WJz7yQV115VUaH59Q/9U2iR+lsromfP/617/piCO+ouv/c4MiIqmEce12WnKx5Kwr/nKFzj7vvNTfvDSkObNX1Gtfu6cO/vQheus+b9YHP/oBvf+g96Vncb/33Qfo/Qe8T295895a7zFrKOdhyz7v3CF9/WtfxZzgfjPOPfcBX5RebiiVEirFVLz+GwQK3WkQ4DM1TXFRVCDwyEag/0Wc53kCgoVBhEW+qgdZxFseqHQW3yICJQYPLOihQ73pBN3pJCIUcfcyne3/Rdl0vlM2dSE2IoRPLJKygDvO7VBMpkPcoFvyqAG8+7jJL/LvT4m4e2wjIvmLzw+U3J99vye2H6h+99u9Jz4+kDp9P+8unMm3u6vXz5df2OC7xtH0jogUsjOMsvtT+n7cXXh/to3tu2u3nw8Qk57sQJigz3cLcfL5joGE4Tua7xXy+Y6hDJn6nU26kAKBBxsCXAv7PnEOI1xTuWYS9ss4t/vx/yZknPK2t71NPNv29ttv11e+8hWRhlR805veJEjfk046SZtttpl4ZMNzn/vcRLDSBp83fCDk80hIPuMh/BkZGRFxPn8I8YhIixwRve8wPqPUQZ/PI0KazzFhP41tfCUPO4S0jRAnLyKEnvzi+xLs8MvJ9MYWevhCRkTPh6nfCRDr/TQhaWwQUgfh+wY7xPv+czw4Nv32KaP/+IGdiF5b/XzK+r7jF/kINgipgy1uRf2pT31KPGOYfMhf9KnPdxuP2+CW+DvvvDPFS/qPbfRS5iP6X9H5AoECgQKBhw4CEXdcKx46XheeFggUCPxvEQhlpapKlQE5pgnPg+V1yAkTcxPmBlsmzZRe/j4xsdR1GUlHHbTV7jYd+p24vUjj+kkToNVKqFLKdeN/rpe5NdtWki4Mlfxiu6K5OvNhpiel0bG2+KFnxoNyI1NWLukpT9tOQ8O5KtVMYwtu1ec/9yl978hv6d/XmVCTlGUVLbhlvr7zzSP1voM+qiuvvsbmQl2TcJtuspFWXH6uOs2Wslyq5Jma7tNBHzxIt90+XxP1jrLKoGpDc/SB939I66+3lom9ugYHynrbW9+oLbdY1+t2Erdbvv22efryl7+qq66aL3Z4tk0cKzIpz7TPPm/TWquvrKFqSUO1iq65+iq9+51v12dM4F126R9VrVZUM/n7939cqUM//wW9+70H6Nxzf6+R5eYqIGwHhrXXG9+oNVZfMdnuGpfcRGaz3UlNuJt+dzU8NOD2r00YhnN4Dw2zczhULmcacNuZ7ambyd3XbbcuMBbSZN0EaKolRb/i4giHws2pXKtpzETzo1ZeSfsfuL9GRqqJeF1hBZ6B21VyzNaWVHeW/ErpxfGuSFm6LkhxQhKLxUXkIEQR4sjw8IiYq1XKSucP85a2z7N6S8mPjpUGhmeJ8/Jpz36WXv+63bXyigOqj05oYLCkv/zpUh3+hcN1zb//YyI1DIENRcnkeNs1/batkeVma9bggJoTY+l8Gxkc1ID77VJ1m0116nWiqlXLKvmEnXDbLbs+a/Zy6kRJHRPeG228SXpUz6orrWgbXZXs3feO/Kbe8Po9TfQeoat9/mFkcGhYl/3xUr3vfe/3nPjFOup7x2jCBrvGpTpQ8zlR5tTxvLaTPhv/+OeV+vd/blOpVNVYvantt3+2Dv7kp/Xe97xDhx36WX3g/QfooA++XwcecGB61vBHPv4JffADB3le/Wa5a26yo2xoUGeecbqu+ud14gcX5VLufCnPSymc+i8WJwj7sjirCAoE7hUC2b2q9VCpVPhZILCMCGRZ7yPS9QiChb9yuewLQTVZrfviQ5oLH3roPNgkOTrNv2X1l4XG6YSFWMppJ4LLljzQaYuFVNwCOwYREMJ9fAlZDKWMutMJdh/OMl3fKZup7+hMJzPV5xhNJzPVX9by6XynbFntz1SfNqaT6bChbLq6lN3T9tHjcwGBwXdNtVpVnuce43fvV6EP0wl+TSf0cTqZru49KcM3iBja4PuYMCISJhGRvqv5jgariDu+fxqNRsKP+oUUCDyYEeCcxj+uh3z2uaZyzSTsf0YoX1ooWzpv6TQ6m2yyib773e/q1FNPTc/N5buFZ9LSLrdC/uxnP6sjjzxSr3vd60S71OHzw+cKn7DZ/+zhH3mkyY8IL3SUk/AZxCb5CHGE77S0iOSxFjYpQxgjYA8hzZiAkO9BQnTBgDh5+EWcsUS/fdL9fOzgG36gT9t9m8T7eoT4RF2kb6ufh6/YQY9ypJ9HHGwIEXToB3GEsr49/KddbPX9mDNnjmgHUhl9+sdzjMH+gAMOSPjjO8Lzhz/wgQ+IZzrTN9qh78SxS4iNQgoEHpEIFJ0uEHiQI8D1AXmQu1m4VyBQIPBgQ8Bj62anK+Vlz2Urpvo6qpbLqlZKGqxJlSxXy0Rv1wRWRC5Umy0zZO5HZu1uIolDbXZfKsR4MfeaQqlU0oLR+frVL3+h2bNHbG+WylXbLdWU51UTXmXVTMrVynNViTla6dEr64Mf+rhuu22+lJU0d5VV9cIXv1jrrfcYTU40TQYP6IZ/X6NPfuzDWmuN1VXOKybsalpp5dW09z776a9XXaWSSdCx8XGtvvrqevNee2n2yJBKJsPqCxcqN/l2lOcfJxx/ggnnugZNPE6M1bX9M56tZz5rO/stv9zLUqY111hVb37zG7TCCkPKciki0+V/uMRE39dN5kmlsrRwwSLltQFtuNmmOuJLX9JAtaxOq6GmSbzRhQt02OcP1ZOe9ERlrjsyMkuPXf+xeu/+B+hPf/6L+5en+pGX9fZ3vVsvfcmLTChKXnAQ5CcNtPokcEiRhX5/7jna/PGbaMD9rmRllezYwMCgIjKVs6oxraliezVLyQ4++znP1d/+fm263bGUjGjpl3PdplRv1DU0e45QW3OttfThj3xY5ZJ0yy03Oa+rpORjTZjqOKcfOkq2A3IsYXHKnKn/U9SvL8xbSKv3ImrFSRPVDZ9Tfici3t11+7myrKc2aTa265pkdOqTes8H368N1l/XpLt9H59UKc918jHH6Lzzzlez2VHu86BrMnx0bEJwoBGhRQsW6Ctf/ILW4dyx4TzLfP4MaaBU1QqPWl41Y5lZr2ZSvprXNGdwWHu/7e265vobFZGr6fO7YQdf96a9dKCJ8sGqAeo0jX3onHPO0oc+dJA23mRjRWQ+3+dos8230Wc++wXdcuvtmqy3Va6U1Gq2VPd6/0Ctqlkjw+5jr4MnnHiiEuHdCeXZgJ6y3fZafm5F8xYsFAjmCnG8h4eHnZYaPm/LAwN6xStebsK+7LyONTqqz5+ns878ndO99+RkvRdxaS/CsUG0JEfFq0DgPkCgdybfB4YKEwUCDyYE7itfIhZ/8ToseXA01W61Wp2aVEQ86ORODt5FImLZfGbgOJ3QJOURQTRJnufqY9nyxZnMAV8Y+3mURwTZou50EhEPOswj7jufpus7ZRHTt4XOdBIxff10EKb5FzF9/YhlK5/Od8oils1+xPT1aWM6mQaaVDRdXcoi7ln7GOPzUfYkj0UjyATS5PclYnpbEf99ed/23YUR09ukj9NJxPT1I6Yv7/vFdwbfx7RFXkQQ3KWgW6lU7rLs4ZDJ+dEX+sPuQcI2PzN2hHPHgQj7eo/UEByWRSLCiwu920nx2cQWuBKPuPtzEL17Kv1zGv2IO9uMiCXXP8qnSkRMTS6JR8SSOhGR8nlW7dOe9jSdcsopuuKKK/Tb3/5Wl156qf785z/rXe96l9iRyucLZT47CPG+b5TxuSIPqS3+pfbUvIjQ1DR1EbDSXbyw0T9nKaZNzlPySfdlcnJS5GEL8pQfheAPz/Lq6xD2xxpM5vnuRB9/IiKNMyJ6WESE8Cmil8aW/KJ9B0veEb1yMiLuiE/Vi4jkGzoIZX17EbGkXfzQ4hdtMx4iGRFJR4tf+I0NwsVZS8rBgL5H3NFmv8/oghPhVExJc0cJwqWl/72xdH6RLhD3FXEXAAAQAElEQVQoEHhoIMB3XKe35SQ53P/s833Dd2nKfBj+e6h0iWPAseC4PPWpT01u86MerrkpUfwrEHiQI8C5O9VFfsRGmnEW5zfjEsYhxCN64yR+rIZOIcuCgMeptSE1TLTV201Brk5MmDSNrnKbbbYbyqO0hALMzKoxbuQ4SB3rW6tjXROirYlJtU1eMvZcNGZbWa6xyUW20lXXBKkWr9O5mnpHMNT2n2y9a3Ks2WprwOSslKnTbGutddbVN775TT31qduq2Zi0mtszO1n22l+321GEyblu2yS17SvUaDb15O2202GHf0Fbb7Wlx7Thtk1qDw3oTxdepG9/81v2ryvGzmOj41pr/cfpiK98Te6S2i1Zv0dlsDP2GU9/ul6+08sEx90xSVo2SfiVI47QD07+lUlTmVxdThNj47afaYdnP0tHHfldPf3pO6hkEy0Thh3PkxvuU5aFxkZHlXvNpWTpGCvZ/y223kZf+vIRaV40UJa4vKILts1GQ8Oz5qRnw0a4CddpTI6rNTHmRFfysXF31UqVjD9KjqdbZEsqlSEQFxjVkN1wTqjRaCa/M3SNXWa7JVft2lyF3dfWgqQcmD1Lr3zVK/Xyl+/kHKmclNqS65TyUM1LHuZhnZYPZyfp8I8+s4tZWcnvXD4UPswdZa6zcNECmfdEzf20LXvWpeGUI4XxyEoVcXfvvOS6PtZ5JrmqzwSpUjKG7r+NWdkFkg4//HCtuPyQamWpNeZzrFrRBz94kH5z6ulSlLRg0bgGBodVNuZZyHbsi/vALaFzZyCZTXWl9KOAcIh0jGP4XJYxnzdvgebOfZRL3AbOhSs4teceu+uYo4/Ss5/1dEHa19z2pP0bGxsV/td9/LBrExqfaGLKtZRI4ve97336zW9+o8esu266Vflf//ZnXXjRH4Tppk+2lVdeRc981rPTsR9On4WuJpqcZ11NTvbWCCqDVcnO07cddtjBtrtqL1oojt0pP/upbrttnvOMm0HHD7AGbsJ04FIpJSlS/CsQWGYEep+MZTZTGCgQKBAoEHhQIFA4USBQIFAgUCCwGAFuHUu0v1gTEWJSkXsCR34h9x4BJp6Dg4OesLc9gbtNyy+/fNqtuWiRJ7f33mxRczECEbE45imwZ8Oct0syHAFnFhkdTW/IU44JC5DDi399HdGz0T/f0eGz8EhYiCyVSl7waXkhqZHIaPrcxwGMWLBltzfggS3lDS+EtLzo1//eoKyQAoECgQKBAoECgQc5AoV7/2MEMpMaNMm4ixAhfsMNN+hXv/qVxsbGxBg5ojfvoLw/BiFeyL1HYOGiMVUHh0y2VWV+TMOei7RMxLWaMlFVgm+0cePuWNdiDs//w5JSJsJcrDyFmRnV2XPm2BZj7Y4gB3Ifs8gzRR7KcskqyiNTnv4yWVO5iTTGjotGx5zOlJWrqg4Oa8211047bT/zqU9pp5e+WGuvuYZaJquhfTuM5e3Fuo95jHZ+5Sv1Set87OMfT3e1GRquqmny1pMqKcvSXYiuuOLPieyeNDm7zmPWE49BWXWV2XTHpFtLESEbT7Lm2o/R6/bYU1tvvbmqAzU1J0bVnhwz2fsd/fWvV5mQq2tgaJZak02Ts5N65jOfqS9+8Ys66qjv6k17vV6Pfexjxbi5YyawWqvZhSzN6178kpfo858/TF/+8pf1Svs8WM1S+4YmYdVVaJEJ6ptuuUXlSsicpEouLGWh3GGWJFOW55aSJZdcBwzHTMLLr0qlrEc/+tHuSluROaNUFj7Mnj2gtjGTD2yjPuHPVMO2pSYMuFtvpbK2hoaG9MQnPlHrrLWmms2GTXfcl1wL5s8TvDe/fTdS9g/jqVilcqbwgZ0wEcoPRQcGnXbTdTPGq6++msxBu522Klk5eZvhmEl/tTsms6Xh2bMTDm37NmfWsJomVX2YTSQr6bfQdSxzX2RfN9hsc7397e/QgFng3GSnD4iu/sc/dMrPf65/X3+DKiZyDb0mIGFN4HZdv+t+Ih232XGes2hepUwaqJZs3Xjb0e7kpOT6Q/4c3H7b7eLFraMrizdsVUaG9PwXPF8f+ehH9PWvH6FX7PwKPfFJT9Jcz9uZE9ZtY3h4SBs8bgPt8PQddNBBH9ThX/ySTjjhRB144AFafdVVNDw0qFGf69/59rd0883jCZ+a21znMetoFjvnqxLHnb5Wy7Xkm5HGFdEXIsOz5+g5z32eBofZIWyyeMF83Xrzzbrl5pusrySc671Y6I5Xd3G0Hy5OFkGBwL1EILuX9YpqBQIFAgUCBQIFAg8iBApXCgQKBKYisMEGG+hJnuQ84QlP0Oabb65tt902pbfaaiux82SbbbbRI1m23nprLxbcewHTPr4vf/nLdd1114nJJIsiU49DEb93CGReBOrXBFNkahqikryGicu//e1vuuyyy3TTTTd5AaaTfujQbDa9mND7FTbHpe5FJOpHRFqYJP5wlo5XoiJCFVZ/3FFCsHI05fXxBRt0WaxFJ89ztUwEo1dIgUCBQIFAgUCBQIFAgcDSCERMJSlkwisXYwxI4DPOOMNkVFP9cUa/bnUxKdNP3zfhI81KaNYKK+i9BxyoM886U+edd45O+dlP9KIdn61qWSbJzASbnoMu6pp864U9jLJEM4UazbYzMhNvg3raDs/Q177+DZ155m9t6zxddOGFOve8s3XuuT0559zfOX6mznE755x9js495xz96YrL9bszTtPb99tHj1p+OZOCHU3WG8nmnOUepQ033kRvftOb9PWvfVU//9nP9PvzztfFF/9Rl//5z7rwwotMvB5pYvVz2meft2q77Z6gcqVHl3Xxr1SSmi295rWv1bnnn+e6Z+vSP16qk046Sbvv/uq0O3Z8oqvBoZKiZEI1K6lRpz8lbbThpvrOt76js88+UxdcfIH+cNkfdOD73qN1H7O25wZd+1dSqTas0sCQZVBrr7e+XrbTy8Wjb/jhwgUXXGD/LkiPyDnrrLN0+umn69vf/rbeuvebtOWWjzcRWMFDdU1IdtptQWq3TFTOXf5RevZzn69TTztdV1xxacLovHPO1nlnn2U50+mzdY5xQ84+51zjd0Xq01/+dJn+cOHvxSN5vvCFw7T+Y9cSDXTGx9M8/Yc/+qGusM65F1+oT3ziY5ozq6JxiGN/9rpWrJqEVJarNjJLb3nLW/SLX/zCeJ2ny6/4k4/Pb/WaV++i4UEpC+Pbkf9ZHEKmwh/7NDExPqLXv/4N6Ycb3AXqvPPO0/Oe91yZl7ayTOq6gmP0N80NymXNWm55feKTnzZW54g6xx7zPW22yQZih7SPiDLr16o1/3esMqAFt8xzPNdb3/Ve/fRnp+iXp5yiy/76Z13yp8u17777atj+Dw4N67V77Kk//vFiXfrHP/TkEoeXkL5Ylzj/kj9eooud97szz/D5eqZ+//vf63wfs7N/f4HO+O1vddAHPqi1VltRnv4YHfvuuczk2JjkDoeJ/cdvs6123W03ffmIL+vYY7+v0047Tedjw3LG787UySf/SN/97lF67/4Haq+93qQNHruBiV16JE2Mj2rW8JD28Hl5/vln6IILz9bvzvqdvvTlL2j11YfcP/k7ryOI7FwV4yaVOT/Bnt3znZYzBvT8579Yv/P347k+7udfeIE+99lPa80119TCRYt82jfVw82VxKsfEu+mPgUHjWQhBQLLgEC2DHWLqgUCBQIFAgUCBQIFAgUCDywCRet3iQCk5Pnnn58mSVdddZUnaxfq4osvTnLuuefqoosuKmQZMIB0ZLIMjkxEa55glj05HhkZSSTkXR6UIvNeIQDZO7UiaRYjmMDza/5nP/vZ6UcOr3nNa8Ru37PPPtuLGM/TLrvsIs59FiIri8lQCM+pth6ucfoMRvPnz1fDRPmNN96oM7zwwO2++dV/0yQ5i1ykL7/8ci9eNMXOnYgQuyEerrgU/SoQKBAoECgQKBAoELj3CDAGW3osxZiDMXC9Xlf/Ti3jJrMYh+R5nhqLCJFOieLfMiAQ2mjzzbTFNlvq8Zutr61MUJZLUqvRUjnrYS1TRj3aSL1X14ElnF8bGFA3MpO3UtmE6BOe9CRt9oRt9fjNH69NNt1I22zzeMsW2nqrrbTNVluLH81uuc3W2mzbTd3mhnrcBmtqs003TASwrarV7khhB0TbuVr1psp5WZCj6663njbb7PHadNNNtN5j19V6GzxW22y7pVZZeUWP18tqmPCFOHOgbvrxZzivqcdvs4023HxzrfOYdbWx6z72sesrC6lakQYGw/5LdXaAKlNlcI669a7yvKKNTEA/ftONtcXm62mTTdbQ03fYUsNDmQYHaxpfNCl1zZR3M8k4tN1o1+HA0LBWXm01191YW7rPT37yk7T1VltqLZNzs0aGlIcEq9dqdjxWbqvijIoJvsznc6PR1ITP+bYx2HzzLdKO4q223lrI1ttspW2M27ZOb2MBx2223lJrr72W1ltvXa1rLDbZfDNtvfVW2taYl3DLTWVDA5Lb3WrbbbTBho/Txhs/Tis/esQl7vtATV33GQkwz0r2rSP8gEzcZtuttdHj1nX/N1aVXctdyTy18C/dltpteKoqH35NGD/IXXbE8qPwjTfZWBtttKGP1bpGRT6GudvqmNhsK4xBhP/ZixiepQ233kabbrmVNt1kI2271Raq5tZ3sQN7J1XLVZPz/CAh1+xHPVr1UWOvkp74lKfp6ds/TY9bb2091ufGyiuvrKHh4XQOtUzWPm6Dx9n/DS0O3feNLBtuuKE23HAjPW7DjfW4jXyMnvhkbbrV1tpy662N3eY+RzfRE7feROuutZLGx33uZXJXO8qyUG1oUI7Yl4awX64NivN/pZUenfq6jfuBbLHFFnrMeutr5VVWtbrP4VbHpGxL1UpVIb+6xqHT1MYbbaQtt9jan7lttNVWm2mDx60pH3pNTMh6mUo+Jl3lare6KpVzKVqKvOtQPk6ZVlp1TW25+ebaeovNtJXl8T63hwcHNOK1g3KpbCUZc4LUqiP90NHFJcQKKRBYFgSyZalc1C0QKBAoECgQKBAoECgQKBB48CHwvOc9bwkZ+aIXvUgve9nLtNNOO6XbWb30pS8Vu1cf6vJA+v/KV75Sr3rVq/S6170uhSyIQaI1TLg9+M6Gh65HLDbifURvIkwarPnFO89P5Jf7ixYt0pw5c7TOOuukcx6Cnh86/PjHP/aCwLjQh/TETrvdJnjYS6vVErtuwOXWW2/V61//er3whS/UEUccodHRUbFQe/zxx+tZz3qWdt111/Srem4pBzDUJSykQKBAoECgQKBAoECgQGAqAoypGIuRFxFp3EU8N9kLGcydRRh/MO5Cl7Kp+qQLufcIjE+Mm4xsph2pzbo0OCSVy7bXbZsm6o1xu6akumRZeAf/kG6Y3FIirhQmqZKeSz1m5FiZw/KYWepAeqmldpK2j7HtLjbIseR2vOXFrGW5XFGlUjMR2THZ1lKpMmjT5dRIt2U/k1cdvDnRMQAAEABJREFUuWkTfjWNjS5Qp91ILdcqJZmrc1nXdTIpQmWT1E0IykZds+bMdl5XtIWePVVX0oKxRcpgvrOyIHajPKy8PKTbb7lNpZKbbnc9zm1aU5qcaFhHarJjuFvS6KJx9yeUm+ArL95Ny/NxIaOl8B//XaXTVse4hCS6WvW/khM8O7jTMbnn/AH7WqsOKM9LPg5DiiyTK/UE9tV6XQQ87Tht1EzODgxUZaZScr4WvybtJuUG0jlWDplMbCgcOsPHra1w73P3edKEaRP20Tly25XBAZW5zbIVm82uKoalYhzADOK8lGOkI7lPbCZ2t9Ixy1w3N2AcG0zVakGgSZ9XYVu5/BeZ6FdeslG32caAtSY892r5+FYyyV2SS9VyJ1omxqlbKlXUmPQxsL/V4eW0aMGEsZ9wXt3SVMVgjgwPCsjyPPM511WpUlHm4zpVcp/cJZ9jJecT8uuFrgl8u2cv5OPcMcEreyrNGrQXbAV2P1NhhJSXbXdAbfvRUaY8L6limxS1fWw63a6okhsjpFar2HSobFwgzxcuXGD9kkoGc3JyQnlWUcs4NBuTyffM/R8cVIrX667azRw3+OrYrjMy457navm4yGXW8GHwuUWjPp6kw/+QBW4Lv7tOi4h4UUJYSIHAfYOAT9n7xlBhpUCgQKBAoECgQKBAoECgQODBgcBBBx0knvnJc4YOPfRQHXfccTrmmGN07LHH6uSTTxYEUCHH32scjjzySB199NE67LDD9KUvfUmzZ8/W3LlzxeJIRDFhu68/BRE9TMG33W6n29b9+c9/FouN7373u/WNb3xDe+yxhyJCq6++utZaay1BgGaenZc8ka94YQGfIsLrKw2iD2vJveDAAiyd/Na3vpXuCLDuuuvqgAMO0AorrJDO1/3331877LCD/vKXv+ioo47S9ddf78WUuhfQWLygZiEFAgUCBQIFAgUCBQIFAncgwLiqkwiMXh5jDcZmpAiRllmmsomW/tir0WiYEOmIsQl6hdx7BAYHhlQuVxQmrdJx6ErdlmSOSpliseFe6KLFaQLyQubAelxU5BI1PF5UhIQBVyA7czoUwh4SHksnli2TkrrJ4Xp9XBDSriJepXS8a1LHVGXTxJcZzSiVVTE5yTkxUW+q4fNiaNjEX961deu4Yst6ykJZnomcyEsqm1UjVCk3Edr0uDRTyW13JU02xzU8NGg/GKvmak621W26wATb7NnLqWPyNaKlgWqujguyjFrS7OWWs5I0PGu23JgmTFiOT9SdF4os9/xNaX6wcOFCQW7WqhVVyrnazYZJywll9q5sJ2rVsn3JTN911G63NWmymn7JPeryuQAr++oKzsJ2piyQlHQdmRBMDssF7odsSymEdJRxsCnJpGfuuF0Qr4heP7ouLJdqyvOKCe5J939S7qilo5Y/Z91uG3XBLzfqHbfXdbFPEFqxvZoPUZZLESHJgm/2ueO+aPErdznRlvFrc3JR18eIIK/YQOQamDWi3HlNk6ELbr9NVBk2gVr2MWsak8zHMS9VVJ9021HSyOy5Gh6erVq1qsFaWS2fI6NjE+kHCV03NjQ07P/2x6Ss7iTumhXM67sfVimVFPbZsfSuwUIb91aj4+NkgnliTMpSkVpmZZsmpZWVlOW56pC3JojblizL7H+uiJD8Nq9uol2q19sqmaDW4tfsWbOSz3Ln+bx1fZ51fY7n1gl/DhSctZJPDVUrwpTtltA2X91Q2xjKx67keahPTY27z2X7UnL7g7UBn3N1TUyMi9dszk0i9odAyZqK1x0IFLH7AIHsPrBRmCgQKBAoECgQKBAoECgQKBB4ECHArj4msjwnlVsVQ4SVy2VPbD0Zs59MfgrJdG8xYJdD7kkc4WwTwPPmzfPEsZ7wrXvSaYiL9zIg0GUBYHH9iFBEpBT5TML7txnccsstBfm744476slPfrIWLFigpzzlKUvIfXYHo88tkDFQ8SQcIf5wFz7vEOVf+cpXNDY2lm6RDV7E2T0NWf7mN79Z7GTgmWS/+93vxPnMotaDF5vCswKBAoECgQKBAoECgQcKgYgwR9NNzUf0xmYp4X+MtxinMQ5mDOKs9GasTX5KFP+WCYGFY4t69Q19dcjL+Q7NOJl4knxk1H/1jpAoSqLF2z3J5xG+zVanR6plJclkbeY5YhMmzAa6Qqsnd8Rd4LY6aRdv2yRrRUMDA27T+X5DcJlbk7lSRZb7HLHy4rF8qZR7fFk2r1kyqVpX3X2YGB9Vq930PCxkLjG1OGHC7rZ58yVlCvyZrAtCkX51bTyz8Wq57PKOxsbHtWD+IpVr1dTe2IIJ5eWS8jxs18SomqpPjqpiMtgV5KpaePu4CbdmaqvqerV0e2UX0VUrMT/gB9Scux13qGUCuJRnqlbK6rRMYk+Om7xsqGPSMdzzPC+5rKpSqez+Svz4Qcm6jaX3YsOO92N5LmX20eys3DmTgE3xmGZDZHwyJTYRGyYOlYVr9t7haKNV123zbqfUmaGqScRydUAyoYhANLogvWmnVs2Uu63cDGW7bsLV5CyFHBbmReNjo+oa18jy1Kc+D1zyKYFew6QyYacJae1Ybj1X7loRgjWMTaVS0ty5JtbVVsNkJi43fYK1Gy23XbaPteTvZKPrY9bU2OiYuiZjK+VMI0MDhqGtlhneEgDYtuiowo1ZiFv8Flm9UziTjPfE+IQmTeTT3oCJYMjgWrWi2qDxSC12FZGp48rQtAi3HM+MVUSkdhs+ppzzXcm+SvS7f77U6y2N+xyTbXVMrM+bf7uGBocUylQuV5S74a5J4Hp9VKOL3CeMWEK9V1cd5SaK2yaBibuiOl3ZBv7J8Y4go6uVapqHtXy+9WoW/wsE7l8EsvvX/P1kvTBbIFAgUCBQIFAgUCBQIFAgcLcIMLmjMPeELaI/JZG6TLBcQPhIlo4n8MsihtAT94YqJhXBGiKNyeLw8LCq1SrFhdxHCETc+fzluIH1csst58WcCa2yyipeCGDBx5ProSEvRszVYx7zGPGs4IhQ5gk/nwP5xY4VBw/7d7+fn/70p3XDDTek55S99a1vTYse/ECE5081vLiz8847a7vtttN//vMfHX744aIeeD3sASo6+NBDoPC4QKBAoECgQOBBgQDjsL4jJTMnEXeM0xgX98iw3pwD3bKJu/44rF+vCO8NAmHibI5pqczj3olkoDHRVuRSZmKsZXItTFKFGaeQ/F9TXr0cc37KM4nbGGdR8rjPJJwJOxQh4nrTRLNVitRON4WUWrpKY2ofWZc54f8dE3iNRkcRUmY/UoS5Z6Wsjv2xijpmv5rNlsO28nJFVZNpA5ZyXlK71TIZ1lXYfM115i63vNi92bVdbtdcs17HpGNGA92OtTomTRsm04Y0e/aI07330GwTiia2SeWZO+iGhwaG0rwXe4ZFs5YbVG2gjIrskpqwr05hOgIPpI7nh8yPM9so+byVQ7ks83le8fwup2+uwzlOjbrH0k66NalcrTmaWShBiDvpNynE0eTTYsbR88iycWrjno8pcxmD2LJWq5v08KVtn8pZrmqpqkctNzfpdnygOnQiTHS6H+MmV+VXtVoyUd0RbUFkMtZ3tnKfH7nnrOM+X3K7NWhcB4dmKQL9HuEJHrffZlJzoclyE9555CpF2X1zhZAJ/IaySs30ZqYsB8fQxNiY7ChNuEslsRt5cHhYubFr1JvCRTjkUjk0OFTW0LCJVNvimDhQZTH525U0Waf/zjXedsw5jvs/b2JIgx9aOzIwOKCK23A0Nd8w8dykzLh0fa51fS7kJlgr5Woqxw+7YOxyZfTL516lVLHPubBBGwhc7ORk03P5kkZGhsVxljVGRmZJDtu223S/iHd8XAZMxI+MDNmmZE5ZzkrtSZn/ygq3NTlZRz2VNZu9Y9Oyj5ryavlzsCQJGEsSRML/EAfFu0BgGRHIlrF+Ub1A4H+KQNHYwxMBBjf9nkWEIqKfLMICgUcsAv3PRT/sA0GaQWdEpM9KRPSLivARjkBELDknMk9aI0JtT5xZfOGcAZ5KpeJJiCcgLou4Qz/ikRUHn2WRPpaE/c8k2N5pEkfhvRDsUa0fTkz0FnpI949jv7yfx3GmbdKUTdUjjpCPoEvIjlDCvpC+7bbbxC5RFg3YyUFZPyROGSH2sEN7t99+u6688kqx6/Sf//wnxUsEm+iR0e8H6b4dfKbsxhtvTETk/PnzU0iblEWEsIEOwmIjdgjJr3pBBh84ljzrlnwIYvJJE1KPz0A/pJz+YZ84IbbYOY8t9Pp5kKL4S5rd3n//+9/1t7/9Lf06HB/RpQ54YIOdyP/4xz/Ec3jxk7ro9Nsh3q+HD6QR+o1t8KOdPj6UYRshjtAOtonTHiHlELmTk5NLfpxw/vnn6ze/+Y0XOEri+dncGr7fNvqcr+jzvGBunX3JJZfol7/8ZfoOwSZC3xDihRQIFAgUCDwQCBRtFggUCDy4EOAOQ32PGH8xpiBNnHET5eRFhMjrjyP6oYrXvUQgU8jEkqU2MCAnVBnKJb9JlPKqiaeSk5lKcnbI+EuRaUmkbN2aC8NZsma5PKRSZUDYMl+lLKTMf7kqLq05VnWRKyQbkkwaymWZW8hcWspD1YpTVrGiXEkpjFBWLksO8yxUK5dUynLJ9RQVh7nCf9VSSVWX587JLGEpm7yLRDL2crO8pMydyO1gWWUN5AOuGfK/nixuOy9jIVPF5f7v4pLyKKlcLUu9IkX0quQOKwbDgZA8py0pyzJFhJUySQ6RcDxJrshKllzlUpkS1SqVFGaU04h9VJRdFckl50X6L8eUdHPX7enYlqShSg4qGqyZRI6KVB6xQJZWVInQoH3KXDMsWEzi9nLjIlvNjNfgiOuEjfldMQ5Ea9WSj43tWUcmPGVbQ5wv1unAihpLxYDnNC39+/rrdcEF5+qsM0/T704/Veeddbb+8dcrddttC5SX8UvKa7ZlG3mpqsziHA2YSFaUbDFT5uNdqlZFOwqpUisrIyxLeeZs+RWWLEvkdxD1v3IpQ121gUHJ/VLkDpFMcolV1IvJNu+wn+fhUim1Ua2oDH4cHxPVYfJXyl0eKoVUtZQk9exEyo/FaeoTR8pWGrDfxJFSqazM/eOzJWXGIuudT7adZzWFw5AU/udTQXkuYS9TRaGqKqURDdSGrSDxG4GyPyvyq2rlUpZbR8r8f8CF4XzimY1FkHKGy3QnUfEqEFgmBLJlql1ULhAoECgQ+N8gULRSIFAgUCBQIFAg8IhAICIEWQdxSIcHWOhx5NJLL9Upp5yiP/7xj4no63R6ZH7myXTuWWepVFJEb9IY0QtZcKMcsYn0johUf2hoSBCfv/rVr/ShD31IPFt3991313777af3v//9Ovfcc8ViXtUT+ltuuSXVHRwcTHnYu/nmm/WLX/wi1YNkfPOb36x3vOMdiXA87rjjxK3IaQPf6Av9wN73v/99vfe9703P8YUkPe2003TsscfqbW97m174whfqPe95j74Pjl8AABAASURBVD772c/qiiuuSG2ymEgEX7G/zz77eKHiAk+080QY77LLLtpzzz112GGHoZbIaGwdeOCBuu6661IeWIHpT3/6U+277776zne+I/CiPzxPeO+99075kOD0ix20b3nLW1I7ELTf/va3BTavfe1r9YY3vEF77bWXuH0yZGxEJGL4k5/8pF72spdp1113TToHH3xwwhCilXb6pC94QPJWvABw8cUX633ve5/oE7Lbbrsl29TluOA8BDQ2CDmeH/vYxxJWJ598srgV+VVXXZWOGfW/9rWveWGlQjVhm/7MmTNHm2++uTgW+IENjl9S8r8NN9wwlWP/Zz/7WTo3nL3kHdE7l5ZkFJECgQKBAoECgQKB+x+BooUCgQKBOyHAeCx3zuJlfJJ9EZHM/5FwqCWi9Iol/4khMv10h6Ti9C9cMxK5lTuWS/4vXtH/lzmSEqmkF3MWbxII8SlCFqLU5h02wzpTxUm/p+b043JbYckWi3qvcNAXR+VSuY1YLEppKQWh9CLoS8q42399rbsKe5X6JXekMkenChpa0nwvJb/6OrKnPQnnyrjLpKNUciq7U1k4Z6roTlYp0ZIXKaSXQSxzlFDqph3VxHPn5RqZNUc8PmfzzR+vl730xXrxi3bUs57xTG226WZafvkVrBPquE493U46Ulr/r+2p+fp/L0r/X6YzyEccXfwmNVV62f2cXmq6/2jSV4S4kqekkDty7hwjhej/vchF7qjdUyHdl15OamhxVOnIcQzBOHq5i4NeovhfIPDAIMBZ+8C0XLRaIFAgUCBQIFAgMCMChUKBQIFAgcAjDwGIV0i7fs/ZHfrlL385EYSQjRCKkHbdbu+eUYQQquRBtEZ4wm6SGPKzb2NqCAHJbtUTTzxRkJ1f+cpX9NWvfjWRzMcff7w+97nP6RWveIXe+c53ih21K6ywQrolFkRquVwWu38hHV/wghfoyCOP1J/+9CedddZZgmT97W9/m0hkSFl2+NJun3SkLuQypCpk9umnn6499tgjEck//vGPdfbZZwuS+KCDDkqkLDr0i37wnC7agjSmPfoKYQsZ+oMf/CCRsuACWX700UfrW9/6VvKd9skH08svvzwRwKeeemoisyGLIb+xgW2IYXDHrx/+8Ic64YQT9IEPfEAQyvQNYpUdtvj6mte8JuH1ox/9SE972tP0+c9/XrR90UUXiXJur0w9+ssxgYCFyKaNkZERnXPOOdp///3F8QRz+o4uROxnPvOZRPTiE8eKupDHkM5f//rXhW8XXnihwAdiGvIXP9gNTF9p53e/+136McEGG2ygbbbZBhiSgCcRMMUXbp39hCc8QRyjn//85/r3v/9NcZKIYsUiAVH8KxAoECgQKBAoECgQ+B8hUDRTIFAgcH8hwHgfYT7AXIp2+MEt8yzilCHEEeaYESHmUaQLKRAoEHjoIpA9dF0vPC8QKBAoECgQKBAoEHjYIlB0rEDgEYAAE+u+TO0uOz8hDiFdyWfHJ7tHIVUhKZmcQwpG3EHSkYbUg2ilztIydbIPUQjByc7af/3rX2K36Fvf+laxq5bdqNtuu23aEQrx+YUvfCERpvgDGQkBDHEMkUo9CFDI1C9+8YtiRy3+cVtjSGV22dIX/KKf+MRCA+1DZLK7lrJXv/rViWh9+9vfLohl+gvh+pGPfEQRvT7S9ze+8Y3abrvttPHGGy/Z8brTTjtpxx131BOf+MREZNI+NiFMCWmz3zaEKuQn/fjud78rCNXVV1897eDdfvvtha/gRF+JQ85yi+QXvehFQh+ytd9HdMAMEpaFkWc/+9lily6EMn7SDkTvRz/60UTG0uf+Ass111yjQw45RJDNELAQwRDAkLqHHnqoNttss3SLbbCH2KUPLNREROojPwpgdzaYUw+SFwye+cxnpnKIXHZScy48+clP1korrSR2Y2vxC985h8AH39dbb720Uxib3NYb3/uYLa5SBAUCBQIFAgUCBQIFAgUCBQIFAvcfAoXl+xWBqWN75gGkmRMwxyDOXIV5EHGEOHOC+9WpwniBQIHA/wyBggT+n0FdNFQgUCBQIFAgUCBQIFAgUCAwEwJFuVSr1QSBh4AHE3WEOAI5zMSc+N0J+hDDlDOBZzJPHnL11VeL3bgQnc9//vPTjld2/7ILl1sxQ3i+/vWvT7dTJg6hyO2cIVbZPQyBjE1I5J/85Cdi1y9EMLcxPu+88/TKV74yEZ+QwH/7298SoRwRGhsbS32bM2eO2Im84oor6qijjkry8Y9/PN0GGmJ2jz32SHXY3Qoxis/snv3Upz6Vdiw/7nGPS7eDhhDmVtInnXRS2rELqUk/6TcYsrCBn8T7OEB6slOXWzq/7nWvEztv2QlNPyCfwZbFEGwQ7rzzzuL20BDW3HYaYhrylYUSbhVNe+wmPuaYY9Ku6pe+9KUJj7eb0IaQZocvu6TpAz5w3JALLrhAyy23nMDsXe96lx772Mfq8Y9/fLKx5557ao011tAll1ySdjiDO+1wPmAT/M4444y0C5tba+M/xwQ8sH3ttdem3dpgBgkcEYkcll8RsYRYdzK9uQ0cBDXH+LLLLhOY0V4qXPxv6fTi7CIoECgQKBAoECgQKBAoECgQKBAoEHiQI8D4HsHNiEhzTX4gy5yHcX4/HtGbK5CPRARV/o+9+4C3tCrShV/FfPcOM47aggQJ0gSRIAiSBCWJShCVLFGSAiISBAEVBAEFAZGkGJAgKgbMRBUBwwgqIkmQDEpUEAadcOfe8Tv/tVnNAbtPA53OOV3719Ur16r1vPvsvXY9b623pBAoBMY4AkUCj/ELWOYXAoVAIVAIFAKFQCFQCIwtBPzQZnFmNkIuM0OdH+ZIPOSjdqk6bX6YZw6e5+sHubI+JHMw3lgkpjHqu2RmewYuIpIuBPDVV18diD/PAF500UUnHfP1L//yL7Hkkku2o6df9apXtYhURC1dDzzwQCOP6RGxi/DUHyGK4GXTggsuGAcffHAss8wyjUQWPYtcZJvU8dLIU0Smo5ZFsRrPbutaYIEFQiTt4osv3pwTjl+GA/KTjrnmmivmm2++cOQxkpc+tiGAkdrWTpd16q8tc4CbcuYAi5VXXjkOO+ywcByyeRGmCGJrMDYzGw4iox2H/eCDD1LVoqYR5yKg2Y2QRih3olmUrkhj0c3IVfXnnHNOw5+9sLMWRPLpp5/eopop1k/K/m233TZWWmklxXZsNNysDw5wtvbbb7893vGOd7ToY9er2y4VPYw4NsZ1oKjrzxys3xpJZjYMXvziF4eyKGU2yBtXUggUAoVAIVAIFAKFQCFQCBQCYxsBv3eswO8he315kpntZlG/M/xW8ftGPupVCDQE6r/xgkCRwOPlStY6CoFCoBAoBAqBQqAQKATGNAJ+kBPknYX0H+vITXlkIIJTHz/g9ZH6sY600wcJKK+N6JuZsqEvktJRyyre/OY3x3LLLRciYNVr96OfAwC5KbrU0c6IYv1FBIvgNc8KK6wQSE71iFPEJqKRjmWXXbYdz8wWOhxFTCcCVLt+olqXX375Rj4br6+5CQITKWnMww8/3AhUazSv46j7mujpWNFNZ2a2o6LhBC/2EXMo60en5x0jk2HV59aGZNUf5ur1Ue6pdnoQveZji376wFB0L5KWXQsttFCLfvbsYmvq/RHZIow32WSTQDAbSw+bMzP0nXvuudsNAmzVnjkgss2FQGePaG02a2dvZrZjnx2drWw+R0HDXB9r7f0zBzcOqGfDxIkT47HHHmtHYrNF/XD529/+NrxY+UKgECgECoFCoBAoBAqBQqAQGEMI+B2QOfgNYL/vt0EXv138dvCbSb4vS3v/LdHrKi0ECoGxh8Acz9bk6l8IFAKFQCFQCBQChUAhUAgUAtMfAT+y/SB3DLBI3euvvz5uueWWuPXWW0MkKpIQCemI5ZtuuiluvvnmkCJqPc8VacqqzAHpKz/8RztiEIlrDEIVYYmQ1A+xqM6Pfj/+zSNCmLzkJS9pxzMjaBGa+iM4Eb/spVedlA51a621Vjv6mU3sRNgaL9UPyStvnOcdSzkmzM8WdfRbs2hfNukjYhdJCitkKx19jfTTwQZ9kbVSJLRUm7Fs9yxe+cxsR1f3McPnEeUMB2swnh420SOKWr0+1qMOnmzQZh1IYal+bIGLeThY6L3qqqvCs4Hf+ta3tqOgkeLI9fXWWy9+8IMfNPLb9bH+zGzPZqYDWYu8tw52IYbhYG52IMrhpp696uGFSNdfWaov26SOn1bHNqn+0pJCoBAoBAqBQqAQKAQKgUKgEBjbCPgNYQX2/X6PSDOz3XSameH3Qe+jX5fMbI/hiXoVAoXAmEagSOAxfflmqvE1WSFQCBQChcBMRCAzpzhb5pTbpjioGgqBQmDUIJCZ7bmrDEK2+dGdOfjx/bOf/Sw8X9dxy8jBN7zhDSFiVPQuQtAzZh3DvOWWW8aGG24YW2yxRSBcHZuMwOtEH92IQHXyBCGILEYqIg0Rk5wA2hCiUoQqUlNf49VxEiBHkY+Z2RwBnRjWRheCtOuyJuSnNiQj4tka1XWd+quLoZe5hpLmhJCaX9++FkQrndqMsSaS+dTPQnXsJ2xBtGZmiNpVR+g1H51IUnqNyxxcEzYbax52IJ21m5seKaFLP7hJ1Vkr/drYjgymR7tUu370Og7acc7vf//74+KLLw7kOlIbccxu+OgPc7YaRw/9xLHZ1qG+S+YADzbpY5x5rTMz2/Ha+nYHD/3WRq8x2syrHS7Kw2VydcPbK18IFALjCoFaTCFQCBQCT0HAvmH4XsBex77JvsbeQbv9h72EGxidIHPDDTfEddddF25snJroW3JDFAZjEwPv95FkVl/X3/72tyO+t9y0O7U+I61hpLVrG2lstc3697xrNJJM7RqNNPaZtE1Nv0ch+d3qe8f3UGa2U858SfkOkpaMjECRwCPjU62FQCEQBUEhUAgUAoVAIVAIzCgEMgfkI/2IVkfziuxFCHp2LgIVaetYYBGeiD8/fpC5999/fyMPkY76+QFEB4ccfV38UCL6IQX18SPKHJx1dCE4EYEIQaSuscZIM58kF+k2ltCDsKTTeHXKxiOYzUe/vHG9H50jSeZgvin1YReZWvvT+yhzUrKTXWzK/Pu59CP091R+uEyuPnOgC4aEM9QYfZWRsTDwjOCTTjopXGfP/j3ttNPi3HPPjfPPPz8cn/35z38+1l9/fUMbgS1DB2F/Zk4izLV10U6UzZOZLZq411mv8WzRx/XRT50+cHHtMiev35iSQqAQKAQKgfGOQK2vEJg8AvYPmTmpMXOQtx90GoqbzxDAX/jCF2LzzTePjTfeON7+9rfHjjvuGDvttFNss802I8rWW28dJVPGYNttt42RZGrYjTRW29TGV/uUr01hs3W87W1vG1EKo3r/TMt7wKOc3EjUf6v6Iuq/tdUpl4yMQJHAI+NTrYVAIVAIzL4I1MoLgUKgECgEZgoCSDgTca454tezbRZqAAAQAElEQVRxzY58djf2XXfdFT/+8Y9js802ixe+8IWxwgorxOWXXx4if/XRV/Qw540fQP3HEH2ZA+dc5iBVh5CVInyRfvKIZzb0NmQyPdpF7rJLnahYJLSyeRGIyghV4xGJynQirdVlZsw///yBgCTqtGc+aZNx6p6rZA50ZWYjR80xOZ3qtFkXm9kzuTn16WKMPj0dnldH1JHMlIQ6GMGnVQz9lzlocz1F/yLeV1111Xbs8y677NKiuZdddtlwTPVqq60W884779CowT/XIjMD/pyrajOzrVW+S+agTgSyOjcLGDvcDrb1dcOBncT7QV/EcG+no6QQKAQKgUKgECgEZhMEprLMvj+wV9A1M9ueR719i30EQlibvNS+5d5774177rkn3NxY8uhzxsHeeiR59NFHR9Q90lhtj05lfLU/OiK+TvMZSR4d5/iOtHZt4339Y319rtFIMrX1jTT2mbRNTb8bzv1+973Sv1983/TvI/UlIyNQJPDI+FRrIVAIFAKFQCEw2yFQCy4ECoGZiwASDulo1gkTJsSEIVlwwQUbETjffPPFUkst1Y5gdjQwklh5iSWWiJe+9KXx4he/OBZbbLEQZWo8Yq/r6j+U1Gdm0+EYZ6Svfr/85S9DlDEHHd0x9PJDii7tIlW/9a1vxVVXXdWOEjYOieiHF4ceknFoSCAQOQAzs+lTd8stt7T5RIZwDLJJnz5Gn5Ekc0BoPr2P+cnT64eXtZPhdfLqCDsyU1UTdS0z9F/mwKE5lG3/hre1iif+m1K9ZqRr5kCPuUjv7ygrP4TnHyLGHfc955xzNgeqayXvenR8/bCFF3306pOZ7Sjxrk99l8xsmC+88MItAtg1FSGuL/xj6JWZk8hjdmVmPP744/HAAw8MtUbMPffcrT0zW7n/l/nUcq+vtBAoBAqBQqAQKARmLwTsK6zYPqLvL9yo6DQY0cA777xzfP/732/HQNtrOuYTCSwdSUR5lVw/xaOzHas9kkwNu5HGapva+Gqf8rUpbAqbeg/M2PfARz/60Vh++eXD72TSv4My6zcqLJ6JFAn8TFCqPoVAIVAIFAKFQCFQCIx/BGqFMxGB7kAzZSf35DMzRN1yrGUOCDpONW0cbX70IBGNz8xG+iEL9UcYEm0x9FI3lEx6Xo48QnbttdcOxC9C8he/+EU7chhZqx3hKPq3R6zuu+++ceqpp7Z5Jk6cGBOHhD2cRaJZjUEcs8u8nH8cfT//+c/bOtZZZ52mn+36IrwzsxGNysQ4aZfM7NmWTq29dRr6Tz8ylB3xH3vZM6W+mU+df0Rlk2nMzLa+zGwEr3nMB1s4ZWbADlkr+hoJS43jueGHVHdt1Bmnj7FIXXdBq6OT6NMFtt5LbhTQz/HhyHjvj8zs3VrqfdJx8Nw+1wz5LxrZ+ybzqf0zs62pDa7/CoFCoBAoBAqBQmC2RaDvP+wX7EkA4eZBew97GnsZexwnmNiDzDXXXG0v6CbHkcRetORFMSUM3Kg3kkxpXK8faay23q/SKV+DcYjNFN9vz3at/s5Hkmerr/rX+3D4ewAB7LvH947vGnm/j5V9B5VMHYEigaeOUfUoBAqBQqAQKAQKgUKgECgEpisCfrD48UJp5oBgUyZ+0KhH6HGgOWJZlKg25J164/VByKqX52gjmanYhHOOIPxUIPo8s4lOxy4dffTRcd1112lqwolnrksuuSSuuOKKePDBB8OxxRoXWWSR2GSTTVrU8Y9+9KM4++yzAyHN2WccW4g7dX/4wx+2fltvvXWwic0cg/KZA/syByndfQ3yJPPJNuXeLs3MRkhmpqZGtMpoI5nZ2tUNl8xBPSxgoq92Kel52JLMQX/1XXq/zOxVf5daq36ZAxLYXDqphyFSlw3f/va3W1Sva6HdtZYeddRR8Zvf/KatAa7qELzGdF3qMv/ehszB8dsivt1MIIp7eF92KRP2WKejvV1nP6hFoKvLHNiuX0khUAgUAoVAIVAIFAJ9D5H51P2HvYm2vr9xwxu03FRoH2O/0fvoV/K3tnd9tjjAdCSZmr6Rxmqb2vhqH/m6eY+PJOMdP++hkWS8r3/sre+p7+eR3rvaprY+faZFpqaf34L4PvE+4xPx+1i++07kS6aMQJHAU8amWgqBQqAQKAQKgUKgECgECoHpjoAfOZnZSD4/lp4+AVJVnYhQKfLPjx55JKq0C4dbz/sBRDcSr9fRr+xHEj3q11hjjdhrr73a/MhazxM+4YQT4lOf+lScd955sffee8f73ve+RvBuuOGGseOOO7ZoYgTyO97xjlhvvfVC1Ophhx0WCOVjjz02vvGNb7SI4Y033jjOOuussAZtq6++uimbsEEmc7B2ecJmaZfM7NnJppnZbH96Iz3EejPz6c1tjLbekDnokzlIje14ZWZ7jnHmoC2GvTIHdZnZdPYm43se1hyfyubMHJCqiy++eKy00kpt3AUXXBBHHHFEi8pGnnse22677dauAfwyM/r1zcxGqtNLX5fMNEWTPr9jwpdZZpk2x2WXXRb0dodsZjbiedIP6P/zfxrh7L2GOJ44cWJbd1M4mf/6HJNpqqpCoBAoBAqBQqAQGMcI2CP15fX9QN/bKdsb6tP3o/aNvT0z274ks9LM54ZBx35KaebIeqc0rtdnjjw+s9ozp4xB35tPKc2c8tjMsd/W30dTSjPH/hozx+8apvS+7fWZI6+993uuaebI+v125QfxHUOUM7O93Xz/tEz9NyICc/TWSguBQqAQKAQKgUKgECgECoFCYMYj4IdLn+XpP1oysz3rRnsnABF4L3jBC4KoN4bQ44eWOpKZzcEmT/Qh3QGnjvjR5JjnXXbZJRwdfOONN8b+++8fH/nIRxqpe8opp4Ro4A022CAOPfTQNi8diErHMn3yk5+MnXbaqR0fduWVV8YHP/jB2GKLLQIpfPnllzeycsstt4wDDzwwenQrklGkKZvZMDlh6/D6zBxejN6emW2dmfmUdgV9MnOy7ZnZCM7Mp7ZnDsrGksyn9othL+2KmSl5ivQ2zk/ih2pmtucpZw6uKww+8YlPxNJLLx36nHTSSYGwRZYvueSS8b3vfS88KxiZDitRwohfdzsruy6uheue+aQN2sxPPG/4ZS97WYvAFlHseb/wZ6xxXeh0DPS1117bsDW/503rlznQTZ9yyfhDoFZUCBQChUAhUAg8VwTsO4zte4rMbHtHe1X7lL5/EA1s/5iZba+hfkpCX0khMFYRmNL7uteP1XU9U7v7OqeUPlM91W/WIDCl69brp2ZV7/dc06npzxz8pvb7mW/E94wxHnHVb7xWLpkyAkUCTxmb2aWl1lkIFAKFQCEwihHIHDjiu4mZ2ciNXq60ECgExh4C/UcLy4fnM1NVIw39gGqFof8QeI5VRs5uttlm8cIXvrA50jIH/TMH6XBdQ8PaZ8XwH0W9nePOM5sOOuigOPnkk2OfffYJhO8rXvGKoH/XXXeNj33sYy2yd7XVVqOqRY8iMDOzPRcY4Sty+J3vfGcjLd/ylrfE5ptvHsrnnHNOfPjDH44llliiEZ1+rCG0HR290UYbNdL48MMPb4QsW9hovfLE+vbcc8/40Ic+FG984xubDk5GekTIqkNY77HHHsGx2NflB6Gjq62L/ebMHGBjEaussko4qvq9731vwFQdnZmDPshWz6oTwXzkkUe2tSBK9cvM4MhkB1u32mqrcGxzj5jWhx30SenZbrvtGoYirc2HFDZ2xRVXjM9//vPBzte97nUhcneeeeaJt7/97c0+NsLxgAMOiNe+9rXtOhoLm0MOOaThYn46zWXuLvTLr7XWWo2kdwT317/+9UD8q7ceNtJlvZ49fM0117RnPu++++4tKpkOon/mABt5kvnUsrqSQqAQGD0I+NslT7coM9tnSUQ8vanKhUAhMBsh4PvfZ4S9gNTS7Sekyl2Uny59z2FPYT/U24frpCvzyc8b+xc3tOmbOajPnHyqj70WffKEncpE2V5P3h5Gue9r5Il6Y6xDeXhfeXXDRV86h9fJ0zO83jxs00b35HSpH0nMZTyhX6r/8HnU6Te8Th/1PZV/poIg0bfb61EhymR4Xnu3SZu1EnnyXOY2bnaSzMm/rzMH9eMdi8zBOjMnn4739Y/19WVO/rplDuqntr7MQb/M55ZOTr/PnS4+o3w2+h5yyoR6Y/gnpCVTR6BI4KljVD0KgXGKQC2rECgECoFCoBAoBEYjAhw/fuR0Z4zo27XXXruRrMjWabWZ444DTxSwiFNk6xlnnBHI29NPPz2OPvroQGBOfOJo4G5HZrZjoc2PuGQLUvLTn/50nHnmmSEV5br++uu3CGP9OP/MJW8dSE0kLMLY0chsoZ9zzY85ZccSb7PNNu1Yav2RxH740aEPInmHHXaI17/+9dEdi9qRvp65i5hlPxvpfuyxxxrJKdrWccsIb9Gy9JlXSjIHdxi/613vagSwdbBFG/1sk8/MQLI6GvvNb35zdF3ardWc8847byPHRVt7jnL/gera0vHKV76yrQ9u559/fnzlK19pkdg777xzWxP9cKKfXo465Lh1I+3ZNvfcc1PVrok+hJ0qYWS9SPKf//zncddddzXiu18P9fAS1e24aPOtueaa0e2ko6QQKAQKgUJgPCFQa5ndEbCXsFfIzHZzWCf57AdGCzb2KWyxn7Hns69iM7G/sieUJ/op6yOvv1RbZsq2Gw6VFaTW/Je//KXdYKjOWDpgo2yfZm+IaFAvzxZ2IR70YQc9fa/e583MdrNN5uRTcxlPp5RkDvralymbi77eV10X83bRb7ioR/gSdvX1sNt4a5fSa5z+c845p6om5rRm67c2ayUa6dNfvqQQKAQKgUJgbCJQJPDYvG5ldSFQCBQCzx2BGlkIFAKFQCEwqhHgdCKZGZw4nDUcMZ3wzMxpsp8zh5OHcPiICkZ2Ii4RjaJSOY04hMzP8dOdR/obpw1hiNh98YtfHHQ4+plDia1s5uSSGk+PMr3msL5uhz7q1VkY55yyqF+p8ebXbn592Khdnu7MASbdkckebfr3OmU2zjfffLKNPKU/czCWHRoyM+jW1zrZmZktQlu7Om3Wba3KxupnjRxs+tEBD6l6fcwnZZd6xyYSmNDVx0knTJggaWKcjLSvh07OPvNrI/Q++uijsvHud7+7RQP/8pe/DESzcfoT9jsq+qc//WmoFwVMN+zb4PqvECgECoFCoBAoBMYHAk+swp5EFskntX+wd5EfDWK/l5mNuO35GHqxk9jjsNf+J3NwvLQ9Va+Tz8w2Pp54GUcUtduj2X9J6TGPto6Nvab9EJ3GyduD6qOs3lh7Jymb6NVO10iiDx10Dh9Hjz1+J4LZoK/9Gt2Zg7XqZxxh03BRZ19O9Os61LPJWu3xzG+cerq12UcrazfOftQ6/+3f/m3SiTt0sqmkECgECoFCYGwiUCTw2LxuZXUhUAgUAoVAIfCsEagBhUAhMLYQ4KTJzBZVwHKOGwSsfGZKBaYLWgAAEABJREFUnpNw5HDyEHNwAHH20K/sKD+Oocxsz3fjrOoT6WMcZ5E6Y9lE5DMHxHVmhnH06cu5ZhzHo77EeHVEP2VOKs45KacUO4w3r3xmtuiNzMH66eGsyhw4yOjvTjP6jLFeeW30SNmqrrepzxzo5IRT1p6ZzZmYOWjr47Sb21ywYz9dbDUnDPUh6jJz0nXMzBaZnJnhZSwM9Ov66dQGB/PIS+mDixS+3dmnnRiHPJaut956IRL50UcfbVHad955Z4v0NcYx0XvvvXdz7ok2Fh1tPOylJYVAIVAIFAKFQCEw/hCwl7BvsjJEpn2GfE/lZ5XY2/S57ank1bFN2sv2TD1v76SvPZH9FNFGjLGvsi+TatNfm7K8Onl7Q/3sseyh6MzMMDcyFEGame3xKH08LI3RXx19Iwld+utLjO/zSRHB6knmYA8uT4yzHiJP2D1c2GEd+kvpzMy2/4SPPR7sjNFu7eylk2g3Vrv1u0nRnlFZfUkhUAgUAoXA2EVgjrFrelleCBQChUAhUAgUAoVAIfAMEKguYwwBTqFuMkddZrZi5iAaNfPJcmt4lv/Rz6HTHUhSKjIHejkFOYbUEX2JfOaAhOVoUpeZ7UhBTiUOI+OkmQNd+pA+1nr0Jfqp78IBxRmlzFmFOKZPmeOs6+njnm63fvRzWBmrbK1SQid9+piH0EkP0a4fJ1zmwH42qeupMcqZ2SKDzWUt6oj2PkdmRh+nT+aAILcW8+nf08xsTjrjjcnMRhSzyXrp1EasLTOjv/Snh2jvBLS1b7vttu3o6nvvvTcc+438Nf/ZZ58dP/nJT2KppZYKx1rrC4uus9JCoBAoBAqBQqAQGH8I2I/YLyA17eXsiawy88l9hfKsEPsd89rXZA7sYaM9EEFqsj9zsL9CZNrTWI985mBM10GPcfZGUo8H0UYnXeozs50MAwc39tljsUMfNwXahyFDEaT2SnRqo4ct9BqrbB81ktBlTn3Ya1yfT0oHG5DO8nRbm3mNy8y2V8xMzZPymdluWGS3Oei3P+06lekh8tYgH0+8um43DWpThg9bMrPt84f3f2JYJaMbgbKuECgECoGnIFAk8FPgqEIhUAgUAoVAIVAIFAKFQCEwaxHgVOoWcMbIcxZxxshPSfQlT7ZPPkc/Bw/nklSZ40hvjiYpJxHHGun91BN9ibHaMgfOKG3m1yalQ8pxxGEmr496ZWI+oi4zG/HJ8aTOuHjixVHGTkXtxmpng7pelldvLjqNY2Ov10+e6Ecys82bmS3KOIZe5oc5HZkDZyOdQ03N6WYcUVavP5FX1+fkZFXPZvUccsNtYg+MpX1sZrZIE3Orzxzgq50uetTTSdhhvi7aYUVe9apXtSjg008/PVZZZZUW+UuPI7FPPfXUOO2002LNNdcMx1GzjS7jSwqBQqAQKAQKgUJgfCHg+9/eQorUtF+zj7K/tGcYDau1v+l7EXn2sU3dLbfcEt/61rfi61//enjUhZsWkZ72P/ZWT7dfPcnMtnfzKAx93CxHl0dlHHroofG2t70tttpqq7j44ovj2muvDTfM6Uc3G+zT1LGDvmuuuab1/cEPfhAXXHBBe+QGXcojybe//e145JFHGmFLjzluuumm+PKXv9zW5DEdrgvS+de//nWce+65cd5558V3v/vd1v6d73wn6Hi6qCff/OY34ytf+Up87Wtfi7vvvrvtJc0BQ/iZU971v/322+Oss84Kp8Jsttlmsemmm4bxv/rVr8L7wZ6QWD/p+0/6SgqBQmA0I1C2FQKTR6BI4MnjUrWFQCFQCBQChUAhUAgUAoXALEGAo6ZPzFEjz7nlrn55kpmS5yQcgJw5pOunaHiek4jzi2QO5tLOEcY+OrpTSKpMR+agrzwdHIycZlLjh9er00b0pZdwOqnjrFI2pkt3TBlL9OltbGCfOnMp9zZ6rMUYbZ3gNU/mkzb3Mephrn9mNoeddSJdY+iVmQE/8w0VW1SwMZkZXbd6jjz15lYm2o2VVz98HnbSaQxMzM8mY6xLvXHq4UT0U0f05RT9r//6L8V4+OGHW7TvDjvs0Bx9joo29i1veUu8+93vjjXWWKM5JFvnof+6XUPZ+lcIFAKFQCFQCBQC4wgBewl7IPuG3/3ud43s873f9zajYan2Mexji32XvQ+bkbb77bdfbLPNNo20/eAHPxjWIHqV/fZPxhD9iTzRZv+I/HUSylvf+tZ2SorHYRx11FHxve99r5HLiODVVlutzfHjH/+47e3smTIzEMjwY8fhhx8e9lHrr79+bLzxxs0eRPKGG24YI4m5brjhhkZI28+xCdG74447xtZbbx3nnHNOsNF63KjnNJftttsutt9++0ZSb7755vF02WKLLWLLLbdsQgdd++yzT1x66aUhotjaYWgddJvDmLXWWit23nnn+OQnP9kI7UsuuSR23XXXWHXVVeO1r31tI6at1zjj7VVhWVIIFAKFQCEwShGYillFAk8FoGouBAqBQqAQKAQKgUKgECgEZiYCHDZ9Ps6wnlfPIZb5JGnZ255NyrnG+UQys0UKmCczm8MLCancdZpXOTOf8pxfjiE6pHT2/sNtNJZo40Sih6gb7qDr7frIayPK+rJJ2olwbcqcl4QNCFWp8ZmDtcjrq4+8MZnZIn97X/bSH0MvTi7loWz7J08UrBXpKrpXWV9z0q9M9FUPD3OpI/LWLd/b9VUm2oj10qmOE9A4uozJzHZkoX7au+jTdemrPnPwHpl77rlb9K86xxqyX3/6jCEveclLNIf51LdC/TdmESjDC4FCoBAoBAqBySFgD2DvYx+BCDzssMNC5Kro08n1nxV19ih93r6/Ql7eeOONITrWfk29iN0//OEPYU1EfR/39NR4hOj+++8fyOPLLrus7XncNDdx4sRYfvnlY8EFFwx7THpE9+65555xwgknNCLV/s94e6QXvehFoQ87PT7Evkt730PpMyWxf9SXfa6Bfsbbi7GFPqn1SF0X+0L92WbscLFfHC7G6YtcdsKLG/+Urf/OO+9sN/9Zv8jiP//5zzHPPPOEE2OWW265mH/++UN/+kU6H3DAAXHEEUfEXXfd1W6ERAjTVVIIFAKFQCEwNhGYY2yaXVY/AwSqy3RAwOayy3RQN1urKBxn68tfiy8ECoFCYNwiMCO+3zIHBB7QOGPMwdkkVTclycwWXTCl9l7/dD0cTJxQ6gkHobreXz4ze7Gl7CGtMPSfPIdWHy8/VN2iZY2X55QyD9HPGKk2wqkmJcb3NnlOLnp6n8xsTin4sDeeeOlDb2Y2LDjWCEebLtqlxmQOona106+esE9Kej8ksn50c8ppY5c0M9sx0tr0V0f6XPLqh+vVpk4b0Ubku8w555xtjb0s1YfId3m6LvXD18OpqK6nMFM2P5En5pNmDrDLTMWSQqAQGBsIlJWFQCFQCIyIQN9D2UfYJxx//PEtynSvvfaK2267rY21l8kcfP/b5/S9T8/rpM6+qOftQ/reInMwNnOQ6kP6nk5+SmJu5Kd2trJT3lyOakbEOmHlZS97Wfzxj39sxyXbxyBg+x5G38xsRC3ys48/6KCDwvHHDz30UCN8Rf06hvnMM8+MM844I7761a+2R2SIEraWHvHriGQEqHmtO3NwkyHbELMnn3xywJHuz33uc/HZz372KfKZz3wmuhx77LGBdGZTZrYbEtkbQy/4ZA4wM5+IXjpF7n7xi19stssfffTRbW3GrbDCCq3+S1/6UluD/vqecsopseKKK7Z+ro39t/U7Svv3v/99WMu73vWuZhebHTktQpqe97znPa39gQceiJNOOqkRwU6V6fvoIVPbP9eiZYb+Y/tQUv8KgUKgEJiuCGRm+z2fmdNV7+yqbI7ZdeG17kJg/CJQKysECoFCoBAoBAqBsYwAhw1HE7GOzGxkIIcTZ1dM44uzpjvzOJGIcma2H1rmz8w2C0eUdnUq5KXKmYM+vcy+zEEdferZ251w3UFnXfoSTr7el0NStKqyNnPQwRnHDnl92E8HW/TNHMypXZu0i/mNV+Zc7POxyXhOLXbR1+fIHOjTn7CFDrq6TfSpl2Zmc+SZmz1Rr0KgECgECoFCYKYhUBMVAs8MAfsYPe1X7GHsf0SEIgIdAfyhD31o0iMiHn/88XZSjDH2PvrLq5faj9kjydOpXjotYh7j7aXkzaGMuL3yyivbHnW99daLTTfdtOUd2Xzrrbe2aGD97Ouk9nTWRtiIzBT9ap9nP3fIIYc0otZxzo5FRqaKiPXoDIRw10/PMcccE6KOEalwMwc9bESmbrTRRu0YZWPJ29/+9iDyRL7LOuusE/30FTro77iyUx377U1F577xjW+MzTbbrB0B7chnR0+rd1Mf3BdYYIF49atfHW9605taP331czT1YostRlWTj370o/H9738/Hn300RDJjLj+1Kc+1XBceumlY5FFFok111wz4KGvI6JFCdszI8k/8YlPhLU3ZU/8168Nu8kT1ZUUAoVAIVAIjFIEigQepRemzCoECoFC4FkjUAMKgUKgECgExgUCmRmcO30xHC8cMZxD08PRwrHWnU6cYUSZbk6tPh9HF0eU9m6LfO/X65TZhlgVjWG8Ou30mk9d5iDyVt4RfrfffnsYpw9HGOHYMu6xxx4L0QoiMZQJDIzNHODDFmO1mc94oo+ytViDVB929DEcg/LqCbytVZ4OQk9mNscXHWzlBNSmLO36M7MRwd2eqFchUAgUAoVAIVAIFAIzEoFnqds+yBB7GPsZe5hO5j344INx1FFHxRprrBFIP232SfZ29l/2QMbaG0ntgeiQdwNf378pT4vQT+zL6LGf+9GPfhS//e1v2yMxEJXIUVG4COCvfe1rurUTWdhrjWxTmZlhHynCFQE633zzhUjanXfeOdibme0myxh6Geu4ZiTpgQceGKuvvnprM8cVV1zRiGZ92CYdGtKOis4cRB2zUx3RRzpc1CGN1elLhz1jF/jah+qnj4jo5z//+e0xLMrE3lUf16OvEQ6uIX36ZGY71lredf7Vr34VZ599dthXI40//elPhyhjNiDu6YM1fa65smhoRLn56bnwwgvjpz/9abspoNtnTm3msIZer66kECgECoFCYPQhUCTw6LsmZVEhUAgUAoVAIfCsEKjOhUAhMD4R4JSxssxsTiCOGc4tddMiHE2EE4kTqOvKzObgycxGaPa59OEY4+SLoVdmNsdYZoaXfmzjsOKgyhzYy6FkLMdUZraoDf1EdBx33HGx2267xUUXXURFI705khToO//88+Md73hHe37ZddddF8ZxOLGbTM7ZBC9zcUbRIe1leo0xB5syB2uli2jTp9tsLMkc2C3PBs428wwXcxlLjJeWFAKFQCFQCBQChUAhMJoQsO9jjz2M/ZH9kD2MPFJUm2OARQS//vWvj1NPPTVECtt/2QNpR2QaZz/VH49hj4RA1D6tQg/76LHvtP90bLM5RaeutNJKLXJV9GpmtmOQ3TTY95W1IEkAABAASURBVHHsshc1jg5HHd9xxx1tH73UUkvF3nvv3faUjjPWTx97NzcxwgCxbY4NN9yw7VtF3t57771h78oG/eCBIIWbeQkc6SKZg71j5pOpdvjbc8pbo3HqpJnZ9tbK5ukp24h1SdUbS0cMvYaT9H2cOfQfam5HPvfjnHvEsDYEsDXQp58x8NCmLIp5iSWWiAkTJsSdd94Z3/jGN9qNm2zV3ufvaWaqLikECoFCoBAYpQjMMUrtKrMKgUKgECgECoFCoBAoBEZGoFrHKQLdAWN58pw68oRzTDotwpFHOJG6M4e+zAwOLXkOPWI+83P0cY5py8zmGNPGaSTVRxtRRy/HknoOInUcburV3XDDDXH55Ze3aF9jCHuknFwcbj//+c/jF7/4RXO8wUEbB1VmtogP/bpoZwcxF9FmPuOIfGY2J1vPw4FkZnhZM+de5iCyg3ONWIsx+ig/Xbd665KWFAKFQCFQCBQChUAhMNoQsL+xlyH2ZuyzbyIIV2XkKfnNb37TIoMdMXziiSe2KFzRpPY/2u2d7L2QifLGTg+xD+t63FzoGOif/exnbe+26qqrxuKLLx7zzz9/rLbaai2a95577gnRwPaQ9mHsM976/vSnP8VXvvKVZru1b7/99prCPg6ZrWCMsdozs90ECQ9HOLth0bHJRxxxRJuTTn21w0sKgznnnDO84NqF3qeLOYZjZa9KR2a2SGM6MrOt1X68z2dOuJCe15aZ7SbKrlddz8fQCznupsqhbIgCfsMb3tCeE2xP+8IXvlB1ILVlYC01B3LYTY+eG+xai6L+9a9/3SKfzWHN+lqr/vLWKi2Z4QjUBIVAIVAIPCcEigR+TrDVoEKgECgECoFCoBAoBAqBQmDGINAdKrRzqnAQcbQocwpFyD134XTiwOHIMZe8OYg8B5o+RB8OJ7Op5zjjPFJmC2eWVD82Gq+OXg6kPlZ/DqbMbBEYmdkIZ8fuaRuu1xhjiXb6eh/6ObjMaQ59iTLJHOg3Rn3mIOLXODYaY52ZA9LXGq2LftLXBnd92UzMaX2cZcpdd+ZAfx+nnp6SQqAQKAQKgUKgECgERhsC9jz2OPZE9jXEfgeRae/EXvsv+x5HRF911VXxgQ98oJGNIkntcxCobuzLzEAY2mMRY6dFui32afaFbETw0q0N8ctONyZ6hm1mtpsSv/rVr7ZnGetvj2aN+t13333tOGg2zTvvvOH5vSJ9rUEfe0BzIXSNhYt167/wwgu3E2scj229nQDXjz36zjXXXO2RIfrTkzmwJzMbkavvcLGGGHpJzW8udg5VhfF06q+cmZJWr41kZiO07UWN1791GvpP3nq0DRWbXb8ZIvLVWe9CCy0Unnvs2sLIemBhbXSZFw7GEra5AUC7MrLdDZry+lqDfBeY9HylhUAhMCMQKJ2FwLQhMMe0Da/RhUAhUAgUAoVAIVAIFAKFQCEwPRHgyOnOFMQmp5yy+ukxD8cOhx9d7vD3vLNf/vKXcfXVV4cIXUfemZPIOwaOU4kTieOILcYSDiTP9hWx++Mf/ziuuOKKuOmmm8JxgpxJ+nLk0WUt5tKfPg6kRx55JO6///4mHIqOrDNW1AHbjOeE/OMf/xgiOoxTZ+7MbEfTcUpxdP3kJz8JNlxzzTVhHrrNwVlFOLlgyCEmOoJedlkXHexmC7szs0WDGOP5xbChWzQK/b/73e/aEYkx9OpYctANFWfsv9JeCBQChUAhUAgUAoXAc0DA/sc+yL6ln+6ibF9lf6Xd8b/2dvII3rnnnrtFzprOHsgxyeeee24gB+3viH0UPfpMi9izGW/vxcYbb7yxPYtWfsEFFwyRwNpi6IUQFhWMELYnu/TSSyc90oQtmYM9ov6IT6SuG/bsB+1H1dsDkswB4aqNDdrhoTw0Vdtripy1TntofdQjmT/ykY/EPvvsE7vuumuTXXbZJYaL5w93sce0V+zjrcv8bFHPPteC7t6HLURf9VJ2ZGbbp2YOiGE69Ouksj720foT18u17HrVwSWGXvoNJS2y2vyuvzKdL37xi8Pe397cPll9ZjbyXZ7Q2bFSLikECoFCoBCYjghMJ1VFAk8nIEtNIVAIFAKFQCFQCBQChUAhMD0Q4EjhwCL0OWrv2muvbQQrslXdtEjmwDHmWbunnXZai3QQHeGYOFEee+21V3zve9+Liy++OPbdd9/Yb7/9GkFsTk5BziAOH89Y+9KXvhTve9/7YquttgpjybbbbhuHHHJIO8qZk0l/Y2+++eZ473vfG4ceemiIKMjMdoSf/rvvvnt8/OMfj0984hOxzTbbxHe/+90WxcAxdfLJJ8d2220X73nPe+Kss85qTr4YenGW/epXvwrHFO60007x5je/uQkbOOREhrBxqGtzVsGVk82z5fYdWtdRRx3VCOvrr78+3v/+98eOO+4YJ510UpuXEwzpzA7re8tb3tIiSLbccsu2TrbQYx30c7zRL19SCMwIBEpnIVAIFAKFQCEwLQggHO1X6BAJKkVqqu95N+HJIxPdFOfmPGX7Oam9IcLz3e9+d1x44YWNiFSfmZLpIuxh1+WXX94ifDMzll566VhhhRXaKTL2oEsuuWQ7Ehphab98wQUXBFvljbWPs//U196VYYhvuuXVS5HYyFD9jSXqrV+bfWMfo54ufbW7edG+1D7VsdPyZ599dkxJ2Ap/+0U66LOXZQtb2dHnMq96fYj+bFOH4FVnLHFtrFkd6dcQQf7nP/+5RXEbY25rQu5qQ3QbP2HChEnHQpuDHfToQ+St202h7FImmYNrziY2qCspBAqBQqAQGJ0IFAk8Oq/LSFZV20xEIDOb0zAzZ+Kss89UmYMjFDMH+No8ksxBefZBolZaCEwZAX8Tw1uVyfC6yhcChcCsR8DfJccJmZo1HC69D2eKscqcMpw82jlqOInUk89//vONpDz11FMnObnUP30+unodffoQetUTfUTJIl2PPPLIEEHLMeV5YZyC3/rWt+KDH/xgiPTggPvOd77TniFGT+bgWbn6n3DCCY0k9rwxTqVlllkmFl100fac326v8UhsY82tr0gSBKu133XXXaEP+dd//dcQ9cEeUR0cSvQierWx4+67727OLPo43LbeeuuACTJWlAinoLaLLrooPMONjd0pCE9OMGXtbBHlixA+55xzGtFtXlHH3Vbk9Hnnndecjo7RE3UiGuQHP/hBHHbYYYEINp+1uGaunXJJIVAIFALTCYG/U+Pzxud45uA3k88rnXoqnzlo8znqc913QB9n7JTE2LEsw7/3rMM6pcT6pbNSfA+5Tr6LeopcyRz8Lp6Vto2HuX0HZw7e+/YP1iQC0j4kc1CvDuZSJCciTN7fiHS8i/cgbDq5B7P+dyPf1w8X79Fehg/iU9n4T33qU3HggQfG+uuvH05TGU5C6vNMxd9ol8wMtrDDNbrsssvCzYB0OZZ5vvnma/45tvgb2n777Vv0qj5XXnllOOHFeP3pdN3lM7PtHTMzeh0c9EW+6iOvbvjnRGa2/Z/5vFf066K//CKLLBIibIkjp7vMM888QXpZCk/EsXE+m+GoDq70WbM288FTm3Wos97MwXu417PX3lN77yffSVx6kMr27Poqm4Mu/eTNI6+dDV2fNmV9tWVmsDNzYIN24+ClXb6kECgECoEZhcDwz7inzzFS29P7zs7lIoFn56tfax9jCJS5hUAhUAgUAoVAITAeEBjuLOFcyRw4VOQ5hThkOHg4bayXAwdp6yg2bRxWdPjBw1GmL0cNR0xmtueQxRMvfWT1yRzMk5lxyimnhEhZTq3NN988kJpf+MIXwrHQnHrmUuYEdBwg2+gyPyfS6aefHp/85CdbVO7hhx/eiGQOuN/+9rfx2c9+NlZfffVAporgZZu1IInNc8YZZ4S8tb7zne8MpDMylR4iClk0cGaGZwIffPDBrY+oY6SstTj+WSQKJ9RrXvOaQOiKbEYYi95917veFdbwzW9+s0U0d6efOdkjGoSeo48+Ouh6/etf34jvvffeOxwZqE00M0w5GR2BxxmJjP7hD3/Yjv5DJrOpOz9dC/jAu6QQKAQKgRmFgM+xrtvnci9nZiM6fD/4zPX5qJ8bV/QhmdlIlMzJpz7fx7L4rvK9ZQ0+k+EDA4LcUJ6Vwg62SYm86yWfmfFU2/5W5b89Owzsl7zvvf87EeYmCPUwhjfirZftBRBb9gWuw3jHv2Pg7wQWPhOs255H29TE35Y+HVs38tkfeUwGnLVNi2QO/gZcE48nueWWW9pR1AhWhGq/YfCnP/1p23d6tIebD+29RKnaY1oTG/y9E3tY19d6iZsCrNf+Dg76qvee0M8eG6nsfeT9oI5O7xV99TNOm+jkM888M37961+H/efPf/7zIPaK0uGijq3mp4cOc0nNwR710yLWxS540EOna6Uuc0Cw21drM6fvBnl/E8awRZlYJ/zsdbXTsdBCC02K/NaHeP9ISwqBQqAQKARGNwJFAo/u61PWFQKFQCEQURgUAoVAIVAIjCsEhjtZMrOtjeOGKHBcc6pwvihzzHAUceaIIEBo6qM/R5m+dHLo6N8lc6Cb4yYzm+NfX84zJDC9r33ta9sxzGuvvXY7Vm+ppZaKj370oy3Cd6655gp96JNy/nGUeQYaAlm9450djSwCNzNbxMZmm20WH/jAB2LixInh+WcidTmhHE9nnte97nUtaoJdxm2yySbhmGVE7Ctf+cp27DLHmjWaY6211ooNNtgg3va2t4VIXHqOOeaYFi2i3/HHHx8iRDjpYLDyyiu3+R3hjAj+9re/PWkdHFkceXQgqR2vjeQV9Sxy+I1vfGNzut9+++2hj2ehIYO7M8w1eclLXtKiXxwTvcIKK4Sj9tjp+khLCoFCoBCYkQj4HM8ckCU+R5XNh7jwueZEA2TJj370o3bk/te+9rVJqZtuRhJHqo5mcfzsSOLkBkSQ70ffW7Dpn82wgtOsFN9rvkfYkpntRirf42xis7Rk2hDwfU2QePZOsPa9T6v3gzp57VJ7Kt/3mdm+//Wfkug/U2QGTeJvwV7Je9AU9nRSuGSm7Ihir6mvvZaUiL61P5t//vlHHPtMGtnDNqmbEpHM9o/m2HfffcNjS+wV11133bA3fPvb3x4el+LvyjVzQyDb5OlAHtNnbmSm/Zq+mRkiofVVhglsjNNXm/cQgpt+ae9Lr/5SNxvYN7/0pS8Ne+aJQ/tegux9uiy22GKNQPV3Tpf3HzEvHM1n7mmRzMF7mA7zIHntezOz3Zhp/67NOu3prd38/W+CXdqNtT7fKU7uUV522WXjZS97WfstYTyb9c0cvG/0Vy4pBAqBQqAQGJ0IFAk8Oq9LWVUIFAKFQCFQCERBUAgUAuMXAc4SThQr5FyRz8zmEOa4Vs9xxSGjjcOJ800bp45Un+HSHTL0qc/M5qzJHESHqTPv17/+9RABzGG1zz77hKPsOIO0cwiZSyTthhtuGCI7OJDYQj9xXLOo39VWWy1E44r1o+QCAAAQAElEQVSy4AgzL8cZexG9HHV0en6c+SZMmNCO1eNUyszmDDMviaGXcezjFGMDh1hmTuqnjrMKsYzIjqEX8hgRO5RtR/wZwxbRCkhaOCEMkOew5Ohipzy7kdKii5G9dGgzvkdqIFRECuuvXRsMHJ29//77NwL9Fa94haZ2JGHL1H+FQCFQCMwgBHxGdtWZ2U5+8NnpcxPJgdDyXMo3velN7YYa5MzOO+8cbnbxee3kh5HkrW99a4xmcXPPSGKdm266aeyxxx7txAbEke8zpzz4zPadNytlr732CjdPOeHi1ltvDa+rr7469ttvv9A2K20bD3P3a33AAQeEPYD9i72TfYf9jb8TmBPf5ertBewB/H2MBwxGWgNM/E24UU+kLRzse3yuZKbiiGIfpj8spcRNDPZI9lcjDn4GjfZ4uvlMcyOLzzN7RKfLeCSH/RYyUt5Ng8r2gK4fG3pErvFsREz3I6QRoEhl+8LMwVrNZ39rTmuTt19Uvu222yb9TR500EFx/fXXtxsK6aZDHzcP2N/SY/8JDwLP4cI24j1HvCf1N6ex2jIHNtH7XIVuQp/3/nLLLRfmMZ/HqRDveTbar1uH+a1JnX7spoMNIpmtTx6O9tby+rLdOGUyPK9cUggUAoVAITC6ECgSeHRdj7KmECgECoFCoBAoBAqBQmCcI8BRwsnSl8nZwpmSOSCBOSkJ5xeHjH6cNFJ9OWQ4eLoODh1t+tJNlPWV9rI8h5XoV44uR+txnqk3n5RDiD6E7RJLLNFIaVEY5uJI0kfULJ2ccKJi1dHHJnl9OQM5izKzEdGiKNRzStFjPmI+DsQ+Dg7slpqDTnl1+phHdBsdxiFx9SPKcGKvcaKMl19++fYMM852jkQ69IWVPMeiqA1rRviqR7JnZnAecnRx/nGYnnPOOe2oVbrZziHmGW/WRLf1aaO3pBAoBAqBWYGAzzfz+ozsn5tuXvHZKM0cfCZnjs/UZ7bPYjcfnXzyyXHSSSeF41o9huATn/hEexSCkzBmlSDo2XHssce2yDzfNx4pcOKJJ8bnPve5WW7frMJles37+c9/vmEITzoRXb6Xke7rrbderLLKKk2cKmIP42YJj6dYaaWVwnvEySUjCZ1jWT796U+3vwmPwrDHtA+0D/OZYa8lHUnsfbTPOeecbT+UmeGzBeFKtE2L0GsOp7Egge35/I24Jh7vIdLXSQbf+c53wqNDyNlnn91OijGvPe5nPvOZdoS0fSjZZJNN2j7UTTLG6udzUlSw9sxsN0b2z8t+E6DjnZHKP/vZz+IPf/hDsMM47yc6fMbCLjPbzYrGd4HlcLG3JNbm8ymeeKmjQ3F64EcPMQfdoo+9710jN1BecsklbU/MNhG++toz60+UPX5G6rcGvHymiqj2qBQ3TOiXme0GpBh6wWQomVSWL3lOCNSgQqAQKARmKAJFAs9QeEt5IVAIFAKFQCFQCBQChUAh8FQEMrM5jDIzvLpD6X/+53/C8cU33nhjiND47W9/GyJeL7vssnbkMEfRPffcE569JnKIIHQ9Z0zELqdOZk5yxHTHDIcNJ455EJ3m4BDiAOXUiqGXsfojQzlN5R1xh+g0Fnkw1K1F24qO4Ahi18YbbxzEEdAbbbRRcLaJ0tpmm23iC1/4QlunZ7aJrDAHoZvQ11P5zAEenH6cYeaUalMnRbZy5HHeWde73/3uNr9jnN/xjne0+dnDlh133LEdE6ifaF7rosN6OO84uBZccMHgANPGGaqdiCoRTaMfZyQiQfSWenNyRsKSPZyIHJecf5xuxpcUAoVAITAjEPAZ2vX6/PR5lpkt2ouj3s07CMb+GemznuhLkBAjCX1jWXxnbL311uGz2Wf6CiusEG7W8dnsBIdZLb5rXKN+rKrvbt8dbGTvrLZvrM9vT+N7Hfnl78S+x/c4ot1+yg1hyD37IPusH//4x+EmNWSftbuxbSTRZyyLE2Bg4z0IH/sYfzPyPiekIwks7cd8hsA288mTZryPRxr7TNvM4Qh7R0Dbv/l7tl/19+HaOmbZTYbWInWzn5Nn7FfN4Uj4m2++WTbYaS/Yn4PrUSZuJMzM6HU+71rnof86Bvbfbvyz7x6qDjcM+nylT9nNf/JsVSbw8BlL39PFOoj+PsNh7jPKfMrmkdIzLZI5eO6veQg7tttuu/b9YK4vfelL8f3vf79N4bOIDQo+H11XeTiz9aKLLgpEPB2wdoKEfpk56XdGZjaC3bqn1/WPehUCsx0CteBCYOYgMMfMmaZmKQQKgUKgECgECoFCoBAoBAqBjsBwZwnHjHrOGHfqi25dc801Y5111gmpoy0daYwURUh6JtqrX/3q9hxc7Y77dMQzhxQ9mTnpuXbKw50zHFccVRylbODUEg3SnUFS9ujDQcb5Y97MpKpFfuivj5QDEclLRBUgqTlZkdOcRp7Zy+GIXKaA44sgTZGn9Ctry8zgeFJHOLAQtPLE+qzFWHnj2XnnnXe2ZxFfddVVYX4RG6JBHnrooXbUteMCMweY6G891i7SV2SDua3H3Gyh2xwcj5/61KcC6WsdxnDUffaznw1ONUS3yC3j6EB0S5+T1KBCoBAoBJ4hAj4PfRZmZnPAKxvq89vNLT7PfFap47Qn8r5j5EcS/UazWPdIwnbkjZuFfB+4Sap/J/iukJ+VIsrOdyS7fI/7rtlqq63i7rvvDt//s9K28TA34tB+xB7kIx/5SLsZwHf6BhtsEDvssEMgsny3b7vttkEQhB4rscsuu0zaP4wHHKa0Bjfx2Ufecsst4bEdiD97LeJvZ2oCS58vCEt7Ip896oyzv5JOi9Bl//btb3+7fbaZY4sttmgqzWnuzGxlbf2zwMkvK6+8ctgX2ue6Uc/nnfaXv/zlLVLYCTduunBCgBsC7PcInc973vNC3mcjfEQX23fb5zpS+c1vfnN7hrC/V337Wu1RzccWYzOzEaTKw4XtxFwx9PL5DHP22UN2GWqa5n+ZA3y67te85jWx0047hfX7/BEV/8UvfrFFBFuPNfb1yLsGiHR7XZ9LDPJbw+eV94t1qWOzVLnnlUsKgUKgECgEniECM7lbkcAzGfCarhAoBAqBQqAQKAQKgUJg9kaA06w7TDhpOFAgwhkj5Wzh0HJEIQJTxJDIFEfUITA5utZYY43wTF7t7tonHEqcN3TQax75rp+DqueRshxkSFxRvezhPOME04eDyngOK4QxRxdyQR8OMGPZgCTlKJKKsHDMJUL6G9/4Rhx//PHh6EFHJ66//vqBJEVSWCenGeEUM5f5+9zmNzfbM7M55nqd+a2Nw4ptnm0nYsS8Io8dtXn66afHiSee2Ob+8pe/3PIilM0BA+vl6KLD3Oahv9siVQdTR0XSzSF42mmntWc5ciDD5NJLLw0Rd5xlbFfX8Te+pBB4JghUn0Lg2SLgs6yPyRzcPKPss9FnZGa2UxjiiZfvDVmfvdKxLJnZyKHMyae+O3zOW6P1wkOdss/7zMmPy5w59ezw3eVUCXb6LnXDElvVZ84cOzLH5zy+y+0t3ODm9A6kFcyRvfYIIiGJPYvUjVz2EIhB3/3GjySZYxs3ezn7n8yM++67rx3lbN9CvB9hNZJ0PO2f/F153+pvX+XzR35axD5WpK7IbPqc8mIP7G/D9TG//Za52Zs5uMEP0bvuuuu2GxX1c1z0HXfc0YhOetzMt+yyy4bx2g444IC2RxUxbG/q5AQ3Dzg6fo899mhHg/d1uNESAUovO+gzt3bvtQsuuKD1dwy199NwsT8eLvanV155ZTt+OnMQRU0foW9axXcDO+lhm/X6rDn00EPjla98ZYsIvv766+OQQw6JXXfdNRwP7VrCwE0ov/nNb+L9739/6H/55Ze3GzNFQR922GHtOOzMpLoJLFpm6L/pZf+QqvpXCBQChUAhMIMQKBJ4BgH7HNTWkEJgXCOQme0H+/BF2iz6kSVVnzno08vqSgqB2R2BzHwKBJn5d39LT+lQhUKgEJipCGQO/iYzc9Ld/zGVl+++7kDKzOCY7t99nkuHRPWcsx/+8IchWui73/1uiwrm+HrrW98aHJaiHEQpeO4hhxKStTvFTD98Dg4h+jl6HPHsKEOOcUciIoP17+1sycwWPSNaiQNJn8xszrPMwbNyjcnMQFQjox3Vxwkn4kDUBHJaPcJafWYGEpvTiGOKfZx95mU3GzkTMwfPZpOHUXdMZqYp29F+xnBqwYNOc3HQmRd+bEFQS5UdB4rQpY+DzPz0s0Edxeanly3q6FaP8DZmxRVXjE022STe8573BEefKJV11lmnPScOSQw3/emRlhQChUAhMBUEnnOzz+XMAflBSf/c8ZnmM0ydzzOpzy/EjzJRN54FBk9fH7yeXjeryq4Pe3wfy2dmi150bdTPKrvGy7xwtL+xHnsMew7vCX8j2tQrd6x76rte2+wgCFvvPfunzMHeCj7ek9ZvDyQlmYM9KsyUYSqFm31U3ytJjYMx3VKi79QkM9tv28wM+7MzzjijlY1bb731wqkydCvTbb+VmSGvjm2IbafkLLLIIo24FBFun6adHeo91sN+1Hgnx4gUFw1tv2jvas/qsSKiyJ1sAxNRswhkUbT2wtZtX9rnRqQfffTRsffeewdieb/99ovh4kaE4XLggQfG+eefP+kmHbbTyc7Mwfrlze2zW8p+dcpSY+StA+79umVm+x0ST7x87j+RbY89cVPmWmut1fIifP3WcKoNcnyVVVYJ+2gYulnCqQnmFTlv3Etf+tJJ16TrdP17vq+hlystBAqBQmB6I+Azic7MlDxFMv++7ikdqtAQmKP9X/8VAoXALESgpi4ECoFCoBAoBAqBQuBJBDgjRf46jpmzDuHJ2cLxxAnFIaaNU0r0aY+u5RgiT2p6MpeZzYGTmS0agMNMZO91110XflRxlHKyiRjLzBYtgCTWh4OJY47DSV5kBrsQ1BxJ6tinDx2cYxxTIiw4u0QdqBfxpC8HLeeU9bDf3NZlbo4t62cfpxI9nGDGGscByUmlLwemSAXzEe1SGBjn2DvPPhNVog4a5tKnp+ZjB7uIsn5sR8Rfe+21k5xqcLJutr/2ta8Nx0Fbt+gRR4/Sa53GlxQChUAhUAgUApNHoGoLgdGJQGaGvRDr7MHse+ynMgc3AtqrZWbbF9mX2fdMnDgxfvKTn7TTXmIaX1dffXWIjLffRNgS+yzz9H1bn8LesOftG+ebb74QNWws29zIiAy2/9OO7HRKzfbbbx8ixY0XAeuI7JtuuinsK63ZPtANjKLFRcDaa9Nnr20++Mjbg9IBH7YRc40k8KRfH7rsse2drdHe0v6eHnPoq4++8lJltlgjW62LPvUwknbp9cp+M7hOopSR2khd67V3dfw2nByfb4+rzuNSjjjiiECcL7/88lS03wotU/8VAoVAIVAIjEkE5hiTVpfRhUAhUAiMBwRqDYVAIVAIFAKFwDAEMrOVOHKQiZxARD4zm9ONw4fzh3AISTmC4olXKKiHAgAAEABJREFUd/pwGJEnqluSmU3HTjvt1J5t5tloolivueaaFomEeOWE4mASbezIvMxskcrsiKGXOUUdzzvvvOEoacfccSAhUo3Vz7yeqfb6178+NttsszjmmGPigQceaMfyIWo53cyh/7333tsIZw41ZQ61oWnaUXmcY0hic2Zmc0DBhjNr1VVXDcf3XXTRRfGzn/3MkLAefRUcayfKY8MNN4yjjjqqPesPNvCCpz5EmaiDI+GQ647CI488so3Vl9BhDuJaWAfnnXHq9CkpBAqBQqAQKAQKgULg7xAY5RWZg33o0/c0mdmOjs7Mto+0z8vM+OAHPxgel+HklZgOLyToDjvsEPZedItOtS8kbDKvfaCp1EmJNvvSvfbaKw4++OBm19prr91ufjTG3tRezaNWTjjhhHCDoAhehLD5RABvvPHGoYz8dVT429/+9rZvpd/ej5jbjZlbb71121vaQ9PnsScIU/vOkcR+1N7YvpNd9pEbbbRRs/dDH/pQiEi2HyXD12due0zzO/3Gcc6HH354sNG62ag9c3D9lOlHUEuVrV9E9Ac+8IFwktBXvvKVdrqNPb1ThmBgXeecc078+Mc/DlHLiHXY0cFmekoKgUKgECgExiYCc4xNs8vqQqAQKAQKgUJg7CJQlhcChUAhMByBzCedNpnZHGwx9OLsGUoa+YkQ5QTi0EG4Ek6Z4aJ/Lxv3dOEgIksvvXR45hkyViSwY+w420RynHfeeXHcccfF/vvv34hYTiPzclQhPI1HwG666abtaGbHxBl/xRVXxF133RWiKUTQGo+U5cTiWHIENXvYL8qZU0kUArL1d7/7XYguueGGG0K7vGeXmdM6L7300knHUyOXRXrsNERki1gQ6cHp59g/5K2oXLZYn2Ob9fU8N/OzBT4cWVLRFtYmb14Y04Go5mRTx1HmyG1REn08nB0lyFHI8bjgggu2o65FTxhjnSWFQCFQCBQChUAhUAiMRQTsj+y/uu32bE5isV+y79lnn33C3ggZibhUb4/Y+z/XdLHFFot3vetd8b73vS+23HLLdhS0vRl95jB3z2cObg7s+7jMDM8Ftic13mktCFLtxhB7NHs8j/jwTNyPfexjgcA99dRTw/N6P/7xjzdiFVnc5zLOXtgeUF5ksBsM2bnnnnvGbrvt1oQ+UbZTEvX77rtvI3qtxY2X9K255poBT22Ops588jcB3PXRX8p++1l9jXnzm9/cbuLUrq/9qX6EvZmDyG7X01j19sCLL754e8TJscceG+eee25bO1L8xBNPbET4oosuGohoe36pcdPj+tJTUggUAoVAITBrECgSeNbgXrMWAoVAIVAIFAKFwOyHQK24EJgiAplPOn2QozpyQHG+cOSIkuW4UtbG0cPpk5mNNM4cpNozn9QVT3tlZoikRfo67k40rUjgM888szm+REEcfvjh7ThADjjOM46l7vyjzhyeK7bBBhsEohbpKxpBdAOnm/wPf/jDpgNRuvrqq7dj9jigOJ849FZaaSWqwtz0iETguNMuKhjBiwx2pDOnnOOX11lnnfjWt77Vjhzk+HrPe97TCPIbb7wxdtlll+h93vSmN8Vll13WiGPH/4nu4MDjwIIZxxvHVubAOSZvXmuBsXmtnT1IYY42Onbeeecg5l533XXDcdhsFQliTY4XpKctrP4rBAqBQqAQKAQKgUJgDCFgb+mY426yPZG9kbL9oKOBr7zyykAY2gfZW9mj2hciR/WbFum66LDvzMx2Go0yIlOa+eQeN3OQZ7f9XWZOOurZeP3Vs0/eHk3efpDt88wzT7uJT511W4P+9n72hsaQnu+pPaox2uxtpWzXPpL0fpnZns3LbutiK33sMzcb4K0/oVvqekj1k2ZmezZyZrbnDNNnbAy9MgdHePst0WWous1r7eZTzsxGJItwNo/1sKmvQ5leY/QvedYI1IBCoBAoBEYFAnOMCivKiEKgECgECoFCoBAoBAqBQmDcIvDMFpaZ7eg6hK8RnDDEscuZGQsvvLDq5hDjvOGgaRXD/svMVsocpN0Z1CqH/svMdqQfR9d3v/vdcCzcQgst1Ihkjh7PCUPIIm8dUScShNOJw4wTaEhFczghQk8++eRAzDqyGZmMXEXIIkNFM3z5y1+OrbbaKjjLrIlzyXiRGeqRtkhUR0L/+te/1tSOdJZBDHMyLrPMMi1KWLQwWxzzzFFnnKPzDj300BCZDA/Ruvfdd1+wRySvtTmez/F3nGrm148zjCPTs+asSRuiW2ru7uhCiItoFjFiXY7OQ0KLNBaJ4fg85DlCm174iX6mo6QQKAQKgUKgECgECoGxhoBTYjKz7d3sId3k5lhmjwixV3NSi/2YvZR9j/2T1B5sWtdKJ/KTvszBPtb+it5OfMoPF3u7vh9mizb2sV2eLql1sFFf+1p19tiZOYlAdRNm5oAUjaGXfSF7Mgd756GqtgemQ72yvDRzYK/8lKTPp926MrPdzMjWrk+amc0mfbSZw341hl5SdfoNFVvErjQzWz4zQxtR3yUz282RbKBDvf0uAlqe0Avnfh3UKcMYNsolhUAh8EwRqH6FwOhCoEjg0XU9yppCoBAoBAqBQqAQKAQKgXGOACcLGWmZ2jlhiEgFUa+e0+X5uuo4hPp4zhzOHmmvGyk1Xjty9oADDohLLrkkHJ18wQUXxFe/+tVwxLNn+dKXmS3alz2cQMb1uZC5559/fnh2mqP0HIuHKPV8OM/qFZGLbPY8YOOM54Tj1OJQRDSLOrYmhO1hhx3WCFx99N9uu+1CO92OHHRsn0hcTjz2cFztt99+8bnPfa49k85z4PT96Ec/Gghoz2VD1loHh1/mwEG30047teP/PvzhD8cqq6zSIiDYlJnNuSfPgThx4sRgE9zNccQRRwRxdCCMRCgjgtlqDo4yBLTyJKlMIVAIFAKFQCFQCBQCYwAB+zR7GXssN/Z51q89nn2iGwMzB/soN/Zp19eeCbE4//zzT5cVZma72bErsx+zL2QTycx246J8PPHKzHYTJTtU2R9mpmzbw8qIaPaMW3lj7dv6fti+1r7aupDG5tNu7wgTY/RFMmcO9Pa5jDOG6DeS0NHxop8dMMzMRvrG0IsNQ0lbj9ScUjbCQjkzJz2vmB4yfP7MgY3GaOuC9GUDm81NrINOc2QOyG66+rrdBKpPt0u/kkKgECgECoEREBilTXOMUrvKrEKgECgECoFCoBAoBAqBQmBcI8D5MrkFctaozxyQkvJLLLFEIyxF2XIgdeeMtsxsziJOHeUumdmzT0k9+xcRiiwVwSsSGGHruWQib0XOigS55557WlSB6FaRt5xHbOsOJCQyB5OI3ne+852BqEWKOiLQhBxboig4Bjmu1HHCZWZ79u9yyy0Xu+++e3s+sYhexHDvQy/ye5NNNml9kNUI4KWWWio48TIzHn300UbgOvJ5nXXWCUdci97dcccdw5x0wao7tzi1YK5NpLL1ske9vvAj1pg5iIKxRtHRjodGOHv+sKOnX/e614VnqhknOoKjUJ6jTFpSCBQChUAhUAgUAoXAWEIA0WdPJNr3C1/4Qnzxi1+MTYb2YU5gQfr2/ZQ9mv2Rtdkv2kvZTypPi9h/2afRYS4y55xzNiI388k9sXZ92SpVNs5ezBhlbUS+17FbWdrHKWcO9sv62btaj3228b0f/eoyB337vtY+0xhC10hCh3Z67DczM3qd/aO8en26fjYp23sjt41VtgZtysaYX13XoZ5o62Kc9SB29c3MoNcY9USZLn0J/NVpUy4pBAqBQqAQGJsIFAk8469bzVAIFAKFQCFQCBQChUAhUAhMQiAzG2mbmZPqhmc4azIHbfLaOLYys0VHZA7a1JPMbFERMZlX5pN9u5Pn4YcfbpGzxx13XHh2r4gHQzmczIfUlP7qV79qz99deumlY8EFF9SlHTFHD8nMNq++ylIOqhh6cRgOJY2klfZ6eTLcwcTpqG54H44rdXRK9VFnnLmIqFsp0S7t7ZyTyoTzSgpDujjslLv09p5mPukU04dubeaX0sEubYReKaFbe0khUAjMtgjM9IX77Jnpk9aEhUAhMGYRQAAiOPu+S9keB6noBJTLLrssdthhh3AiSu9jr2OPhQzU1+Ll+35Pv8yc4v42Mw0ZUeytum77KTJ8QG9TJ88eY5QzB/r7GG1EW68zppd7nXLXMbxOvfG9LTPb2tQTe1Dps5HMbN0np9P+MnPQrhM8pXCXdulrkD7dXnWZT+roY4an5kbs9rG+P+Qzs+3pYwov46bQ9IyrzdXlGQ8aRx372qXjaFm1lEJgpiCQmU/5DPZ3RGbK5ONkkjnGyTpqGYXAKESgTCoECoFCoBAoBAqBQmD0IeAZumuttVZ7Ntjxxx8fp59+etx2223x+9//Pm655Zbw/FtRr54ZzLkn+rU7ozipRt+KyqJCoBAoBAqBQmBWI1DzFwKjGwEkL8LXXg7x5+Y/ROeiiy7aIn7tAZ2q8qIXvaid2OImwcxsi9K/Zeq/QqAQKAQKgUKgEBhzCBQJPOYuWRlcCBQCox6BMrAQKAQKgUKgEBjFCCywwAKxzz77hOe73X777fHhD384tthii9h4443Dccpve9vbGjHsmOhdd921RYP0SASRI6N4aWVaIVAIFAKFQCFQCBQCMxeBMTIbIle0qOgpBK9oVo+4OOWUU+K8884L+z4EseUghz0KRASo/o4rVl9SCBQChUAhUAgUAmMPgSKBx941K4sLgUKgECgERikCZVYhUAgUAmMFgbe85S3x8Y9/PI455ph4wxveEJyC//Ef/xEchEsssUTsv//+8bnPfS723nvvdvSSyBFr4xTMzFaXOflUvxkpmZOfN3N01M/ItZfuQqAQKAQKgUKgECgEnisCbuZD6u6+++7x5S9/OU477bR405ve1CJ///KXv7RTYrR3/aKHHfvcyeFeX+kAgWfzP1xHkmejq/r+PQIjYavt70dM3xpzjCTTd7bSVggUAoXAs0OgSOBnh1f1LgQKgUKgECgECoFC4OkIVLkQGFMIOP4PqbvUUkvF+973vhb9ceWVV7ZjoC+//PJW/uhHPxobbLBBLLzwwsGhgSQeU4ssYwuBQqAQKAQKgUKgECgEnoIAMld072677Rbrr79+IH4RvW7yE/nrebEG2CsijN0cWHtAiJQUAk9BoAqFQCFQCIwpBIoEHlOXq4wtBAqBQqAQKAQKgUKgEBg9CIxNS/7xH/+xRfJy+onukHIKcv457u8FL3hBa7c67d0hqMwpKC0pBAqBQqAQKAQKgUKgEBhbCDj15fHHHw+P+UAG2+NJ//M//3NSFHBmhn0h6atDCPf8rErdlDgjZWrrmtrcUxs/tfZp1T+t46dm34xun9H2z2j9Mxqf0j9aECg7CoGxiUCRwGPzupXVhUAhUAgUAoVAIVAIFAKFwHNCANEr4kN0B8cfp4jIYMomTJgQSGH1ypyFUs5BqXHS2V4KgEKgECgECoFCoI5hd4YAABAASURBVBAoBMYYAv/8z/8cz3/+89te79/+7d9aas+HDO43CVqSOntDolz7PyhMm9hvjyTTpr1Gj4StthmNkDlGkhk9f+kvBAqBGYzAGFdfJPAYv4BlfiFQCBQChUAhUAgUAoVAIfBsEED+6i+qV6Qvxx6nBaJXqt3Rf9o4BPXlHOQIzEzFkkJgtkWgFl4IFAKFQCFQCIxVBBz/bH9nr4cQtr9zc2Bfj72h/aA9nz72g/aGpPeptBAoBAqBQqAQKATGFgJFAj/361UjC4FCYBoRyMzwAyRz4FD2w4JkDsrTqL6GFwKFQCFQCBQCMwQB31WcY5RzkImW4DSTVzdaJTODrZmD71kEr3IMvdjOEZg5aBuqan3VyxOOQGlJIdDf/5Cwl5Oq4zjueWmXfoxkT3t9pYXAGEJgVJjqpAaGIG0yB7+lhn82O75Vn8xsEX7afGf5O8188vOdjpJCoBCY/RDw6I/hez8I+NyQZmbYG9oP+uxQRzJz0mNC+lifKz3v86Xn9X+u4nPN59e///u/xxFHHBFHHXVUHHnkkXHggQe28iGHHBIf+tCH4vDDD49DDz00PvCBD8RXv/rVuOeee+Kxxx5rviX78czB519mxre+9a0wTn/jyPvf//42Xqp80EEHxTHHHBMf+chH4qKLLgqn4LDDvsZalKXW+ac//SlOPvnkNrcxXTf9bBtJvvKVr7S9tb0S/b/85S/jgx/8YBx88MFtrXRY92GHHRbE2qUf//jH4zvf+U7ce++9YR/117/+lTlNRHO3zNB/mRnf/OY3w7rY9rvf/S46Hpk51OPJf+aHc2bGqaee2vBlO1vYQQ444IBmFxutky3nnntuXH/99QEbuEhptSbvCXk4mZetyjAzh+v16U9/uq1DfZfez3jjMgfrMKd1mNN7gxhjLmmfW55cc801bR3eL/qyQx/vzauuuqph7T3VMbau4447ruHV57r99tvjoYceCtjQyR7pcGFnL8PRXNK77747TjnllDbPPvvsE3vssUd8+MMfDmv46Ec/GnfccUcf1lJjurSK+q8QKASmiEBmhr89olNmTvpeUi6ZOgJzTL1L9SgECoGnIlClQqAQKAQKgUKgEJidEcjM5sThWOAA8QMeWcrZwFkgnRbx42YkmRbdM2PsSLZrmxk2jOY5YDCSjGbb2eb9zv4Yekk5v6QcxhzH+ihz6hF/J5k51DtC1Ln2kv9pzurCoXB4tu8Bzuz2x/S0/+jxt8Y53vtkDv7u/D1mDvJPG1bFZ4RAdSoECoGZgQAyOjPjtttuizPPPLMRtYjJE044oZFpUoQoEu/oo49u5No222wT66yzTuy+++6NKLUPYWtmNmL4Bz/4Qejbx33sYx8Lok5KEIHmQXJuvvnmsfHGGzcyFdmKDESM02mfgyT80pe+FMYgNZF7yONPfOITjTBFMk5Jvvvd71ITIrB9Lv/rv/5rIw1POumkRvrSg5RG/hL2qHvf+94X7Np0003jtNNOazf4UGSP9YIXvKARvfZi1157bSOyrYltxj/++OOhTX/fEUTe7xZ2WCOiHFkJk09+8pNtHeaFGTK4r/H444+PHXbYITbYYIOWXn311QETOjvudPsOgpk9H5L6sssuC2ORoccee2xccMEFoR4G9pT69XFdzze+8Y12feGx7777xs033xzeHyLZex9j+tr8/vrZz34WsCTXXXddWKMxvhcR6NbjOlurNVmvsmt54oknNvJ2jTXWiNe+9rVhXtfH+sxDv9TvPilhizl++9vfthsNvA/Zap0I/7POOquR0p1s3nLLLdvNA7/5zW8Mb9fNeNIq6r9CoBAoBGYgAkUCz0BwS3UhUAiMMwRqOYVAIVAIFAKFwDAEMrM5Pzg6OBk4IuQ5P6ZFMrPd2Zo5+XRadM+MsZmTtztzUD8zbBjNc2QOcMicfDqabWcbZxWJoVdmtqihzGxORpE4w/tw7HGg6Y+k4kzVXjJHu5GkcCgcnst7YOhPr71/hqfyHPr/9E//FESZc13a5/AdpVxSCBQCzxCB6jZTEUCwIQYnTJjQ9hYmX2ihhWLNNdeMpZdeOhZddNFYbrnlmrz61a9u5K/Pu7vuuisQrIi7Cy+8sJGk9h0vfOEL236aTkTgy1/+8kbwrb322rHWWms1WXfddQPxt/rqq8eSSy7ZooB/9KMfxX777deIZ5+rPkPZxh4EJELQnkZ55ZVXjle+8pUxceLEWHbZZUeU5ZdfflKEqd8NPqORsMjclVZaKdhFrNf62MVOa7ZOkcPI2f33379F09pj2Vexhz6Rv3feeWf7bWL9iFAksDb224+x2XcBTIjfLdrVswcO5jYvUpMtRHnxxReP5z3veXHfffeF6FzRrgjkrjczw3pgI7UuBDHSEwlrDtfq8ssvbwRoZjaiVj2bkKr6K0+YMKHdLEfHH//4xxatK+Lb9dDexbWRN06U+6OPPtqu//B+8Hn44YdbFLW+Cy+8cKy33nqx4oortveS99YiiywSCy64YIsCvvXWW1u0t/V97WtfM6S9H+HjOtCn0rrdZIBI/tSnPhUPPvhgvOQlL4llllkmXE83KCDN4QcTkcpuZBB5jrD3XlJPL7zoLCkECoFCYEYhMMeMUlx6C4FCoBAoBAqB8YJAraMQKAQKgeEIcCRxnHA8cJxwXFx55ZXx2c9+Nk4//fTmOHBU3HMVd7CPJI4aG0me67zTa9xItmubXvOMVT0wGEmmtq6Rrr22qY2f1nZRIuwXNUE+97nPtcgLkRQHH3xwvPjFL27ONZEWIlb0FyHzmc98ph3bOK3z1/iTp/kzZiQMvYdGkpHGVtvUr81I2D6TNtFU+vkbhLe/LXl1nPKc0L6jOJYRBMO/uypfCBQChcBoRgDBhrxE6IkUZeuGG24YX/7yl+MnP/lJiPQkiDeRlo6Ctu/eaKONwueeY4pFrnYi0HhEG51IQRGaZ599dhjr81JKzjvvvLY/Of/881v08TzzzBOITvubX/ziF4GcZBubMgdHktKL9EX+ff/73w9y6aWXxkgiStRvB78h/HbwGU2vuj333LNFH1uTKFjk6te//vWQd8QzDJZYYolAiJ5xxhntN4fPeb9DRAM/8sgjLRLa2ueee+5GmIuePeecc8Aw6RhVc8MjM1u9/5SRwUhe+7Zvf/vbYW4YSRHscPrxj38c9n2IYv1//etfB1KTTchaujKz3aQE7xh6IUxdL/MutdRSjaCmh22u81CXRtpaBywQq7CRRzgjg+GE3Ic1rIyj1/r1p8N41wQWyGBjtGtzM4B2Y7UhZ2FIJ8JfxK/3l+tvjle96lXNzhtuuCHe9a53BTyQ6Mha+swvFbH+3ve+t92A4D3i+sCDLsd30+V72rVzHZHObICHqG7EuDL82UdnSSFQCBQCMwqBIoFnFLKltxAoBAqBQqAQKATGOgJlfyEwWQQ4Gfxo18gpkJnN6eO4NsfROYKt5APtyLPCYfzhIALFs9Mcd+iIO9Ey3vvIKM964wjjVOP82nfffQMx7FhDjrJddtml3hcfGH/vifo7n3nXFMFB3GTh79DfIDn88MPbcx052jmUM3NSBFx3zpeT2bd2SSFQCIxWBHxWiYi0x0YCIvjIvPPOGy960YvaMco+3+TnmmuuUO+YZM+uRdz5jENMIu98Ftqji4RF3omYRQoiSOeff/6Yb775AtmLIFQWwbnYYovFrrvuGqussko8//nPD2PPOuus9igLmCEYSWa2iGHEK33sEEUqP5IgRtmYmS3KFXHNJqLemqzNzXRsWmCBBUIdcvE1r3lN7Lbbbg0H2CAw77777nZEMttuuumm9qxeeViIOpa/5JJL4s9//nPDDg6Zg+8GbQShyQ7iqGtzd2yk5kfEqmfjzjvv3Ijyl770pYaH6GNkJtJVhTVKiTqEKHI+M8MaYI5gdyQ0spdNbNDftZaa5/77729RxYh37wvXCaFtf+naZmYjauXpMJY+19x7yLVzzeOJlz6y1onAhq01IZpdU9d70UUXdax4iLh+/etf324soMc+ly6//8whfeCBB8LNjd5r3q8iiy+66KLYeuut2zXLzIY5PESzi6pGBos6ZoeTc0QaI9CVYSUtKQQKgUJgRiFQJPCMQrb0FgKFQCFQCBQChUAhUAiMUQSmbrY70DktOHsQIAgwkZCIL8+7mhYR6TWSTIvumTF2JNu1zQwbRvMcMBhJRrPtbBPl4Dlq3u9EndTz1TxHz98Gh5o6fw+ewaa/6BHR8vqXHBuFwdjEYKS/XW0z+rr6e/K3ZS7PfST+vhwReuqpp7bnEr7uda+b9CWWmZOO25xUWZlCoBAoBEYhAogwBB1SzR6bIDARb4hSbUg//RBx8uocVYy0U7Ys0cKIRGQpclCdMgKwlzMHZKg5iD6ODHYs8HbbbdeiWdV1ghMJiGBE2rEHuUd/t5V9dI8kyEntCEn2IyDtmeiSdvvpMrd+RN7vDUSiMWxBjCIu5fURWesYY3032WSTWHXVVRt57UhoUbzWCAPt7FfOzHbMMT1wZFNmNvJTv8ycFEFsbJ8bkekIbASxevOymV7jOnEr349TZr8bZR13rV70NRIbfuZmj+tjLdrp7vY4Xhlpijz2ndevibGZ2Qj1zMFaMrORw2x1fWBKt77y9LMzc3D944mX9xQc9IOpmxdFmBvjmouGNtb1I95j1qA/kt6NCAh8cxnvZoXMbLaYj35kMKIYfm4gEGHsqGzvC/NEvWYxAjV9ITC+EZhjfC+vVlcIFAKFQCFQCBQChUAhUAhMfwQ4LDIz/NhHfL3jHe9od49zcDjSbVrE0WMjyR577BEjybTMPT3GjmS7tukxxwzTseeeMaN1w2Akmdr8I117bVMbPz3aRcqIBrEO+vbee+/Yfvvt2/P0OAQ53rbccst429veFjvttFO8853vbCISWP+SGf8+e64Yew+NJM9V73gZNxI22qa2Tn2mRfzN+b7pf1Pvfve722eWv0l6Rep7RiWHPIe1bz9Oamk5maFQUggUAqMVAZ9RhH2Z2aJc7beRgf1zTBtBxPmcQ7gZg3TzmYdsQ6rpg3zTp+eNsUfRX51yZk4ifBGV+uuDZDUvYs8Ry4haextiDvt/fcxBX2bG1F6ISX2cmCLNHIxBfmZmO72BbnbRaU36mUOKKBYRK6/OeuGjH7KVHhHJiFZHD4u6hYVjjqV0Gqu/OeQJe+imC87Wpp6wJzNlG9mqz8SJE1sZkWlO2Kign7gRUD9R2Y5a1keUre8mhD2doo5FWcPb2MwMeLPN/FI2ZWbYOzrGWd1ll13WjsKm0ziiPjMD+QwXOjOzEbB0KcOebTH0yhysBwbWO1TV/mmHhble8YpXBNKWrdb3ve99L/70pz+194roYHZ4/EJmxrrrrhvrr79+GEen/nRRqiwl1ie6GrmsLBrZEeXeU5kDm9SXFAKFwExGYDaZrkjg2eRC1zILgUKgECgECoFCoBAoBKYPApwSNHEccEJwdHAYZc5Q33KPAAAQAElEQVScH/CZ2RxFmZNP2VYyfhHInPx1zxzUz4yVd+dW5uBGiMwMTizOLg44zkYONw4xDjT1/l6kM8O+5zJHjRkgkDl4H2VOPh30mn3/994fSaaGTObkcc185vXmYIO/KeLvSqqes7unHOPyvrOQFZmpWFIIFAKFwKhEIHNA/Po8s5dA4El9riE8lX32SUXl+uyzx7AXR0jai/us82xbC/TZZ4+ujzK9Un3olO918uZC8DlCmX5jHXtsL9PnNTYzg255fXzWyuszkrCTXscrm48OKVsQh9qViTVK6bZOeWNFK4tYtedCgGsT7XvFFVc0EnW55ZaLl73sZS0S2DOLjXMkM9IyMxsxmjn4LmCzNdNlHUjUGHops0n7ULGRv/Kwsj7P9BXByg7YZmYjR+UR5jH0Yr9nKrPXuG233bb9dvE84SWXXLLtGc8+++xw3cyrj2sMA2uyj6QPCb/SSiuFE5e0D6luzyH+wx/+EKKDldlkPmvothuvHn76IHe9PzKzrUebeuvs+cxs64gnXm5idGS0SGBCp3nMK/JaNzrdjAUfZddISmA7PGWLa/7Wt741HD8usvmuu+6Kq666SreSQqAQKARmKAJFAv89vFVTCBQCMwkBmy2bPakpM7NtDHtZXUkhUAgUAoVAITDaEOBk6DYhunqeI6DnKy0ExjMCnGzWZ8/GWccppsyZljkghJW7qJfXX1pSCIwiBJ6VKZmD3yuZk0+flbLn2DlzMLffUV1F//7pdb2s3XcWZ7p8SSFQCBQCMwoBnz++7/uewHc+Ikz6TOY0lhhvfy2POKOXDvsNZJvUPgSxR+9Pf/rTQEzqo69oU2QiHQi7zGzknvaHHnqoRRirJ4hU5B7yErGIbPz85z/f/FKZGRtuuGE7Up8tdIvENSaGXiJeHWl80003NUISoXfPPffEnXfeGbfcckuIFKXzt7/9bdAvEpQNQ0Obftj0z2qf00S79evTxVp+//vfxwUXXBCeRav9Na95TSBI2X7OOec0UjozA8EIH7o8GqDj9K1vfatFsloHvebxvaAv/chJZUQrYhaZyT76ldU7hvnGG28Mj/+47bbb2hpEzLLFdXE92ES/qFn20uv449e+9rWqY7HFFosVVlih5eF45plntmOrVcAXRvITJkwIc+pDhxMwdthhh3Z8tblE3kr17WuSh411kMxU1U5tgoP1qDCP9fd85pP9+vWgRySwY6n1815BVsNLKso5M0M0L+I9M9vR2eynW7+uC8FPBztdF2tDhKtz3DmMjVEuKQQKgckj4O9HS+bg71W+5NkhUCTws8Oreo9rBGpxhUAhUAgUAoVAIVAIFAKFQCFQCBQChUAhMP4RqBUWAoXA9EQgMxthirjNzEYSIsIQXAi9qc2VmY2sRfrpjzxDQF588cVx+eWXhwhdEa2XXnppfP/7349vf/vb8ZGPfCSOPvroQLQaI+J03nnnbXNnZiBq6UMgfOELX4iPfexjse+++8Z+++0XhxxySBx66KFx0EEHxXvf+954y1veEscff3wjiR2lTK/IVYQoUg+JKFIYERxDL9Ghjujfbrvt4vWvf30bT8emm24am2++eSOQkcjIywMOOCCMhw08hoY34lZeRC1S0TqR2SJ3rdF6v/GNb7T1eQTAJz/5yUaY0rHVVls1Ehg+J5xwQosCFgHsaGK6kZGOhGarOa688spASCMztXcCFSFKn9SYD3zgA0EOPvjg8KgP+SOPPDJ22223sI4tttgifvCDH1ARomRhaBzSVcQ0vcRaEO7q11hjjVh44YVbBC57YAJTeLALee76ZGbrg5QmiFjvAXqtYa+99mqPHUHuI8VPOumkRoqz3/VhlDHm916gUx3iVVl+JKGD6AMP8zjGWtl1R2yzw3zWoU/Xa179piZsQpTTAxvvTXn1Uxtb7YVAIVAITAsCRQJPC3o1thAoBMYHArWKQqAQKAQKgUKgECgECoFCoBAoBAqBQqAQGP8I1ApnCAKdfEOIdVIrMxuxG8/yRRc9V1xxRey5556xxx57hGhQpKtjeqUI3MMPP7xFASMK3/zmNweytRN0w6dE3IlMRZiecsop8aUvfSlOPfXUdrQwclhE6g033BDIx1e+8pWtfpNNNgl2iCJF1CHtiDzdCFWRscZdf/31ISLY0cxEvTqp+ltvvbWRy8bTaTy9mdnm+PSnPx277757IJQRvMhsxC8S9vTTT2+kN8JRFCkyuEfWapt77rmb3WuuuWZMnDgxRB3ri8AWMYtkvv322wMxi7A1t3ap6wRn+FjPaaedFo5xhscZZ5wRJ598csMJ4Y6gFgHM7l133TW0r7322o34FwVMH73Wd+GFFzaS23pf9apXBULVPPBFlLNflC/CGzbsyEwqnnJkNayRrXSuvPLK7frSk5kBMzcDZA6O50bg6mst1pk50JeZLaq4KZ/Kf+zQhS7vqR4JjARG2FqfNbBHX/Ppbz7pSJKZLSoZKc1GN0gQZLh1jjS22gqBQqAQmFYEigSeVgRrfCFQCBQChcCYRaAMLwQKgUKgECgECoFCoBAoBAqBQqAQKAQKgWlDIDMnEXiIOoRZPPFCej2RnWKSOSDtEIc6Id2Qi45XvuOOO9pxxp6jKqJVWV4/x/ZuvfXW7ZhiBK465JpjexGNCDokm2OJV1tttZAutdRS7WhifR3Ha07HGou+RRAjY+eff/4WUayPtbAnM4NNiLyXv/zljUxGZP7yl78Mx1KL4CU/+tGPGjmNxEaIImvpIZkDMtCcXa9jgR317MhlEcZsknestHr4iTD+2te+Fttvv30jeq1NJK3+bF1++eXDGIQlzOhYZpllWgSyec4999x2fdTTxxbXCaGZOYji3mijjUI08RJLLNFwgi2y0xh9RfFee+21gUiHFx2wRZgiM5GnopoR4da3+OKLB9usj20itl23VVdd1dCG5UUXXdSuLf10uXaIZh1gznZkK/0ikbfZZptGnKtH6j/88MON5GUnMW7OOeds184YZXZJRxI49Hn0E63MVnn2iEqWZyPsYcjWXicdSTKz4c8mY62NTus2b9SrECgECoEZiECRwDMQ3FJdCBQChUAhUAgUAqMSgTKqECgECoFCoBAoBAqBQqAQKAQKgUJgOiGA2EKKIUiliC0EF/WIM+nUpBNkSDs6HLOM6BOd6qhmz+wVAXrWWWfF2WefHeeff347nli759OK0uxzINjoQRay40Mf+lAgTUXoIm1F8NKFPEUAakOU6isqlh52E7b0ddGJwEMGe+6uZ9win1/96lc3AlWdqFzHIHs+sYhcxwobQydy1DoJ3cqOWxZ9+9nPfjY+85nPhIjcT33qUy0K9+tf/3qzW1nkLfsmTJgQyGWRuZkZiGLR0Z41i/iVInA//OEPtyhh0cCI2R/+8IcBF2thi2uEMGWbejY47vkXv/hFIHsRuo6Gnm+++RqpipQ+77zzAtFsDB2uu6OSpfQidT0bGaZ0IK3ZgjRfb731gn0ijPtYhDl9cM0cHAkNl8xsc2Zmi6Km33VwdDfM4e9aHnvssY1c7eNd725bJ4X/4R/+wXQjiusAD9dFxwcffDBuvvnmdgS3I5xFM2sXHQwr9pjH2tlrzNTEePaxXUroUj+1sdVeCBQChcC0IFAk8LSgV2MLgUKgECgECoFCoBAoBMYQAmVqIVAIFAKFQCFQCBQChUAhUAhMbwQQYqInkX90I7aQY52IUzc10TczWzdknIhdz4J1FPS73/3uII5N9nxaxwo77lifNmDoP3MOJdEjNZGSiDb1REQrshDxKbrTs3s91xYRbNznP//59gxekavKbEC6Sq0FWek5w9oQklJ65Yfbrs4Y7WxAGJqXDnXy6uXZhzDeZJNNYpdddmnP3915553b8dB77LFHOOZa9LKIWv3psA5HTXuerrK1aGOrtSMsM7ORqI6LZjebEOr66OtasaOvp5ddP4RoZoZnI7Nl3333DdG+IoyR6V/5ylfaEc/soMvzgV1/uP385z9v0cd0G88eNtIrb354sdF4R1Ujlulho3ZkvvH6wUebMowR3Mccc0yzR52bA0RwyyPH9WWL1Dqk/VrIT03MqY8oYLhlDkhoRLp1sHvBBRcMeHkms5sJ2G3M1AQGIqJJZobrtsACC0xtWLVPEwI1uBAoBCBQJDAUSgqBQqAQKAQKgUKgECgECoFCYPwiUCsrBAqBQqAQKAQKgUKgEJhhCCDHkHTIMenwiTJzeHGKeQQcoq13QBKqow+Bpg1JiBhE5CJXe1/1nfTTX73+Uv08K7jXq6MPebnlllvGjjvu2CI+9TnnnHMCySga2JqMZUNmBn3EePVIQm3K6jvZiBTsc2VmI2P1z8xGkBqjD+JSP+s0l7J1IEHZp4wsRhaayzzG3X///YH4pNOaEbMioz3fGCkqavjEE09shLa2l770pW19l19+eYgG7nqksJQii81tTmXrcS2RrqKMHcOsjYgwFqHMZsdu6+96iCBGTsMBOS9qV1Qz0li09sc+9rFwNDbbRD8bl5ktqlv0sDJsjDe/MhxgJA8naxZhvf/++7cIYG1HH310XH311e36wENfkpmS9izelhnhPzjQZX5zO95bWT2iFj6ZA0J4lVVWaZpE9HrWNNxaxVT+6/0d4W0O5P8iiyzS7J7K0GouBAqBZ4tA9X8KAkUCPwWOKhQChUAhUAgUAoVAIVAIFAKFQCFQCIwXBGodhUAhUAgUAoVAITDjEXDksWNzkZQILjNKifwzEWMRaohG/ZWldMhnZkgRgVL1iMEYemU+SfiJWh2qauRaZrZnyCJORXMi9RCXyMIeMbrffvu1iFvEL92eC+z4ZCQoe+gi9CLy9KEHSaheymZ1ygR5K1VHB1HuqbnkkadskUd4Zmb0OvYhhI1jOyI4M+OOO+6Im266qRHKjlc++OCDA5ktQnrvvfeOt7/97S2i+D3veU97hvAb3vCGdiw0PZ4rLGUf/NhhPZ6tC1O2WDcylOjryGLkMjJZm4jeQw89tB1DLZKYjeT73/9+e74v0nrrrbcOdoncFs0smltUNxsRwB/4wAdi5ZVXbkSuY6ZFENNtPnawLTMbga6sHukshY/IacdCq7vqqqviO9/5TpubzcbqB1OptUpHEhi4jsb+/ve/D8daW5PrKlLcDQLy1uZ5yG4goA8J7Chx+akJfd/97ncnXQvHncPWdZ/a2GovBAqBQmBaEJidSOBpwanGFgKFQCFQCBQChUAhUAgUAoVAIVAITAUBzrMuU+lazYXAjESgdBcChUAhUAjMAAR8x2fmJM2Z2aJM11133XYMM4IOWaYfQg6Bh1ybNGAKGdGfmozr/ZFm6giSTpqZjQiOoVdmtmOJh7KT6sxtPPKVLvNr70SgdsSlOoQnolC/4447LhZffPFGOiLlHMWMLO52Sem1PrqNo0dqPH0IQulwYbc5ib7GazdHTzOz2Q+vzCexZXPvH0Mva8nM+OpXvxqPPvpo6L/nnnsGR2v74AAAEABJREFUe/RFUJtnqOuk6Ff1b3rTm8JRyeZHmIrW1QfJrD+BBX36WEdfk37q6BFpTI/rctddd8VHPvKRQEwbj4xnl35s3mmnnQxtguiUgaF5rB12G2+8cSNEresTn/hEOx5ZP+UuyoSt1ikvXXbZZUM0MGLe/OzRxg7EsLx6tpqPPmuSEu0IcKnrSvT3jF8Ry3fffXe7ecCR1gh2a2KD6/nyl788Vl11VUMDYSzyWn/t5rDO1jj0X8879pq9UnNtuummgZwf6hIwk5YUAoXA5BHof7P+vibfo2qnhsAcU+tQ7YXA2EegVlAIFAKFQCFQCBQChUAhUAgUAoVAIVAIFALjH4FaYSFQCIw2BDKfJDanZBsCUhuCT4qQIz0vnZp0ggBhgKwzXorUlDc+c3CsMyKOZGYjYBdaaKE49thjY+GFF27kn2hbZGDmwHZ6RKoiGekXGepYX2W6EbAjCdJWP6QkPXPNNVeI7mWDupjKCy6ZGeb43ve+14jDeeedN7bYYotgm7VLuxo2yiNEkduiWZVF3f7gBz9oa9QHGYu8RPRaC9s6cUmnMQhQ5C3idZdddlEVxlx88cXBFtfOcdT33Xdfi05ef/31Y7755mv96Oj6OtmpP32vfvWrg1363HrrrS2a1yCkMXuQt/qpM5Ye9sFRnWOhkfX6aoOn/pnZ7FPPdvrgTIf0kUceacQ5O+CK+L300kvjW9/6Vjj2+pvf/Gbce++9poiDDjoollhiidbfeMTxSiutFI7IFhkNh/POOy/23XffEAlNP73mptt7RJQzPaKwRVGvuOKKrb/x9LWJ6r9CoBAoBGYgAkUCz0BwS3UhUAjMYgRq+kKgECgECoFCoBAoBAqBQqAQKAQKgUKgEBj/CNQKRw0CSL1nawwyDXGGmDReikQj2p6pPjr0pQNhaKwUOaeeZGYML6szTsQsYlIZoYrkvOaaawJRl5nt6GL1MfS66667wjHSG2ywQay22mrtOGnHHk9JkIS33XZbI0nZhqwURTukalI0s/yUhL3IzC9/+cuBWLQuxwk7gttRzsYhKaUkc0BeyyMx11lnnWa/Pj/72c/iD3/4QytnDvqpR5aLrEViZmZrh4u52Yz4dpQzEtT1sZ5vf/vbTRcyWB9E7EYbbdSilBGzmdnyMfQyZihp0dZSuImopZ8gYf/85z+3KGa6kL1S5LT+1q+OHnYhwZHSotC1wxNxbAx8O7n+0EMPhbHGIGI333zzcKTz2muv3VJ5pK61IYORwo57PvDAA8OR2ohk1x3mMEDkbrjhhoH41s+cjnl2DDecjTvjjDPik5/8ZOyzzz6xySabxDe+8Y32nkN6iwhGBLOHPvayv6QQKAQKgRmFQJHAMwrZ0lsIFAKFQCEwyxCoiQuBQqAQKAQKgUKgECgECoFCoBAoBAqBQmDmITA5MitzQDJOzQokJIKPIA8Jfcg3bSON16Z/Zrao3hh6IRURkghNhCA9SLyhpvYPkWguc+ir3Tzvfe97Y4UVVmgRtzfddFMcf/zxLarUIIQ0fcYgJi+77LIQ5Xn11VfH5ZdfPqIglBGcbEJI0kUnQSJKRxJrcDz1ySef3AhNdjim2Ji55567EauZA6yRi9ZnXWw1H7IawQuDK664Im644YZG8tJJh/WwT55thA4YqcvMdty3o5Df+c53hjlh5njpE044oa1dP4TzKqusItuuhfnZw5ZWOfSfvLoJEyYEMhSRKlL62muvbRG49A51a4S5+UUza8/MdvS4Nn3oFk17yCGHxIILLqi6iTVmPnlUuHkQt9aEuL586Fr94he/iOuuu67hIOrbMc2wMBdi/YgjjgiR4HSZi2LvD3rgqbzyyivHj370o0B6i6hGOrtpwDVCKL/vfe+L888/P5DQdK6zzjrh2GvRxuaxNjZlDq4bnSWFQCFQCMwIBOaYEUpLZyFQCBQChUAhUAgUArMAgZqyECgECoFCoBAoBAqBQqAQKAQKgUJgJiOAkJvSlJlTJ7mQbYhchNt6660Xnhfr+GH1CMMp6e71SFH5zGxHHTs2ebHFFgtHBov0dNwz0g0BSfQdLpnZnm8rynXHHXeMt7zlLYE4Rfo98MADTScSdfXVVw8RuI48fu1rXxsiQtkqHUlEnzoCGuFLp+OSPRN2s802C3qH2zK5PHzvvPPOeNnLXhbm3n333cP6RDnrr11KMrMRvOrMF0OvJZdcMrbddtt44xvfGEhuhCfSV54NCOVuB3xch6FhLXoVGdzzUutEfEoXXXTRQJZ7xi39omE7IZs5uO7GZ2Y7Utl4NrFNfo011oi3ve1tbU2wZxMiGabWiXB1/UUp6y/vPZGZiO+gR0Sv6Fo2WIs6fRCsooMnTpzYrplIb8Ju9r/uda8L80s32WSTFvX72c9+NpD7O++8cyOh6TEvTAh71Hkvwcv76pxzzgnEL53wgOkyyywTyO1XvvKVgTQ/+OCD4wtf+EIgyOFB6IGz9705SgqBQqAQmFEIzDGjFJfeQqAQKAQKgUKgECgECoFCYOYgULMUAoVAIVAIFAKFQCFQCBQChcCsRgAB91xsEGWJGFtggQXiuOOOi9NPPz3e8Y53tGffPhN9yFBzI+pEzTpmF1GKoHMUrwhWhJv2LvQaY155UbrSvffeO84666z4+te/Hp/5zGcCiUgnHaJO6dTm+OJzzz03Pve5zzWCD8k3JTn00EPDs3mR1YhEJDPdp512WiAvzTuSZGaY3zHDoklFKCN2kaPWYx3GS/t6EJVEu8jdU045JZCcjpQ2v+jU97///UGn5yE7XpkOa5UiXBG28gjLzJQN0bcnnnhiu0bf+c534qtf/WrDQOTsrrvu2p51bBxbMrORtZnZIoNj6KXetRjKNkJ6zz33DMc0H3nkkYE03W677Zpuxykjhs3t/eEaWw9RZ3zm4GhvR3OfeuqpAU83D9BPXFPRxl/5ylfii1/8Ypx55plNHOVMYOFIa/mPfOQjjYxGQjsC2rXqWMAUqcx2tphbHv7IfeQ3/Zdcckl7z8D5wgsvDM8L/uhHPxqOiPa8afa4QYHQAyd20lfybBCovoVAIfBsECgS+NmgVX0LgUKgECgECoFCoBAoBAqBQmD0IFCWFAKFQCFQCBQChUAhUAjMcgQQYmRaDEHsIcVEyRKRlPQ9E73IuMzUvT1TVnQlspAeZCfRSJd6pJ4yolNqXilyThuCDgmIuHPULyJVO33EfIhVZDMSkK0jyfzzz9/sGk4kihpFvHaikf4pCWz0sw42yXfb2Zs5WHvmIO16OsEo+ti62cxOa9JHivAU0WoOEcJs1EbMI4WHI4zlYTVhwoRG9qoTEQsDOpT1Mc588uyEOzuVtUm7iJpFjlobe2AL43nmmad1YZ9M5mBt1kSnOiLPJjcQwLPXqZdnH6GbTrphoK85zaeNDvhY6yOPPNKijM3tmdDa2A1H7xF6MzMcAa1OmV1wWG655dqzhpdeeunw/oCV949x9LDFnOyjE+7GlxQChcAzQKC6PCcEigR+TrDVoEKgECgECoFCoBAoBAqBQqAQKAQKgVmFQM1bCBQChUAhUAgUAuMLARGyiFer6lGf8pkD8k9+JOlkGvIR4YiUkyLgkJBIN/nMnBSV2glPZJw5EXQx9GILMhDJZxw9CLzMgS36DnVr/7S1zAj/mZ9YHzuJMntGGDapiS36s8GYzGwRtjrQlZmyk0Q//VVIrUcdUpPt1qQNgUm3PEGGws2YjqNx+neBlb6IzN4X6a4O0SlvPDvVwUedPFvplVfnWb/ymdlIcnnzaTOf1Hj1bO86rUeddvXdJusxhzIb9DHGGumRd817G/t7vbUbawwy1/zyiFz6rA3J7T0CQ23KcGCHPj2vzZz69jnk9fGeggHxLGb2619SCBQChcCMQmA8kMAzCpvSWwgUAoVAIVAIFAKFQCFQCBQChUAh8CwQyMzmlMzMZzGquhYCzxiB6lgIFAKFQCEwChFAaCHWkGyZ2fYCzFQnfaaSma0rMq1lhv6jeyiZ6j+kG0JPx+Fj1GVmqNMnhr2QeL04fM5eh6AzThmBJyUIPSnJHNgsP5LQAw82dF2Zg7GZ2TDLzCmqMN44pKJOPaVPebjolznQZZx5EdBSa4KJvPVLjR2uJ3MwVj1ddHRRN1zU66MOLubJzElEe2ZGbx8+h36iZGPoxQbErlS9tbFRqm6oS/unrmWe+E9fWX2Ia2gueXZJex/9jKcz88n19XrpcPv0U9fF2nrePD2fmTF8juE6Mp86jzHwlxL4S0sKgULgqQj42+3ie0Vr5t//PakvmToCc0y9S/UoBEYrAmVXIVAIFAKFQCFQCBQChUAhUAgUAoVAIVAIjH8EaoWFQCFQCBQChUAhUAgUAoVAIfBsESgS+NkiVv0LgUJg1iNQFhQChUAhUAgUAoVAIVAIFAKFQCFQCBQChcD4R6BWWAgUAoVAIVAIFAKFQCHwnBEoEvg5Q1cDC4FCoBAoBGY2AjVfIVAIFAKFQCFQCBQChUAhUAgUAoVAIVAIjH8ExtMKM3PScc+Zf5+f0WvN/Ps5M5+sm9HzT01/5pO2ZP59fkaPn5r+ai8ECoFCYCwjUCTwWL56ZXshUAgUAoVAITB7IFCrLAQKgUKgECgECoFCoBAoBAqBQqAQKAQKgfGPQK2wECgECoFCYDoiUCTwdASzVBUChUAhUAgUAoVAIVAITE8ESlchUAgUAoVAIVAIFAKFQCFQCBQChUAhUAiMfwRqhYVAITAjECgSeEagWjoLgUKgECgECoFCoBAoBAqBQuC5I1AjC4FCoBAoBAqBQqAQKAQKgUKgECgECoFCYPwjUCucoQgUCTxD4S3lhUAhUAgUAoVAIVAIFAKFQCFQCBQCzxSB6lcIFAKFQCFQCBQChUAhUAgUAoVAIVAIFALTB4HRTAJPnxWWlkKgECgECoFCoBAoBAqBQqAQKAQKgUKgEBjNCJRthUAhUAgUAmMYgf/5n/+JOeaYI/7hH/4h/va3vzWxnMyUPCP5P//n/8S///u/t77Ddfzf//t/g351rXHoP/leJ6/PUPWkf3T913/916SyPiNJH////t//e8qYSYWhDJ1DSfvX82xoFUP//ed//mdbt3SoGL2PfNcv3+1iT+8rP1yXfqT3lSfDy3Qqdx3au9BlLdJeV2khUAgUAmMFgcyMzCeF3T4npcNlcnXD2ys/QKBI4AEO9f+oQqCMKQQKgUKgECgECoFCoBAoBAqBQqAQKAQKgfGPQK2wECgECoFoJO///t//O/75n/85HnzwwfjTn/7UCNW//OUvLf2P//iPGC7I4l5Ggv5//9//1/r993//d4MT+Sn/17/+Nf7t3/7tKWP7uOGp8eY0jgL6M1M27r///kCoPvbYY63sP7b++c9/DiQsoYsO/TIz2KSf1Bro1e+Pf/xjPP744/Hoo482e+ecc85gJ0IXiY7QMEb73XffHQ888EBce+21cdNNNzVS+R//8R/bnAhm45TpoKHca8wAABAASURBVN9YYl66SGa2edSVFAKFQCFQCMyeCBQJPHte91p1ITA6ESirCoFCoBAoBAqBQqAQKAQKgUKgECgECoFCYPwjUCssBJ6GAAIT6bnDDjvEuuuuG6uttlosvfTSsfzyy8dKK63U5FWvelWssMIKseKKK4Y80XbRRRc1kpSOc889N17zmte0ftrWWGONSX31n5wsueSS8YY3vCEuueSSZhVyFXl73nnnxaabbhqLLbZYHHHEEYFURvReccUVbY5lllkmXvGKV8QrX/nKZic98i9/+cubjcsuu2yrt47VV1892PLGN74xTjzxxED8tsmG/vtf/+t/NfL74osvjm233TaWWGKJWG655WLixImx6qqrxute97pg07777hu33nprI3ZFXdPRCeCewmBI5aQoul5WV1IIFAKFQCEw+yFQJPDsd81rxYVAIVAIjDoEyqBCoBAoBAqBQqAQKAQKgUKgECgECoFCoBAY/whMboXIzMyMF7zgBSEC9sYbb4yrr746HnnkkUZ63nbbbXHLLbdMEkSospTcc889jSQVoStKVp0I3jvvvLNF0eo7kuh/8803NyLWeMTpv/zLv7SoWzr+8Ic/tIhdRCyy9aGHHmq23HXXXWHubt+9994bt99+e4seFr17xx13hPFSa9J2zTXXhIhgxK+oXyk9H/vYx2KjjTaKCy+8sEUeixh+3vOeF89//vNbRLCI37POOqsRyccee2yLKBZ9LApZ1C/JzEYQTw7jqisECoFCoBCYPREoEnj2vO616kKgECgECoFCYDQgUDYUAoVAIVAIFAKFQCFQCBQChUAhUAjM5ghkZjsSGsGKzATHC1/4wnjPe94Tu+22W+yzzz4hClZK9t5771YnT0TZitBF4BqPrEUsL7LIIrHHHnu0scZPSQ455JDWZ+WVV24RtKJs2YBgpZddCFukNNJWlO6BBx4Y+++/f7zrXe+K/fbbL/baa6/Yfvvt23OR2TDXXHPFjjvu2Nre9773NTsOOOCAVn7LW97SyFr9EMS77757fOYzn2lj2S6a+LDDDov3v//9cfDBB7d5Nthgg0b8Ioc//elPh/mNRRRnZrM7MwOBzV72k8yUjAYpGwqBQqAQKARmAQJFAs8C0GvKQqAQKAQKgUKgECgEZm8EavWFQCFQCBQChUAhUAgUAoVAIVAIDBBArGZme5YuApa87GUviyOPPDJOOumkOProo5scc8wxIWKWyBNtjmE2hh7RwJnZjlt2/PIJJ5zQxuo3JUECI2iRrwhUwjI6RQRLPa9YNK76xRdfvJHGH/rQh+K4445rR0VLEbP6IY4XXHDBQFZbw1FHHdXWgtQ9/PDDY5111mlkLVJZH9HBnkOMtP7kJz8Z3/jGN9rYD37wg43sRggjiT//+c/HoosuGvfdd1849hqp7VnD5mNXl26/cmaRwHAomZUI1NyFQCEwKxEoEnhWol9zFwKFQCFQCBQChUAhUAgUArMTArXWQqAQKAQKgUKgECgECoFCYAoIiIJF4iIxRd4iN0W2iphFxDr+eLioI9r1y8x2bHPX4Rm+joUePmZKeZG7zGIDnfL0PvbYY+145kcffbTpVo9snnfeeQNBzNbMDHUveclLgn52iyKmhw5tjnV+0Yte1I68NoeoZc8AvuCCC9rx0J4bjPAWTTz33HMHexC81mWsNe20006BUEYEG/+9730vzjzzzEAgs4Nt5pOWFAKFQCEwyxEoA0YFAkUCj4rLUEYUAoVAIVAIFAKFQCFQCBQChUAhMH4RqJUVAoVAIVAIFAKFQCEwJQQc3ZyZjUBFbiI+kamITeQnMpUgOKXaiLw6fRCv9HfiVN5RyfPNN187ZlnfkSQzG9mLfGZPH2+MvBQ5ax429hShK/pXH5G9xrKJ7eSf/umfNDWitmWG/jPW84FPOeWU0PfFL35xbL311i1CeKg5EM6IXbq1//d//3dMmDAhzLvZZpvFtttuG47L1ldEsL76KGdmOxpansBSWlIIFAKFQCEweyIwK0jg2RPpWnUhUAgUAoVAIVAIFAKFQCFQCBQChUAhMHshUKstBAqBQqAQmI0QeK6EY2YGwhSxi4TNzHD0Mn0I08xBO4IVnOr1kzcOOWqsMtK1E6LGEuOIvP6EDv2Hiz59XvWieUXxZg7mR7Yig9UhZ3vfrksd4tY8vY98Zgai2LzKdFxxxRUhSlmdyN7NN9980poRvPqzwbro6nlz7bzzzoE4zsxAJv/yl78MRHhfN/09n5mGlhQChUAhMCYRyJzyZ1jmlNvG5GJnkNFFAs8gYEvt5BCoukKgECgECoFCoBAoBAqBQqAQKAQKgUKgEBj/CNQKC4FCoBB45gggLRGoSFbHICM6EbAieeWRvLQhRKWZA5JYXjsCFLkqCpgeRCzilF5ksXFEWTvJfCp5YLxxdBorpfsvf/mL7DQJ3ZnZon7ZYD0PP/xw0J2Zseyyy8YCCyzQIqEzM8xrTAy95LuwG/E8zzzzxIorrtj00fHAAw8EAlv70JA2XkqQzNKSQqAQKAQKgdkTgSKBZ8/rXqsuBGYuAjVbIVAIFAKFQCFQCBQChUAhUAgUAoVAIVAIjH8EaoWFwDQggPgVwYqwJXfffXfce++97Xjkhx56KBCn6u655574/e9/H7fddtskwhMBisRFej722GNBj2OVr7/++vjRj37U5NJLL40uP/zhD6PLxRdfHL/4xS+a5QhXZDQ9bEBEt4Zp+I9tw4cjgR9//PFAUCOFF1tssXjRi140qYv+mQMyuFeyi02ZGS94wQtirbXWak1IYNHA1ktX78N2HYyTlhQChUAhUAjMnggUCTx7XvdadSFQCBQCMwWBmqQQKAQKgUKgECgECoFCoBAoBAqBQqAQKATGPwLTskJRrMY///nPj7/+9a+N2L3uuuvi9a9/fbzpTW+K173udbHKKqs04vMNb3hDrL/++iHdbrvt4pRTTmlHSdMhehYJ+i//8i+RmXHRRRfFFltsEVtttVWTt73tbS1Vlu+i/PGPf7yRzJkZjpRGnnZ9bJsWycygi7Cvk7x0ZmY7ylmbsnZp75OZbS2ZAx3IXu2I424jorzX9/GZqVuLFm6Z+q8QKAQKgUJgtkRgjtly1bXoQqAQKAQKgUKgEJiRCJTuQqAQKAQKgUKgECgECoFCoBAoBAqBQuAZITCcuER+GoTUFTFLRM2OJJnZjlIWCSsCNjND3nN1J0yYEEhhgmQWReuZu0QbWWihhWLuueduz+SNoVdmNvK0k6wxHV50EaqkSN++bnVEmcg/XTKz2RRPvJC+va+IYnhp6nXyM0lqmkKgECgECoFRjECRwKP44pRphUAhUAgUAoVAIVAIjC0EytpCoBAoBAqBQqAQKAQKgUKgECgEnh0CnumLGEX0ImmNXmqppeKCCy6I73znO+0I56uuuiouv/zyuOSSS1qE7/e///344he/GO9+97t1b9GyMpnZjo9Gim688cZx4YUXxk9+8pNJ8tOf/jSeLuY56KCDwtHPyFnHUmdmi9DtpDTd0yJIaQQ1fWxD4porcxCxq12bORC58JCXEnl9PK9Y2VHYva4fJW1c5iBiWBvRV1pSCEx/BEpjIVAIjAUE5hgLRpaNhUAhUAgUAoVAIVAIFAKFQCEwihEo0wqBQqAQKAQKgUKgECgECoFpQABZOeecc7YIXuSoCOBlllkmHHu8yCKLxJJLLtnyyy+/fCy33HKx7LLLxqte9aoQyZuZgVj9r//6r3bssqhfpiBMRfkuvPDCQeQXXHDBWGCBBZq85CUvCbLooovGxIkT27HSmYPjoI1HqrJDflrE2oaPZ5e1Ir/Ncf/997fnA+uTOXgWcB/z9FQf6/z1r3/dIoM9B5ntUm10S2Eo7ePlSwqBQqAQmC4IlJIxhUCRwGPqcpWxhUAhUAgUAoVAIVAIFAKFQCFQCIweBMqSQqAQKAQKgUKgECgEpgcCyErE6J/+9KemzlHOjz32WCA3EZvaEb0a5R2BLJ+ZjbwVZatvZrZnCmtDliJx9R8uiNfhIipXFK46qb7Gq6dTflokMxs5TR9y1jOH55prrrBG5TvuuCP6us3fxZxsyXxyPBtFKt96662NMGcfUht2xhnTU/nMQaSxfEkhUAgUAoXA7IfA9CSBZz/0asWFQCFQCBQChUAhUAgUAoVAIVAIFAKFwOyHQK24ECgECoFCoBCYrgg46hhJivTspK+6PgliE9GrnJmB9JRXT5C9ykhSBDGCldCXme246MxBqv9wMR/CuOtHzP7lL39pBDSb9KWbXkR0Zio28lkmc0A8G6+PCF/z0tvtMk5Zf7LuuuvG85///BbNe8MNN8QvfvEL1aH/v//7v7e8/+hTR7fxyr/85S/DcdDwQSavvvrqkyKJrZ/N2oxnh7SkECgECoFCYPZEoEjg2fO6T+dVl7pCoBAoBAqBQqAQKAQKgUKgECgECoFCoBAY/wjUCguBQqAQmP4IIGCRlYhLRznLI2KRmcjTqc2ofydqpQSRKro2MxtZixzVb7h0veYQUauPOoQrO+TpkqpDuEqV6WFjZjbiVtn45z3veW0+ZesyXj/EsHGZ2QhpR1BvuOGGLUL4zjvvjIsvvrgRu+ygQ7Sv9csbaz2IaTo+85nPxMMPP9yI3ze+8Y0xzzzzhOhibZnZIoTjiRc7nshWUggUAoVAITAbIlAk8Gx40WvJhcB0Q6AUFQKFQCFQCBQChUAhUAgUAoVAIVAIFAKFwPhHoFZYCMxABBCfmdlmEPWKlFVAgHbSVXlKkpmNWO3tCFzjRALTkTloz3xq2vvrK494ReSyQVnUbebgKOZHH320EbbIWG2ZOYlsRdIie5G+bCfK6q0NEascQy+p8rzzzhu77rprLLfcci3i+HOf+1ycfPLJ8dBDD4Xxxor8RfyyKTPD3Pvvv3+cf/75oW2JJZaIPfbYI170ohdNsoVuZPrQVO2f+Vqm/isECoFCoBCYLREoEni2vOy16EKgECgEpg2BGl0IFAKFQCFQCBQChUAhUAgUAoVAIVAIFALjH4GZsULkKUHGIjERoMhLEbTI16nZYAziFHkrNc54hOp5553XSFPE6fe+973oojxcLrnkkvjNb37ToniRruZkB3FsM2IZuWoubZnZyFpltpvXnPr0lD2IW+vSbhyRN8eqq64aBx54YLzwhS9UHaeffnpsvfXWceqpp8b1118f99xzT4gS/ulPfxpnnHFG7LzzznHWWWcFfRMmTIiTTjqpkcgGs0PksPxwYcvwcuULgUKgECgEZi8EigSeva53rbYQKAQKgUKgEJgWBGpsIVAIFAKFQCFQCBQChUAhUAgUAoVAITBdERAtS5Cbom+RuAhN0a4veMELpjpXZrZoWoStY5H/+te/tiOar7rqqjjggANit912i913332Ksssuu7So3HPOOSceffTRRrKaFLGq/Pjjjweil01s1NZFn267lO0IXn3Zzx591Un1lyKIpVtssUX1efcTAAAQAElEQVSIAl5hhRVCJPKvfvWrOO6442KzzTaLTTbZJHbcccdGDB9zzDFx4YUXtiOgF1988RY1vN56602KgKYf4Uvo7fPIP0epYYVAIVAIFALjAIE5xsEaagmFQCFQCBQChUAhUAgUAjMUgVJeCBQChUAhUAgUAoVAIVAIFAKFwIxDAMl67733RicvpY888kh0UnOkmZGnyGM6EMDIVxG5dNx///3x4IMPxgMPPNBEngwvm8fc/Tm75jQW4euoZfoQzAhhebYgXbX3vub/85//POlYZn3UZWY7RrqPEwVsnDLCeM4554yNN964RQFvueWWgXC+77772rHQ11xzTRBrcCw0nXvuuWeIbt56660VG9ktY71EnrCfjfIlhcCzQ6B6FwKFwHhCYI7xtJhaSyFQCBQChUAhUAgUAoVAIVAITEcESlUhUAgUAoVAIVAIFAKFQCEwgxFAhoqinX/++eOII46I448/vh2TjIB9JlOLtkWm0rHyyivHIYcc0nQcffTR8YlPfCJOOOGElvb808unnHJKfPzjH48ddtgh5p577knE8worrBDvfe9746ijjoq3v/3t4QhmpO9wm9iubP7FFlssjjzyyBbJe9BBB8XEiRM1tSOmM58kgzOzkcWihUlmxoorrhif/exn4/LLLw92m2+rrbaKNddcM7bZZpsQrXzzzTc3W17ykpeEl/UipxG+yl2U2Unke32lhUAhUAiMiEA1jksEigQel5e1FlUIFAKFQCFQCBQChUAhUAgUAoXAc0egRhYChUAhUAgUAoVAITCzEOgRq5kZ22+/fbznPe9pxzMjOTvJOpItomu1O2J52WWXjf322y/23XffRpxK99prrxhJHBeN7BWR2+ek8+Uvf3nT5bm966+/fiNz2SPyODMbWcz2zGxtiOBuP9L2xS9+cTtGWtRvDL1EKQ8l7R89+mvLzFaHZF577bXbEdYIa8dEf+lLX2pHPyOpl1hiiUCMe0Yxcpcd9LCBAnVI5V5WNzyvXDK7IfC3oQUPl6HiM/o3fIz8Mxo0KjqxdrhEDC/1/KgwtYwoBGYKAs+EBJ4phtQkhUAhUAgUAoVAIVAIFAKFQCFQCBQChUAhMEsRqMkLgUKgECgECoGZjoDjkRGYIlczs5GrykRdTOVlvC6iYqVd/vmf/7lltTsqebjQ20W9jsPLyNlexw55+vVB3iqrp1uaOSByjdNPHZHXl7zgBS+QNOlzKuiXme0obHltxiF7F1pooRadrN7c/z97ZwFgV3G98e88W4vhwYP+kRYtVty9uBYL7lqsUCB48bYUd3cJSdBAAgWKuztBA0Q3K0//5zcvd1nSZDdkk5aEecnZmTtz5syZb+beO2++O/cRIpTDD9LQ59jMRP3JMWnt4xxHmR4RSIjLqRVWMZjQWjWVvxPmdPUYm12QiVU/EXMTU6s4AYxIZS+BtNfypEn9T9Qmlf+LTk+cT8JftLOdOpc8yGJWvcZ2WiAq/AcCkQT+D0hiQkQgIhARiAhEBCICEYHpAoHoZEQgIhARiAhEBCICEYGIQEQgIhARiAhEBCICMzwCFW9hQur9nNCLORGqIMR/jiT1UCaJ/9yQstNAcGMiZpNkQqSq8mNssnD4merVOuLfiMAvF4FIAv9y+yZ6FhGICEQEIgIRgYhARCAiEBGYCAIxKSIQEYgIRAQiAhGBiEBEICIQEYgIRAQiAlOOAPsqzQnPIFNu5hdVkjbhUBIS/6lMOqdNDxWkLeF/Hfm59eN8e/m55aP+jIZAJIFntB6N7YkIRAQiAhGBiEBEICIQEYgIRARmTARiqyICEYGIQEQgIhARiAjMgAiYmcwmLf/rJptN2jezzvM689+scxtmk9bpzH7MjwhMFAEngNvS28fbEqfPiI13OwmlJJaEmvzPFBSZfONRMyLQCQJTKTuSwFMJyGgmIhARiAhEBCICEYGIQEQgIhARiAhEBCIC0wKBaDMiEBGICEQEIgIRgYhARCAiMGUIwGQiE5Qmqb1MkK1AnqKg6e6TeE2IKLRFP+9TLfjzykTtiMAvEIFIAv8CO6UTl2J2RCAiEBGICEQEIgIRgYhARCAiEBGICEQEIgIzPgKxhRGBiEBEICIQEYgIRAS6iABsZiKTayrRJ5zcMtNIb2IuTCxtguqrKvydmEygHA8jAjMwApEEnoE7NzZtRkMgticiEBGICEQEIgIRgYhARCAiEBGICEQEIgIRgRkfgdjCiEBEICIQEYgITA0ETLzpuRJ2wiZkaDu7FY8jHvz4v6pX8TKVkMhxiPzv/uBCe5mIJ+2z28fl7Zi4aDr50AvtZTpxO7r5i0EgksC/mK6IjkQEIgIRgUkgEJMjAhGBiEBEICIQEYgIRAQiAhGBiEBEICIQEZjxEYgtjAhEBCICUx0BKFEFMvgnpuEVk4T2cU/78bBa1pPi//8JAvREe8EJjgmjRAQmD4FIAk8eTlErIhARiAhEBCIC/3UEYoURgYhARCAiEBGICEQEIgIRgYhARCAiEBH4pSBgNnFCqFKpKJPJyMxULBZDiM+kE06OtNdtbW1tK4K95KB9ektLiwqFQpKlcrkcJEmgHPnt7ZJHOrqkl0olkoJgj7Rw0O5PPp9vd1SNJmnoU0c1tfoXH0nniHoIEepqbm4mKvIRDkhHjzhp+JfESSeNY/wjRBobGwl+ItSbJCT+EWIPO01NTaFedJJ04u0F3eSYMu3bhn18TfKxgQ7HhO3LttdL0n/44QdUhZ0Q8T/t7fvhT/7TboTEpO2UpS7S2sc5RhJ9QmwT4gtCPmn4TTwRdEhPjpMQ+4kudbbXaR9PfMMO+ugmNgjRJQ8c2ufhE4JOEhJnjCR6hJQjfULBZnvBBvWjl4SULzv1C2VIWCqX/EgqM+7LpKLt4ueO/1XI9EjZz+diqRgO0Sp6OU8O53Z7f7Cf1EU7wQKf0J1Q8A990tHBTnKchOQh6BKig13iCH3SPiROnYRIYocQHElLhDTqTY6po/3xuHHjkqy2MUoaPqCXtBOlxA/SOU7yOEZIQ6gDGTNmDIfh/EvK0q4kHjL9D3V5EP63b1c1nZ6Q+9YS7OTz1WtkNS8UaftDdxaLZXkXuq53qxdNfERpwjLt6wIndBD0OEbwlzQEfdKIo4MQR4d4ggEhkugmPiR9AzaU60xSqSqFia3OdGP+xBGoIjjxvJgaEYgIRAQiAhGBiEBEICLw30cg1hgRiAhEBCICEYGIQEQgIhARiAhEBKYbBFicZ0Gfxf5kwf7nOo8NyhCm02miTmBUAqEMuUACRHNCMtTW1iqbzZIcyF8zE3VDNKCDLvnYg2whHTuko2f2n4Q25dChHejLP+h6IIgP7KCTy+VICr5RR6JPWfLMqrbRxQ6CTl1dXSjHH/AixD5CnPL4R5yypJtVbZFOW8jr1q0bQfAJvzioqalpI8XxiTR8oRx11dfXkyQI5CQdYpg8MgjRTeKEiR3qwD79AoEDOYYN/CMPv8yqflKOY9pLHB3CWWaZhUDYoS6EBNqc6HKMUJ7QrGqTvk7SSKcsdpI02kG6WVXfzMLYMDPhM1hSD+3B76Q+2oIt0uUfdDj2aPCTstimDeiAHcfEsTlq1CjhG+PCzITtxCfyx44d2+YH2FJvYh/b2C0UCmGcUzf1MkZIpzxCOdI7EjML7aR++YfyHoTzIdQZSFzz47T4pNIeOtFb5iGKYklyQrjJfW2GCPV0dNLpTCCBG8c1Kp1yfU80M6W9LH4xBmg3dRLiJ1iYmZI2yj/g5UEoh1/kmVnbQyPkkx78hJx2ZbDAJulgDaYIfe7ZAS/yKUOdhNglD6EcfnHejRw5kiRveyqcr+HA/6CDTY+G/w0NDaJNHFAP45o02mVmoR/JQ8gnZPyghw7H2DMzJ2pbA2FOGnj16NFD+Ig/SVnS8RGdRCjfvl2kUyaV5pXeFW93OfjhVQQ8yacdlAGzovclBHAqJcc35ToSZ0R7bOQf/EUf//0wjGFCBB+KxWK4thDHPkIZ0tEBc9KIo0Ne+7gZtSqMAzNzvytkh/ODCGOcMO1jiTDKtEcgNe2riDVEBCICEYGIQEQgIhARiAhEBCICnSMQNSICEYGIQEQgIhARiAhEBCIC0x8CLOZDNEAIJOQArTD7kQDguDOBKEEgFbCHvpkFAoU49UBEJKQHaZAwZj/qkJYINhCIFwgXCCXsYwNyhTg+ow+xQT510AbKoZf4Qjp2CNGH4COfOPqJfTMLBBAkC2mJUA59fCfELmWT+iFkkjT8Qh8f0En0zaq2SSMPnxHqIg3b2OOYEGyIk0doZoJAJg+BjMEO+RwTUje6hByTn9SBH5SBHEMHnxNM8Bd9JIlTFruQp6Sjn4RmFggtMCcNvfYh8UQg58wsELNgjT38ox7KJQQ3aey6BAd8pf34gI/kYY88hDjtAnOOsYMv6ENM0j7sY5v60Qc7dGgH5Xr16hUIv/b2GVfUTT5YMU7wA/ukEaJDaFbFgHTqom7qQThm7BCfHEnaR93YwT7l0qm0E6BpomKHb0sLO0idlEuZUtmMlE4FqW+oV50LrOG4cU0a19QkPg0N3cQO4gQPM3OCMSPGAO1DJ5VKtRF91A+epCPg19LSEs4JjtNO/CW+mZnI5zgR6qFfwNTMBH7ysLm1RU0tzWJXck1trXI1NaFO+oL6EfMKCq155b2N6VRauWxOM800k+vJCclyELV9TGCGvwjJ9fU8pFFx/bJjhrWK928LWeEBC9rFWMBXEvEdX83MbZfa2ogv9Cl69AW6+EmbiFMfeZLEWGC8kU45xhchvpGWdrzMLOi1OAbm3ZWkYxtd7FIuk0mHNrW2FJXsAoZXx0Zu/IMrlEXwL0mjLvqI9qFLHu0iRJeHHfCZuqiTtESol7Yg6CTphLSNECFOHQj1kYZMWIa0KFMfgfHDZuobjhYjAhGBiEBEICIQEYgIRAQiAhGBiEBEYDIQiCoRgYhARCAiEBGICEQEpmMEIEMgCCACzCBPprwx2KA0ZIOZBfIFkoNjiATICQQ9yARICzMTIYQCxAbkBWQDOpAUlCWOPiQTx+iRh578QzpxCA8/DIQjdoijjy728QHd7t27BzKMNIgqyqJHHQj6lB0+fHggZohjj7YkeaRRDt8g1MAQexBGxGkT+dhFFyEN+8QRXrNMGeLgYmaibWZVso66EPxO9LCPmFV1qQPfsEFbsJMc4xukKzaom3LY4hifzX7sb3BBzEz4b1bNgzyVfxKbHJMP+QXxRNysqmtWDV297T+EIwfUTdizZ09RlriZtZFv4IQuGFMXthOfCdEnjzbRBvDAX9Ioi4Ad45n2oQ822EzqIx1JjimLHnYIwQT7xAkpi76ZOblYEXWYmfOahkqb7+0xSHRQSOwSn5RATKLHuKDdZhbsU3+hWFBrPh929aY8HT13RKVCXj4w3WTFw5Lyzc0qOMlYLBTUrVuDGurrQxlXCH1JG4hTF3YR/Bw9enQg88lDqB/88CURxpNZEWjSkQAAEABJREFUtf3omFnYaUr/cIzQP5SlHuyCr5mJ84z82to61bmQx3FTc1M458GbvsQfs5Syueou/Uq57O1pVeOYRpVLFW9qIgofNx3Kgzv1gouZeX8U5IGfQ1m/9uT9OpALIeOCvqY/zcztlasEtVszs2CL8ST/YMuDcH0AA3yrdeKaNPCj3bTXzAJ24EUe7cAf4tjiOOjJVOPtqq2t8Zh595VdhfaUPJR48KFYrMYzmZRqajLuj+TmQ0j98k+xWAxvAuDYzDwv7W0riDrxj/aRx3mGn+hzzMMO9At69IvaffDRzLwuE31BFm1uH9IG8KMOJOlDQmyi+6uT/3KDU//l+mJ1EYGIQEQgIhARiAhEBCICEYGIQEQgIhARiAhIiiBEBCICEYGIQERgRkAAUg4ixcxCc1jcT4gAs2payJjEH4gGsiAEzH6q/+WXX2qfffbRtttuq/3220/33HMPqkHQh5xIykNIhAz/Q/345NFAdjz77LM64YQTtNlmm2mZZZbRYostpt/+9rdadtllteqqq+qmm24KBB1toQzlIXMgQCEw8OOII47QFltsoX333Veff/55IIKoA6IKcgOyg7KkEVLn7rvvrg022EBnnHGGvv76a0EAQa4QogMBZGYh/aKLLtIuu+yiPfbYQxdeeGEgaLALOZO0zcwCaZPUdcUVV2jLLbcMfm200UahfRtuuKE233xzbbXVVtpmm2100EEHBXtXX321nnrqqfD6V+qF4ITsAUcwHDhwYKh7++23D/bWX3/9YOePf/xjqGPjjTcO+fg5ZMgQDRs2LOxQ1PiPmf3kGLv4CY6ogMvf//734CO2zz//fCesasj6iZj9dAz861//Ej7tsMMO+stf/uJEXdGJym4BfwpiNwmpE6Lq5ptvDlhut912euGFF8IYoI3o3XvvvcEefQlm+IIwNsBu5ZVXFun9+vXTww8/HPoNvChLP1AfYwKyjDTaRx/Rp0naHXfcobXWWku/+93vwhibb775NP/88+sPf/iDLrnkEr399tthvGELf7GD74RglqQxvknrSCAmqZ++bK/HOMNWKpNpSzZzbF3SnlZ2IrjoZKpSplx9nbLjd9cWnVDMF4oaOXpMIIKLTh4iGMEfMwskLucI5wt5xPE5aT9tSYRyXBPIBz+O8Ze2k57gNmLECLJCXzHuOXCKWi35Vvej4qKAGen4QV2Q0DknSOnbkvvZOHZsKG+pVAi7de/moSmbSSubTTtZSemqmFk4lzT+gz3scEiYL7QS9XLZMK554OKVV17RI488EuTll1/Wxx9/rOTBkWSM0G7K0zbaSLvNLNgij/7igHabWTjPOUZII6RNlCXemm9RqVyU+b9xTeM0tnGsJ1fcL/q1Il43nfH2FQsVNTfl/VpS9HNEblceL3m86PoKbaVuM2vDseCkPw9+JP3C9e7999/X888/ryeffFKDBg3Sm2++2faqbB7goG2Uw1f8pH2kmVkgpBmHjIcED64zOIA+IXUQhrHp/UQ8yrRFIDVtzUfrPwOBqBoRiAhEBCICEYGIQEQgIhARiAhEBCICEYGIwIyPQGxhRCAiEBGYoRBIiAWIABoGAYAQn1yZUB+yhDSI1AceeED33XefbrvttkDKQTpAkEDaQCwg1AMxBPFCPCEgXnvttUCC7rjjjjr77LP12GOP6aOPPhJExzvvvKMPPvhAkDl77rmnll56aV177bWB8MA+9UN6EEJcvPjii3r00UcDkUqdpCP4Qb0QI/iN4AME1dChQ0UbPv30U0GYJORXYp9ykCTsGL7qqqt0991368EHH9T1118viGfsIGZGEATCBqwpCyn1xBNPqH///hrqdUHaQFLhJwQmuEE6Qp7uv//+2nrrrQWZDQkJ0Ubf4ZeZ6Ysvvgg433nnncEeWA0ePDjE77///kB8kXfsscdqnXXWEZhBdkJu4xhton3EEbAhpF+IgwEELD5im/58+umnUfkPMTPRRjJoJ+2jXRDQ2CAd3MGOOPbNTGbmpF869DH1QGy/9957gcSDnJJ/aOdDDz0UcAazZ555RpDapBE+99xzYZydddZZgnju27evaDfl6Vv6mbay8xECjfZBhNJ2yq633nqBgH7rrbdE/7zxxhv6/vvvwy5M7B9++OFC57TTTgtEejJWaY+7F/4nbQ8Hnfz56quvdOmll4Y6If8h6yGzqWPjjTfRuuuuq9XWXEtrrLV2eKDieW+fg6uUk6eZulo9NfgxHXrAAVrf+5QHLh5//PFAMPbq2UPjmpuVzeQCrriRctKO+niggocDzjvvvLYdr5ynO+20UyC/IdHXXnttrbHGGoJg32abbUTeJptsojXXXDM8GEGcBySww7k488wzB4w4TzfddNMwxhhntGmjjTfWxptsrAMPOki33HqLOH/BCBKa8UH/Q2x3695dhE/5ubD7brtp/XXX0/rrbagNN9wkyHrrra+1117XbSPreLiOGE/0If1JSDubnRxvqG/QiJE/hOvDBRdcEPClXWALmQ/OPETCeXD66aeH6wK7cjmvsME4MTNxjoEbYySdToc20vdbbrllqP/iiy8W539SP+2hbZQhrMnVKJ1K64cRP+iiiy5U3757aNPNqvisuOKKPpbW16abbq4DvA+vuupqPffc8/r222+9z6SamrRfd7LiA0ZmRjSQ+EQYewjnweE+LukvHlxIcAd7HibZeeedw8MLXDvNTGlvB/7JP5Q3M0GGn3vuudprr73cn01DH6+66qoCJx7i4LrR/nrBdSwh/t1M/D8NEYgk8DQEN5qOCEweAlErIhARiAhEBCICEYGIQEQgIhARiAhEBCICEYEZH4HYwojAjIkAhAAEA4TFhC2cWNqEOmbWtqszyctkMmFXGcQchAbHEH4Qquy+g4BISBPyKAeBA7FAHH8gANlRe/vttweybfbZZw/kBMQexBO7dPfYYw8tsMACmmWWWQJx2K9fv7BrF8IGUg8il7rYbQeZg91mJ8bIp17y8AMMqJ+68SEhcojjNyQyxDGCDvqUJQ5p9O9//1uQldiF5CZO28mnzsQ2cTMTdrABAQPZhB4ELzuJd91110BesnuaNNq6yiqraM455wxk5D/+8Q9BarHDj/qwRXkwYFcz8bnmmisQeBDjkHgQdsstt5zmmWcezT333IHYgsiFNLzssssE2U45MCGk37FNPBEI0ldffdX5R/Z3KpDO7DYEowl1kzLYgWjFR/TAEVKb+ugPsEPXrEpuEccH+s7MwitqZ511VifDaoIk+Qn27M5dfvnlBZkGOQlOSyyxhBZaaCHNNNNMAWfI9EMPPVTsYmY80Bf0L7bAH5+o8/LLLw+71dm5TJ/wAAEkGhhBaq600kphFzplIM7ZmX3yySfr3XffxVQQxhaRpF3EOxPGJrud+/cfoAEDBgnyGazBCJIdghUymjHGgwycTy0+hrGbb2wMu5Ih5J8YMlScK3/729/03PMvkB3wK5aKoj0k0E7iEMV33nm3hgwZEs5TCHLawQMMQ4c+FdKHDn0ykOCMkwEDBgiSGLKRXaaU40EFjklnZz39i2+kgzl5jBf85kGNRx59VNdfe612+eMfw5sBIKDZnct5gOAfUmht1Ws+zu666y49/sTjgZwFj5dfelmvvPyqXnrpJYFD+zDBvdqvFeVqcvp2+LdiRznXiOOPPz48AMK4WWSRRcS5wBjhGBL5lFNO0dFHHx0eIsEHMwtEqfzDOcv4NjPxwAV9z7WJsc8DHLQDf1w17NbFB4RjpFwpiz4Y7v7ccsvNuuee/ho06OFwvYCUpZ/B66qrr9Jhhx2mnXf+ow4++BDddtvtTi6PwESQxCb9xxgmETL9xBNP1JFHHin6nYdDuA4sueSS4W0JnB88wMBDGOjQTsY37cYG5wN2aOM333yj6667LjwwwbWL8cB17PXXXw9p2OfaC9nMQwsQ5hD/lI8ybRFITVvz0XpEICIQEYgITBKBmBERiAhEBCICEYGIQEQgIhARiAhEBCICEYGIwIyPwAzeQog6SA6IAJpq9iMhRx5pnUlStr0+5BpEjZkFQqJXr15i5y6kAgQCNtGHmEqOiZPODrNbbrkl7KiFKFpmmWV06qmnht1sF110UQj/+c9/it2eEF9HHXWUIAvZJQqRAYHEzjZ2GtI2iFyzarvwAzKHetqTR+iQhg+QUhB5kCVmVTKyfTlITXTRo52QZJCDEIcQLxAsN9xwQ9ixl2CDfYgc8rCNXxA62OnTp08gciCUIFt41TJkL8Qk7aVNxx13XHgFNphxDD6UhTDFNiRc0h6IX8hdXr+NHYRdfJB/vIKaHZyQ32YmdjWyU5idy/iETeowq+KFj7QR8gjSaN555xXEK3125ZVXhl26lKNtlJ1QwIV+wCakEeTgVVddFXYeoku6WbUubGAL3MlDqIcQ3AjRp//AkF2Pt912WxgntAu77PplR/aZZ54ZXotNv0FwQZyjQ1voN/qQkD5Dn12QkGrgwi5YSF7ad84554Txhl1wYqfrggsuGEhwxhn1sLuWcgg+JlIo5D1aJc0l2oiUJZX9yIKMaxqrL7783EnHlCAozz3/PF16+WW69fbbddVVV+ui8y/QrTfeqDvvul2nnXGa1l1vfdU2NEhWVMqlpaVREO1SWqlMnQY7efvEk0+qUCx5iqulUsrkcpLXViqVxc5UxCT16jWTSOs108zacOONdayTpeddcK5o8wkn/FmnndpP66+9lmbu2VPduvfUpltspdPPOkvnXXC+znBfzjrrDIEHeKXcYMalddxYqVLR8iuupDPOPkeXXXaFrrryKl104fnaZ7+9Ndfcc+o9J86vve5677ebnKgvoi6Z42QlVcoFNTaOdv8LmqnXzLrg7xfr75dcrit8zFx7zdW69pqrdI2HV19zja520nKvffZWXV2tioUWtTSNlRzbEd9/r/MvuFB/OuZ4ffDxp5pjznl01J+OdmL1Nt166y264Ybrdddddzrp/kB4OGCppZfW8y+8oP4PPBB24RaLBZVc3BmVvQ9TTuSmfYwW8nm98MKLeuXV15XO5FTf0E1ff/NteEhl1KiRfi60OlGc9bxM9fXXXg47mbSpvi6nQr7Fw1ptvtnmOvuv5wgMLr/iCl162eU6/rgTws7i4cO/1P3336mzzjxN5537V40ZOy7YSqUz3japXC6FOkaM+MHxu87xvUxvvvmWFlt8CZ151tm6v/8Duu+++3WHj5+77rzL23dxeINAsdCqW26+Wf1OOUlDhgx1lKTu3q+FUlHm2NdkU2oaM0q12ZzWX3d9nXbmWbrMz2+us389+yzt6zh794a3MZx77nnBRqHgfedeec/53/b/SUmkfXqMTwkCqSkpFMv8chDgppV4Y8ZpJD/pqmGSZ1Y91gSfJH+C5HgYEZgmCDDekPbGzapPeppVxyj5iFn1uL1ujEcEZiQEYlsiAhGBiEBEICIQEYgIRAQiAhGBiEBEICIwvSNgZmHnWrKWk/T6gusAABAASURBVMlkxMfMwitiibcn4zielEDQ5Z0gSWxASrKbDNLXzMLO1u7duwdS9Bonb+rq6kS96XQ6mKQ8ZGkSJgQmmRBuEJh77LGH+G1WSDuIRUhAdgfz28C8Kpkdm/gLyXeRE8VVYkxOrqXDeiukH/nsesQugg1CMwu/tQsJiQ5pkJFmJtLwlTaZGVlB8JcIu/nYqQhZyY5UXjdL3ewOfOqppwKWhUKhzT5lEPzIOTmHD5Des802W9jRDDYQ2oSQpsTnnntusZv1oIMOEjtH8YnXK7PzDz8ggs2q63TYBsdFF11UELb/93//JzBEFl54YeHfddddJzCiz2gbeNNX9B+2zUzYwDZ99OGHHwryHl3whwSG2P3kk0/CK7BpA3qUpX7ErOoPO6OxRRrtxAb9yQ5R0sCZEKE8bYHMJjQzEVKGfHCkXvToT/Dr1auXFltsMdFe2shOYMYEO6ghd8GMsuyIhDhnhyPH9DN22dl57LHHBiKPdHZgQ5ZDlIM9O5bpB9rdu3dv7bvvvk7OXiX6hH6+9dZbwzFlEzEzJwTzAcNqGuMmkZKPx5JUSQWpyaWUzcjHmZxU7KktttzSz5cdte76G2nHHXbQbjvsrK3/sLm22GxTbbf9dsrU1kluqmXsd8o4F1wuNaquoUbz9FlMs8+9qPJu9x+XXKLGMWNVLpaDH6lURqNGj1Xaw3QlrYxL1jIqtBadUKxVwcnhFVZcWSef0k+HH3GkDjn0kEAAH37IwVpv9VXVPGaM6rr30h/77qNDDj9cBx5ykI497igddeRhOuLII9WtW3cxduqzaaVLrUpLqusxkzbeYlttusmW2mrzP2i/ffbUFZf+Q5de8jc1dKvTp5987kRsf40Z0+J+pZwgbVa+dYxy9SlvXkEptyH3cfV1N9YW22/ruGymzTbdSNtsu6W22foP2nyrLbTl1ltr5tlnd5K07GRtkxrqvOZKIZDml1xypfItFc09/yK6/ubb1e/0M7XGmmtqueWW9bGykBboM69WXXUVHextfGDgACc9z1QfJ/cLpYK3Je3na41UKSmTNbWMGSk/CJje33+gyo7xpptvqR133tXrNl3o1xtev900rlElL1Px1LKXKJXLqo79sprHjVTOidbmprzmmGN+7eRlN918c22w0Ubaa++++vMJJ+meu+/RzTddrR7dU3r/3bd08T8u0qVXXCkfLbLx18qy+1fMN+u5fz+tyy+/VKPGjNbiv/mNrrvxJh182BFaYcUV/Do5vxZeeBEtsdgS2nWXP+pvF/1NW/1hAzk6ev7Zp3XdtTdo5JiKiu5jOZWSWUmFplHqWZdVtiLNOcfc2vgPW+kPW20lXsV/zDHH6PJLL9VVTlibTJ988qmuuvoapZyYLrt+e6k48T2hmHkpF68uXPcrFS/EQZTJQiA1WVpR6ReLgJm1+ZYM/iRsy4iRiEBEICIQEYgIRAR+CQhEHyICEYGIQEQgIhARiAhEBCICEYGIQERgEgjkcrmQk3cyGCL29ttvFwQfr2vmNyUhSLt16xZe58qrVNErlaA3JAgkSDlIPl6NS1lIV4g2dlqyQxIyEHsJMZnEIQxnmmmmsNvtN06GQMx99913gricmuus1Etd+IwvhKQNGTIk7B6k8ZtttpnWWmstQUxSN7tUIXtpG/mQpZQhDrkIBrST9NZWJ8+c6CEODhDd6EKcokuZ1VdfPbzqGLx4Be/IkSNJ7lCwkQiKkLUQ8quttpr69u0bSCp2W7PLFezINzNRhjaCMyQ3pDb1LrPMMgFr9PCV3+5lpy3tNfuxHG2gvjon/CHIs9ls2OnIGKBNxx13nD799NNQPxihiw51ItgHH9J/rpiZzKrCa8MZf9iANGfXNphTl5kJEhcin/p4pfTBBx+MaihPv5FOSP9Qjr5fddVVdeCBBwZCHnyeeeYZ8Zpk/EbADvvBkBOCIWzjvaAHXTh2ccTkPJzMac+Sk7byT8lpv3yhGIhhOUGLNOeb1Ng6TmX3ueLatd1qpWKT6p24a25uVcWyOvr4v2jWOebUt59/rr+eeaYq5ZJS6bQqbrNnzx7wmBrXOM7J34KnmIpeR8Vt+UHQqRBpi/mRk3UpbHhYcf/KllbZdRARs2oMfIROsaCMVYLF1kJJY5ta1LNnrdyEarJZNTWN1R8230xbOKldV9dNzz77vBOKn8vdUMYJ5AxbiZ2aTKUqXos8vaymfFGpbDj0P16fk6yWktKpjFqdZK2rq3ePK8rV1ajS0qy3XnxB995zj8aNHaf5F1lMV1x9rdZa+/fCNqSsnKSUl8hmMxrX1Ki8+zxH7zl1xFFH6Yyzz9Lcc83j/pa8ropaRo+SnHSt79VD+cax4rrCGOrWvac232JLrbn22k7cN4g3EPAa7Lq6WqUspeaWFtDxOqvXROpTSKFdTsU6Ce8VuBcKu5i5DDbUp9WjZ7023mQ93XD9lVph+SXU6tfSy50EHvLUc4JoLRaLqquv8/PmE1137TX6YcQo5Wpq9JeTTtbyyy/r+gW1tBSdbM4I4+gWvKvnnmtuHf2nw/XbJef2Psj7WH1Bb7/7oQoOp7m/ct+yjj29WymW5F3puDj2rsC13AGRfNzxYMWGG2woHkR57rnn9dHHn3q6JBPV6ScfHwdCfpIYD6YEAR/uU1IslpkeEDDzs2d6cDT6GBGICEQEIgIRgYhARGCGRiA2LiIQEYgIRAQiAhGBiEBEICIQEZgUApBeEGXt8yFyeX0w5BAkMDt4119/fScgmgThxytGy07gUI7y2WyV5SFkh+ibb74pykJ6brDBBkoIRUhBylAXadioc5KRY3aD7rzzzjrggAN0wgknhF2wkLbkdVWoh3rxjzj2zEzY5zdTR40aFXasrrfeelp22WXF7/dCmPKbobQFfdpJiN+E5BOHPKet2OIYPcgedCBW2YVKHBKSkJ216NTW1gohrTMxq64zY4+y6LNDmF2vZhbIevqL3bLo4Ac+0F5847di8Y+277TTToJsX2CBBYRPtPGNN95w4qgis2o9YNVesIPNvfbaKxDB2Oa3UPk9U3bi1tfX41Iob2ZOnmWCPWyEjA7+4O+E2WbWZosHCNjNSB34D1kH2U2Z4cOHq3///kSD0H+8Ypq2kmBmTsSWgi3IX9qBDfoMHLCNXjLezUzk07dmFtpAfkeS9GdiG7zpI45TaS+ZdQrIidxsLqf6mgYnGaWys3Sl1rxK+YKoL+UqvKp43bXX0dprremFKrrl5ps0aOCAgGWRV/56qkx+XrlfHjfzQojHKy4//Z+kJOFPc5MjM3PisTU5DCFjsrYm5eRmnSD8x/98cRhj9fUNQWeppZYKx+TzIEOrtwV/aHvZiU76NO22vXFqaW5yslo+1opKZ9KhfFMj5G1eWRruKaVA7Josm9ODDz6kp599QTkfU7wqeqnf/sY15PVV3E4VL+yal21wf8rj6ctsJqNZZ55FhVLJ21T0MqbaHj3knejxinDnmWeeFiRwnz7za401VtcKK/xOCy20oMa5PzfffLMkk1xKTtxXNP5T8TRk/OGEAeRuc3NLSIYsB5M/bLW1Ntp4Q9XX5/TJBx+IXf/e5UGHPzy0wGvVa2sz2nTTTbXtttuQ7NegrBh76ELmhkT/YynTiquuKq7BHg2kNQ92OMcsp3wVdi9TyHUrjgfXVB484RXR+FOBpXYAGJdcZ3mog3M4OY+8WPw/DRHwM3UaWo+mpzkCZn4RmOa1xAoiAhGBiEBEICIQEYgIRAQiAhGBn41ALBARiAhEBCICEYGIQEQgItApApABKEHyQdJC5Nx0002BuIVA2HjjjQWhtc466wjikF1k9913n55++mnnV9qoErW0VIkQCEXsQURAqLLLN6mj3okdbJFPPRAeEBOQEtQFyQixuOeee6pPnz5OitSg2iVJOwEH2UlIfdQP8Ub81VdfFSQoFdA+XkXMK5hXWWWV0B526/JabHChPHqUheQiblZdG6bts802m2gTQtvBM2k3xDnE5JAhQ8QuWsrPM888YUcedjoSM5OZBdtm5mRY0TmwsvCH1yfPMsssIc5uXnbmUi9tROQfSHkI4kR/3XXXFTudt9hiC3Xv3j34AyGFf7QN/71YqI9j7NEe0iCQeG33QgstJEgmiDN2S5uZIAPRp3zOCU/sJT5QdlICFsiE+dgxs5DMLnReEW1mgkBjRyfYslscoT34Q79RgPoZV9iln4mTDgaUg/yaa665hF3G5KhRo/Tee+8FbKkXXYTyhB0JGFIHukn7qYfjfL6icqGsUqHg1JyNJ+yk5pZWpevqXep8nLUqm0mHusc1jlXf3XfXnPPOq++Gf6trr75aX3/1Zeh/8MSP2to6pdLpMAaoVzIpiMZ/Kj8JySUBfwgTMavmgNX4aPABUrultSzOScY9z2iAWTaXcyK3JRSvjrO8+96i2Wef3c/TXEjnDxggZiawzGYzqs1KNbmMqjtLK6p3o2CEB2VJKUur1JKXLKWHH3nUsZKWWnpZ7brrburWkFZKUi5jqq3JKe1YFfJOXDvjWigWPD0X9Mc5pi2FktKODRiV2ZUNQ+tksV/MlG2oV//+96vshPpaa6+pmWeeSbP7Obvqqr8PD2M8/vgT+uyzz71NrV5nQ0C04vW6d/7XXPAC8Wi7/01N45wsrw0+lL2+1tYWzy1p880309JLLyWlU+Iawm7jcrmsVmfVue6Ar5l5G3cVxO7IUWNRVdXdkox2OiYcs+PbjbrNzb2umvCKcB5ccHNKu6f0rZmF9JLK3oaWIECQd6aYegt+fa5vaGh7bTrjlnMGuzOM/EIb8p+j5hfqaHSrcwQ42dprmVn7wxiPCEQEIgIRgYhARCAiEBGICEQEIgIRgf8CArGKiEBEICIQEYgIRAQmH4FsNhuUIU/MTPy2LLstWeuEYFxhhRVkZiK+1VZbiVcPk3e1E1SQaZSDJIJoY1coO2dzThhhl9dBk4c+RAQ6ra2tgaBAh4opn5ARs846qyDnSEeXMsS7ItQ9oa3Ep+uvv14QtD179tT2228f2gnhueWWWwpysLa2VmDx7bffBhfwB3+xSUImkwnEC7tMkzoIsQ/5Qn4BArBS0QMPPCBejQ2BiY1VV11Viy++OGY6FOpM6kMRXJNjCDhe70wd9Mv777/vJFKVcjAz8SpYfi8Ygha/eB1sylkl8F5ppZWEf9hMSCriiW3i1E05iEH6a9iwYWE3Iq9opk7afd111wmiGZtmFshJyiSCna4IWDKO+M1g7IDfl19+GR5AGD58eGgjdbF7O8ECfGmnmYU+TQhUfKYd9CttX3rppYMdMxMkekLQUw/EPjaIdyTUTV8TUi/xlFLKpM3xdeLXicG0n2OeInPKruSsJ2NMflQY11TtLx8fNbmsKk5srrXmKlp3nbU8XtYrL7+ohx4c5ORgtR3yT4ufP/RRyck+6qwSlZ4xif/oTqjj1oK2GTELcf7gf9JmMKJ/Sc/VOIHrkZyf198M/0avvPJgJz7mAAAQAElEQVSKstmceCU5D4b4aeAEckGylLc5I7OqzbK3p+xELUctzePUxOuZIXDTKVUciHzRyU5J5niVHKfPP/lUb7z5lvgstfQy6j1HD89TkHGN44QNebuztU46u9FUytTUMk58zOvOZdOBjMVWRa6AY67jlenzjz/Uv575l+acZy5ttPFGymVNPXp001prrBl2PdP/Q4cOVaXdrl/ni90059N4CXnEPTn8rziBXBNixaKEPzV+zci3NGuJJRYXD3pkc7lwTeXcyXmcPuOBA/ol6+OCB08cCs3Uq3uwk+f12alqHYxRiF7CkpO4PLTAtarVMcRepRKKhD/oIClvN+cicTahU2e6pkb07UcffqjkIZ3ll18+vPEgFI5/pikCqWlqPRoHgSgRgYjAFCLAzagjmUKzsVhEICIQEYgIRAQiAhGBiEBEICIQEZgWCESbEYGIQETgF4lAR2sr5P2vnU454QAxQQhRAOkJUVt29oFX684///xObqTUq1evQABCMEAsQPx9/PHHwX10SYdA5pXEEGFzzDGH2DEKGQGhmtiHXEI+++wzQVqyQw7y+K233gqvasUGdiFnIUlCBV34Y2aqcRIErLGJKfyn/jvvvJPDsMMZUoTdebSFdrMTGf13331X/F4sitjAJzNz0qsYcAEzSOK+ffuGVyX//ve/F+U32mgj8TpsQnax7rbbbqKdYAEZe8oppwicsduRYN/MwmuN0QNHhDi7+RJyFLIUe2YmyE7yv/rqK/EqaDMTu4Z5fTTYk7fccsuJ1/rSXoh7fhfXzMgKxDZtpe+oH3uE2Ac72rLGGmsE/yGVLr744uCfmQVcKIs+toPBLvzBDsVpK3YRSF36gTYz7ngYgYcUwBZ9dBDKIegSUo6QY8Y8xDFtAk9IX0hzsyoG2EG3M6FuM3NSNCvwvuCCC3TMccfo5FNO1Vlnn6tzzjvX4/108WWXaEzzWCeHFYhKOfOXSqUDOZeylOQkaC6XFZn77bu3Zu7VzcfLt7rrrjs1bNjnbWRjS0urKJfL1Lgqvtr4cAJPA0EY/kyQ8dPDipcuOhlLKrggvA4afN555x299dbH+ubr4XrVid+HH35Y7AR/7rmXwkMhO+ywg7p3z1C0bcxpfJvAP++E9Y3XX6vzL7hYZ591pv7xj7/rjDNO15n9TtVll16q77//wSlLqeRsZq6+Qa+89rrGNbUonc1o0cUXV0tBch7ZKWKJXcC1fh5/+emn+tTJzE8/+dhxGaampmZ94teS8EBAU6scVrW05oONcOB9I7d31dVXa8SIkVp4kYX1f/+3aPCZLB4EmLP3HE7+VvTII4+G8dvcXAz56TRBFWMFAph4kkYo78+M+9zs/Si1OPkbUl3NzMQ1kNd8c87wIAZ59d26ietFsVgRr9nndfF+CSZLTc0F7+eMUk5clwtFWSYlNyO5vbQ7gx0eiJB/ODebXb+kSvAZvNGpzdVq9OjRYrfxO+9/FK6xr7/8stixv/fee+v9D9739v9feO1+9+51bin+n9YIpKZ1BdH+tEfAzM9Cr4YTzYNwwSA0q6YTj/K/QCDWGRGICEQEIgIRgYhARCAiEBGICEQEIgIRgYjAjI9AbGFEICLQFQQge5Ly33//vR5//HEnIVKCDFprrbXadoulUilBOLKDVf6B1GAHKcQa5IQnCdLPrLomCrnBTtVisRhIRfSQVieGIHyPPvpo7bvvvmEH7n777acTTjhBRxxxhA455BDtv//+uvzyy8MrhrHbVYEwwUYSQlIPHDhQvAYYEhFCE0IGohsiBfKGncHoQwzz+muIFTDAjpnJzMI6MDqk8cpl5GUnXHhlMb/ZyStbwbOpqUm8LhpSGJKQtlNPjZNalJ0cab/2nPQZaUn92IAoNTOBM33x2GOPOfE1IvTnyiuvLHYRooc/7LreaaednLxKBwIXkog2Ui5pJ7qMA3zFJq/2piwPBvzlL38RhBQ+MA6uuuqqsKuasuhDNpsZJjoUMwtYomRmBP8h9JdZNY+xRp0oUQ/HSRzS3uzH9pPO+EtwRhfsILXNTBxjgzRCsCSkHO0m7EzAlDGE3siRIwQOF5x7gc489VSd5Bj1O/U0neryj3/+U19+/bVTdlJrviRe8ZtuYPenhf5paWkJb0tudQJzlZVW0sEHHSA2vL74wvO6/fbbFT5OFAdcZX5oXi7t9qrxin78WDgIf8IYrcZ+zCdmwYb8rymTSYsP5ybjnddBM35PP/10/elPf9I222yjQw89VIyXJ598UiuttLzOOussQQLzc7OUBTtClYqhTsZBsVjQFRf/Qyf++XiddeaZuujCC3T6aec5KX6m+jkR/NRT/6oWgbn1/vj22+GBt83mcpqjd29ZKmTLG+nXo4yaxzXqnL/+VXvtuZcgNPfYYw/xdoLtttveyel9dfHF/9ToMY2qq6+hiNuqtvyrYcN05913qb5bvfu+onr07OHXKjnBXNa888ytDTbYQGkzvfLyK3r9tdc8rzy+Yg8wUUkc8eP/+F/xcZSVXx4dx4znclzj8Wz1rQalkqcpXMvo42I+H0jaslfBq/V5Db5z4MoXygE3lMvez5xvxJ37JRAV0D+cg7lsLuiGces9yJgljv2mfLOGDBki+o7rKRhxbT344IPF9WjV368q+m7NNdd0G1XT8e+0RaCj0TNta47WIwIRgYjAjIpAbFdEICIQEYgIRAQiAhGBiEBEICIQEYgIRAQiAjM+ArGFUwUBCDVIBAi0zz//XLyqNCFH2Q3LMTtFn3jiiUCOQPzlnchA/+mnnxav58URSAuIXzPjUBASjY2NToZkZGbhlat1dXVhVy6EBTuOef0qxMSgQYN0//3365FHHgkkNHkvvfRSKBuMdeEPdUGeEEIGQgCyY5MdshB9HENgQWTecccduummm0TIa24hssrO1uAnOw1xAzuEYAZ22IZQZYckpAvhFltsgUpot5kFIvaSSy7R9ddfL3YB/+Y3v3FSK/vj7smgPfE/SX1mVVzNLNhFm/rBGf9pB2n4DLHEMcQuebS7V69eYoc17eTV1AMGDBCEYs4JN/TBnlfiUo62US/2sQeRim3SsAUmEOcJmc14gRRmVzf6CLqU6UzMrEMVsyrZjk38YuzRZoT+GzNmjPNjKSe0KkHMLLzKm3bjPyEV4A/txQZCWfJJoz3oJW2jTylDXYSdCeQ5r+idZ555tckmm+ioY47Sn086SYcdfnh4qOGoo4/WH3fZRYsuWN2BWpOrkq7lcU0ypVRyEhT/Ghrq1eDMb6sTeYcdeoh+s+QSPnbG6Jabb9I3TiDjF8RhwYnWfDHv56MzlA5f2KSq6scPPeLp0KCwi4SeMvH/5kRpScXxO4HNLJyf9XUZ+QmsZ4cM0SMPPaRn//2snnvuebHzlAck/v73vwcCuFevrPtetZzNOjFZLqmpudnTSuHhAjPTHvvsLdpy1FFHaK+99tLBB++lPx9/lHbddTetvPIqoTDYy5EwZ1Jxhb5JpVPKOkxIc1OzvHOVTqX01FNPujzv8qyGDn0m+MWO5aGPPqYBAwZWMZHU1NSqdDYrucFXX3tdn/m1jXOA16D36NbgtqSs1wHmm3mfVfw8/+H778Q1rb4+597I2+GGJvoffMmoqLm1SdlMBvcCGUyqLK1UOu14tai2W/dwntNGxlrK20Bo3lHF8Q/IpDyey6bU4PXm82VvQ1kNPbq7AxWPB4uS26vx62coU8iH625dXe34TMnMvP6c+HBN/peT9UMffljPPvusHn740fDadB5C4fq2zjrr+DlS42XQjjKtEUhN6wqi/Z+PABf/RLj4jhw5UtzAeEXIt99+K8Jhw4aJ3x5I0okzEfjkk0/EZCmXq55w3CiYJI0YMSLY+PTTT0M59NHjqTBs8ZsN2OVG+/bbb/sFwi9sP9/1WOJXigATTW4gdX4jMDMRTyTrNzvi3GjSfrMgvv766/tF3sSnfTr5CDrthYkgx+gSbrrppuF1G5SPEhH4JSEQfYkIRAQiAhGBiMD0jgCLWbQhCYknwqIPcRa6CM2q8zkWrfj+wlyN7yEswJLPdxHSmb9xnOiRxjHCIgJhIuQlkqTFMCIQEYgIRAQiAhGBriHAPdnMwloM92NeCcz9nHVHMxP51EBe+zlAkk4eQj5CPBHu20l8wpA8ZMJ0jklPhDkEdjlmJyvrncwpeM3tzjvvLH4TmFccQ2xCoFx77bVh7QkdXgnNK52xybpUQ0ODunfvzmH4jVXWQplvsD6FPeJksv608sora5VVVhG/cwk5sdZaa2mxxRZz0sMJELeDLn5BJLPbMiHoKAuZA1lpZkGf+Q76tAH7rOcm+hzzmmBCdPCFV06/8sorgZyhzMUXX6xdnKTbYYcdnJzaNex43HPPPZ0EKjm5Uwmv+b3yyitDH4IXBDj2KEsIFscdd5zY5QvZC9Hy+uuvBzvgQr3szON1uvhNGfofX8ws1GFmzvOk2+qgneiYmfi0Hw/JvBA/sIf9ZP0OnMGD1zuDP3F2715xxRUC44033lg77rijNt98c/EKa/KwQR3HH398IIapi3aSThw/yade2mxWHbcHHnigeDU0/QQRethhh4mxzVo3epRDsEF5MwuvkKZt2Kd9iST5hAh+k0fczES7zCxgxRiDSKNe8CVE8A99yuG7mYXxQRp1kkacNhOylp+UgdyEYAVTxk7iP3odCXXhSzqVFuXZwf7Xs/6qE088Ueeff7bOO+9s/fWvZ+mYY45WuR0hm3L9lK/lwtMWCkXHvS60ramlVbzSt5sTlZSpq03p/fff0znn/FVlJ3/HjBmtbn6OVWTK5nJusTo+KsHJatwZUz8ipeJa5uKHE/yveEn0zExhJ7ATkvQVak3NRS24xBK664EH9PCjj+qO2+/QOuus7SRjSh988IVOPfXU8EpjfHcX3G9KVYV+RVry+YDH0Uf/yX0/U2efc45OdznXCeR+p50ezpV55pkzFDL/Wy4Ugr5HnX9u1ujRo1SscKRATBMre4U333yzhjzxkB57DHkw7JJefPHF5SdPOF9TqZTKXq6urkbytuXzBT0wcJAcVv12qaXC9eaHESNlksY5Cd84dozWXGN1rbXmGmocO1ZPDX1SX3/9nec6Om6nXCiHOOcYY8JTlS+0+jVQXk9JdTW1fpyXV6UyFQvLpnxrXt9+M1wtjY1OuNaHXfh5xySVTgc/Mcr3tu5OEvMKbI7zhUrAOO06vA5azg57VHRVxcuyixgOCl1eZV7wcYN32XTW6y4HIY+1/0FO3g8cPFhc29Zdl77LOWk+1MfjeT/hntioHDz2P7TBzGTmIhNtNjPvXx8tjj22zTzPhXiUyUMgksCTh9P/TIuL+Pnnny+eeuM3LHgtCHFCXn8y77zzagm/IM4zzzwizm8r8BsPnNBcFLgJLrvssurdu3fIX3jhhYMt9LHD7y5QHhJvgQUWEHaZTDERwcb/rOGx4ukCAcYY4+TGG28MNxK+KDAJIh3pH6ge7QAAEABJREFUaiPMqhd1JkbYLZfL4aa15ZZbht996Kr9WD4iEBGICEwlBKKZiEBEICIwwyBQW1sr5nQsJCaNYmcFX8BZjCKNBT5C5oGELNYw92NhjEUsFl85xoaZoRKExQQzk5mFY/6gR4iwCEEYJSIQEYgIRAQiAhGBqYsA92DWVFhfwTK7QFmY//DDD8V9nns2RCf3e+YC3J+5L3OPRz8RyA2EfGwxFzD78b6e6E1JyPwDPyEp8QXb2GF+QZw5BnHIPXb7Ju1h4wuvHKY8+pBgrJGyjkTb2EWMLnmkESd9ySWXFL/Hy+7f/v37h13A7Ab+85//HAgS7M0111xhXkQ5iI9kLoQtsMMn4mBCCPGEEIcYRIdjcISYNLNge/To0YEMAWPwLjj5BPaUw5aZOZ+UFh/8BRfi7ByGNCTOfIuQfPoPf8GNNGyxpgyhDTG86667hnW71157TX/729/Ea3bBgHL4YGZOKKUCgYMv9C+YE6du7Mk/ZhZIGdpN+zwpEK7s0KaNEOOsMYMX7eV3jHm9N7bQT+xgk3abWZgXUhbik3SI8RdffDGQPtg3M4KgBzYIembmxGEmCA8K/N///Z94TS2vCmb3MX7QDtqHv8QxRIgNQo6pG39Jo734Sgiu5FMXYww8eX13sVgMa+y8Zpx85sXoEIfwps8pTxpCelIXceohpBx+sQZvVm0j440y+IMOgg5hR4LPCDrgTN86Hadspkr9wJ05l6ecZZSWwecJrhC/Sk3NMqPvFcY6O4ItlQ46mbp6wStsuOEGTigWdO01V+vVV19V9+49NMJJzFy2Vk0tLUHXuUqqHy8/PRqfOMkAP5JM4khtTUqQ4vAh6623qjbccENdffXVOuqoo9TQkArnDw87jB3LQxLycSkfM2XhO+cc9qqtVyAcW51IrTjbWGltlZ+ECnF3s1KWiiW0pVQmq9lnm9Wlh2OR1zfffK2WZrfv2am0WzNTbUODFl98Ca240kpafc01te4662qZZZYW1yS5Dq+fRryIV+O94HW+9sYbeu75FwK5+umnn+vmm28RD7KcceZZ4vXUV195pROl/9DIkSMClq+//po+/ugjOb+qdLraLuwh7oJy2awI837dKJerzqdS1T5MeUfnvY0tTi63thS8Hd7elPvuhYOPHlZ8fX2WWWZxvOT5LRr2xTA11Nd6jmPhRLz/d99LSqW9ciPNszz0v2Kccf0izjWori6jqnUJH8C+Jp0Lr6HmPgPPdNBBBwXCnQdcCu4zbee629paFHVlvBrsIYzV5NzjOJvJEkTpIgJJH3XRTCw+LRE49thjxY2Bm01ys6Q+JluEZuYnvgUdjrnhJyc1F37SOMEIzcxPriLRcJPEBvr19fUhzczEb2AwEWIiEBLjn4jAJBAws3CB5wm+1VZbTXyYkJtZSFcXP2m/2XDjZxxjl5vJ8ssvH173wY2mi+Zj8YhARCAiEBGICHQRgVg8IjDjIcB3DoR5F1/A+a7Qq1evtu8OfK8ws9BwFtWS7yeEPGhKBoti7DAinggLBnz34BhdbBPHHiELf8z5iEeJCEQEIgIRgYhARGDqIsDCPPdeiDfWWkaOHKkzzjhDvDYYkpBXd7L2yFogpJOZhVcnm5kTBZVACHDPxgaemVl4SB9bSRrpXRHqhmCCOMQO60z8buQpp5wiXvOLn+wSZZ30pJNOCr6zNkT9kLiQjsT53VteNco6EmtKgwcPFnMQ5jTMcagHoph5DOuhEIcQIthCn91t4IUuNsGMuQshdgghhEkDM3xFF0niiR5vYGxxkgx7zK2oC8xGjBihp556KuwsJZ/fPKVt7Nw8+eSTRZtpI8f8lubSSy8ddiLytkdeU009CP5imxD7COnUwdyLODsUwYzNRLSdN0ByzFsi0WH+RZ+jiy10aCPkKGkIaYSkoQMZbmYBV/oM8tPMxIYjyFh0IYr4LWLaR5l9991X/fr1C78TSpvoU9rIjk78+d3vfkex8IZLfv+YMiSYVeedtDE5Nqum0V4zE78Rze+N0h769brrrguv1OWY9qFHmyiPcEybkzFNP1MO3Ggr7UQHXYR1dnZW0yZ0FllkEdFO+pyQdqPHmOAV4qQz/rCBD5Qhn/GJUC/HkPKQ1rQV/yBcKUMe7TUz4Q/HPxVnL9sltI1DJwQpB+ap8dRcPu8spzNr7OBV2Adckh8q7RCma2qcZEyHOmpqcpL8fHfB35LrelR9FlxIu+22u2aZZSaNHTNOYMv1wiylbC7n1wa3LzemCT/4WJWJ5U6oHY59HZgQHIvFcvj+kRDi9Mlcc88ddsuzoa2xsUV33313eOPpeI5TYEt5MAQHQtLSTprmsimZ2zePK52RZXNKpyQISGTMmCYBzBJO8HZrqFddbUYPPzhI3evTKnkTi86a5/MFybw1biNTV6uCk635Qj7sHi479nJGOe1G0ykT+HogeblPP/1MH370iVq9L97/4EO/np0UzoWTTjxBZ511phPbR+vPxx+nT5z4dev64sthGjz4MW+/RNtSwVBF5XLRieG8Qh3eFjllzA7ciocZbxP9KpNyNfVOVnfXsGFf6qWXXlFtfYMT993FQwY57zPGOtcFTHAd+PTTT8WH3qqtzYZ6c7m0mydFwQfyGdc8pMF5ADkLQe9QqOjtLlVKYYc9tltLvCa8LMZ0g9uj7OK//a0OOOAAsXmxqblJ9957b3iAhP4hPxHgNTMfV6UkKYZTAYHUVLARTUxDBLgJcLFLbvCcGJxA3HzIo2oWTLiwcXPhGGFigy4nHicoaWYmMyMahJOeCU7Wz1YmJ9hIpVJ+8TkrvKM9KMU/EYFOEEj7HYNxxu+J8IQW6mY+aQh3Ho6mXLjpM06xT8iYZnLIBG7KrcaSEYGIQEQgIhARiAhEBLqIwAxcnPkXcy1+OgYyl1cksptm/vnnFwuQLHqx0MVbhPgSzwIC+YTsnAGaN954QxtssIEghbHBggM7UVjYoiyLkJTnLUWUI85iDou7lI8SEYgIRAQiAhGBiMDURQDCi3VE1v3YScurjVlr4dXL11xzTSDR+A1a1l1qnBiiduKsFxJn7Yf1Q8pjKyGxSDf7ca0R3SkR6sI/XncMQQ05y64xdv2xiwwyFKKQNSEIUn7X87TTThObWKiP3ZQQh8QRXkUK4cq8ht/75ZXREGWsfbIzlbVS5jv4T72so0LWUS9toxx2IIfBibVX5jvkk44+r1omTh64UJ5yxNEjzmutsY8ecyDy8IHXV/PbuOgwXzrmmGOE0MYJhfTttttOrIthhx10tAG/zMwJm0x4pTT9hg72qYf1Y9pCHzIX4xXBrCeDA74ffvjhwSb9SVl08cfMAplDe7BFGmOGusGLviKNY3Yl33LLLaI8+mzcgBgCH3bEQnKix5yPfoT0hQA+8sgjxbwPgQBnDslu5QSrwU7cQ07hG2n4gVB3EmKXOCH177bbbuLBAY7feustsWvarIoPeJCeiNlP1y0ZC/QZetRBveDBOEH4/ebzzjsvtJNjCGvW64nz+9T8bB1l6W92OfIwJPnUhz3wAh9CziME+0OGDBEYMoYgsplrJ+3FB8pjlzCRpM3JsXz9FT8SPQhg1vuT/JyTnylnJNMuUknmhGH7MxZ7xWJJ/J5uyolEc24g47pFZz5LbEXNZrTG6muI36zl9cZwFE8++VR4CKQ1n1cmmwsWK0mFHrbZb5/o6ZP6D0Yhz/slnU6HqLsUxiE4sFuU9pVLpfCgAa8A7969TuA8YMCAoO/0hkNRrRB7iJmp6ORsU0urikHLFF5xTLu8fWjnCyFDEL9uQHM40bzsssuotaWol559RoMeGuw2pJRjks3lVKCA26VUtqZWOW9/Y+NYjRvXKHl6bW2NByaTBPE2duwYDRj4oJqa81po4YV16qmna59999ORRxypY48/XrTl+OOO1p+OOlJ77LG7ll5qSaVTKd10040aPbrJiV83ZO6pS8b7wqtQcwvpRRGXo1+BsHc1iPGW5qLHzCWt5597SR9/9KlaGsdpo402Eg+4eIYYY4y1mpps2CzIAykOhyjlEIc6y058M0Zbm1rCcSiXzYbfTOeawvmy3HLLyV2VmSlt6XB+cC6m5Di7Acq756IP5R/OG65lPXv0FG8PQHK5lOjrfKHkxC/akpkFKXnfVbx9+iV8pnMfUtO5/zO8+9wgaCS/fbHMMsuEmzMXc54YI50bStovjnV1dRwGyfoJSbmcX5hI4DicgH5WcgEkDcHOuHHjxAnJzQEbvAaFiyqTQWygFyUiMCkEuIiX/O7A2OFmgjAmGWdMIiZV7uekYwt9xiOTKn47hDpJixIRiAhEBCICEYGIQEQgIjB1EUi+N/B94NBDDxU7TlhohBRmMY9w2LBh4olxFsQ4ZsHrs88+C1/8E2/eeeed8Nt1fG/59ttvwwIXC57oUZ5yLH4SxxZzxzXWWCMp/osNo2MRgYhARCAiEBGYHhFg7RC/i86m9OrVy8mF0eG+DRnAOiBE1A477BBINEhGFvlJZ6Gfcuz8Yh2RNRrmCpQjngg6XRHs4AN1MyeAWFt55ZWdYEiF1xhTH74QUj/rUGxEYJ2INNaJzjnnnDayAdIRgpE2MBdhTjN06NBAfvCaYNZKaQ9kJWUhRpF3331XvI4a8pf2MIfBPvMi/Fp99dUFhqyjPvDAA2Jug19mFtZs0TWrEiADBw4Uu2TRZ+cxJB/raPhEO9lNTB3777+/6BN0IG5pXyK0k7p4FS71sNbLTmlel4wdcMN/7BCnLtZ6OTYzJ/aybf287LLLBuKVNmP36aefDq+GNjPUwytz6Xfs0FYwoj7aBB7YZhyYWcCReSGvXWZHHzYhfyHfzSzUCQk7atQo59Uq2nbbbcWDhKEi/8PaIf7TTuzjDwQuDx0Spx8eeeSRUNbVAyFkZiHkOBH8xF9sgRNELT91SDtYR8Q2vhGnDG2gjJmF/qLPKQ+hTogOgl+0H2yZ77Jrnv4CW+xvv/32YT0dfCjHjnrGLH5ATO69995i7FCePkUHXQT72IQ8v/TSS8VDD+hsvfXWgaTDhpmFXZToYoMQv53vJVoVDqqcmWgvPtc6KckYI54v5tWaLzpmrs4O0tZmlSuFQEyaJxXyJbmCzInfRicJy26r5H8Kfo3wqLLpGqUyGThGzTLrLOF3quEQ2AUM8TrS+xY80+gIi0E1UHaU9yp+/n9fYzar9o3zneK6BR5UkavJKJVOh3Oc387moYzm5ibddddd+u67caGuDK8Orjh7CTaeYmbVMZTy0I8r7mfK26tsTvKw4mmplNTUXPG6qgdlJ1j323cfJ4UzytRkddKJJ+rzYV+2tQuydOzosYIcLbTmQ3pdXX3YaZuiHic/860tXpNcKvrwgw/09DPPKpOt0Z577St+Y/nvf79Ip/Y7WWedcYbOPfccnXbmGTr1rDN1/PHHOM5/dLxn0scff+DXogdV9ArNCWB5H9bX16qmJis56ZuGlM6klS+1+DEtqfi1snUB6NQAABAASURBVFa1dRlVShW9+dobTiTf4ngVVNe9uxiTNbm0GCu52lrxIC7nddZ5JHa5cy1zQwL35uZWpRyXrBPaNV4n+Fd8bLz/3nuBBPZmh58n5XXP7oIYB5RNp9PKuHLa0l4+RVKQmvEPFjGGediD610+nw+vxM7ny8IGZckf33Vt5RPbwVD8M8UI/NgbU2ziV1vwv9JwbgLJBZaLGsdUzA2Hk2Ds2LEchhs1JxknFScviZw4hFwssVHyCynH6JDGDYg45biJMbmCaEaPPNLRjxIRmBQCjLVknHAB33333f3m0uo3pJpJFflZ6YxTxjkTXSbpyYSeCSE3i59lLCpHBCICEYGIQEQgIhARiAh0igBzL75HsNjJYhwLBCySUpCFMr6gm1n4Yo6e/MOczczE9wjmh3xnMbOgI/+gl8vlwqKAH4Z0yiDYQ1jcXHvttcmOEhH4JSIQfYoIRAQiAtM1AqzdsI7CvZr7LvdryKLkvk+IDrtm99hjD+2000665557wus6zczJhZ7i/s56IUCYGUEgwkKki3+oG2J0lBNLmOJNJIsttpioD39ZtySdOUlzc7NIw+dtttkmvOKUOcVHH30Udn+yBkr7+Lk7SEnIQXYK9+3bV7TtuuuuEztFIesg4HiDCZti2G3Mutbf/vY3sfMVm5AklGcuQ/1r+1wFshN/eO3v3//+9/DaYR5uA0/q5nXLvJ765ptvFj5RjvZAIOM3rx7mNcn0B/bxC/v0De3FBnm0DyGdOtl1hx7l2Y2JLXwknzhlzOwna3KkkYdd/KBf8YMyYMnOa7Ahj/5FmLNhlzYNGTJE9MtDDz0kSO3nnntO1A0pyhsBzz333LAOiD7YrbXWWpgKc8JBgwaFOR+7j3fccceQ3tjYGMaMmYW+5ZiytLNPnz76/e9/H9a4Sadu0imITiJmJjMjOYRm1ThlIKXYSQ3JzJgCS0LKhgL+x8zaSCvw5GHGZ555RuxKpG34Tf/dcMMN4kECCEfijE3mwowrdjxT1s2F9mCfXfW8JYeHDp588klttdVW4XXFyetzGR+Mh8cee0yQv6xx8iBk7969w08zQiyDPz4ntrFP3024G7J9PjqMd7Mqpkl7c5mcanIZsqVySdmabPhN4JSnOH+oXDYd+sBPpjBHt1Tac0yFYngRtJOb5vh6WmDlKlpu2WV0xBFHhN+QpX08yFmBcPVS//nfxidVPEQ86OB/FvLW88tOQNN+xmeo1tP476c8gTfDiWuPZVKZcI3yqDjf6LvxtEdoE/1hVvUh5e3K5WrkvKhTp55m3iZ5GERy3lL1daZRoxrdHL5WtPKKK2q7bbdWMd+it195Weeff74efuzJsCO4prZO3Xv2Uk19g2NaG0jmUaNGOZ5ZlQt5FfKtKhZa3Zb/d/L2uef+rdGjxmqmmWfVpptuLuc+Q83jmlody6remBE/uHJFM88+m1ZZZSX16tVTKN12+62u3+JOeq+Vit7+okpOBst7J1fj9ank/qfGp0mFgvTlsO/Uv/8A9Tuln5781780++y9ddyxxzvpu6i8a1VTU6OiO7HggguKBw/GjWvVe++8oxtvvFEvvfya+DQ0uE6xoqKzvXknhEljVz9j9uWXP1b3bjmxo3e++eYmS2bmHlW8/oL7m1ehUhTnbmV8J9Kf+aamoMebD3hdP2v9PNDCtRAjaW9i2v9QDqmmpUMZ4lG6hoDD2zUDsfR/BwF+z4IbzSabbBKeVOJGnEqlQpwbBF5wguT9JOaJDo65aBKSxg2DeCJm5heJdDgxKcfrADjxeV1bzhdosE264mciCMSkBAHGCXEmWoRM1jbffHNls9kw0SOtK2JmoTjjl6fqFvMvAIxPEqmDMEpEICIQEYgIRAQiAhGBiMDUQyCTyYTFE74L8AV9pZVWavvOwZyPL/F8oUeYo/Fdg9rRR/gOwqIieokkuughlGEeST5l2K3D4iAP+pEfJSIQEYgI/HIQiJ5EBGYMBLj3sp4CAfDNN9+EBXriLMSTRys55r48ygkNdmFCdvGKXXb9sQmFvGSeQBnmAZRJw6JgoAvCzkh2jmKLHbFrrrlmmH+wxpnUg3nWQNEhzpyjjxOHEKzMK8jj1dbsVCSfB9p4nTTELzbZaUxb/vKXvzgZs6nY+cwritkhBwEMsQnRAekLLqxDQQIyX6Eu6oWMRR8ddob+85//FK82ZqcxrzU+/vjjhc1DDjlEEMuQxZAe+ADhC37XXXedIB7xkTfq8apm+gb7tIP1Lo7RRThmjgTpmuhAevHWFWwwzzKzQMaSjz7p+AxhTtzMAjGLD7ySmfVf6oKU5PXFjAnqRCgH5pCVkH60DSxoG2PiD3/4g04++eTwthhsgC2vtGWHH7hQno1MkMvYoY0LLLCA8JM+wj8zC+uGtEv+oZ0zzzxz6BfS0KUvINo9O/hOP2CPPNIQMwskEWnYJm3fffcN5BZjk2PaBC7E8Zc445fxDD7gSBv33HNPMd4pzzFj4qqrrhKEJ3NgsCMfspb6sItP1MNYA9PTTz89vKKcOnigAjuQ0owJMOQ3URkb6EFezj///KFOcGbzCz7SRnwjTj3gRTwR0pJ4EpJGm/h9Wsoyzoc+NVSDHx+ixx4drKFPPKGX/v1vPfjIID346CANHz7CcZNS6bTKLWzmqfX5vxOgllImm3OyVEEqMse+HPqOfjnllFPEwwhjGseomd2ulvZrSUkVUxBN8lOZZE77DDM35AngCmHJWCKevACVNtY7+dpaaBX9sPDCi4TXMF9//fXh92+9aPBV3i7iYFEql/Xa62/omWdf0JAhQzT0qaf0/DPP6kmPP/nUc3r6mVf09TejxNj1wkrV1yuTSWvvvfbU8ssvp5ru3XTNFVfq7L+eo0svu0IvvPiivhg2TKNHjtS3fi1l/Fx/7XVivDtY6tGjm+pqaxyQksaOGqlBAwfqhxEjtOyyy4t17fGuiddGp9MZ3FQPH/teQEqZ+viYWHSRhZ2szen555/Tu+++4zoVKZ1SS2uzczmtSnv8vffeE+1mR/mtt96qq6+5WqeccrqOPvoYHXPMsbrvvoc060yza9999hNjruikrhvysmm3kVddQ4P69u2r1VZbmWT94x//EA91DBj4cBgf7Prn+svYv/baW0L+zTff59dliWsRDzl06yYnoKWct8N8rHAep5yvSivlGGaCmBTqzNGJ3njeMMU1BLx5CIeHZUaNblTRWXq638x8LJa9VPW/mVUj8W+XEEh1qXQsPM0R4GaUdUKNixyvOWFxJLkpcIHnYsaEot4vUJxkpOFU2k+qnJO5xM1MZkY0hDx5VCqVQhx9bpJ9fNLEDYlyXGBRTsoTjxIRmBQCjEEeUGCxj4kPk0fGLZOWSZWZ3HTGNLq9e/fW2muv7ffiShi3yRgl778qsbKIQEQgIhARiAhEBCICvxIEknkYT3yzmyKZ2/HlHgjIT74vJHkc830iySfOdxmO+f7BvJH5IsekY4M4u43XXXddkc9xlIhARCAiEBGICPzPEZjBHOAenTSJNRbWA1kfZJHfzMJiPeuLZibuz6zxsKORVyOz2xayijkBBDH5ZtUy8g+6HnTp/xAnZCD8WO9ZeOGFBbGLz6w3mVXrgoimEuYLrJNCSnHMK6GZV+DHyy+/HF7RTLvIYy0JMo/XBLMBhh2+7ACGiICk45XO1MurUJnvgMkyyywTCNyLLrpIvPUOH5L5D8cQdhCiEH/MdbADgc3uTso85SQTJC95vHXx8ssvF6QHPtMGSFiwxn9ek8wcibxkPsUxQh8hpBOyMQjiBIz4uQ7qoY3oJphgBxwIwaRHjx6ohLU0/KF+fMIWdtFlHQ/csIFflKVtHLNLmrYgkF2fffZZIGjwB4zBCqIUUrOPry2Ths0LL7ww7AoET972wro1dsER/ymPYxyjTxrH/DTIkksu6VxaKZBq7EBO2kdIOUJ8R59jQjMLG1I4xm/WuCHsyYPEom7qoJyZBfvkccxDAxB4bLjiFc4QU+xyRcCLfuJV3pBVEGWMT+qhPL4TUgfr65tttpluv/12rbPOOgEnbLO7mAcCeHU25D1jjTJLLLGEk3an6M9//rM4v8AOu8yV6Tt08JuwjWGtLu97UkoVJ9pkFQ8rKjqBlsnkPL2iz4d9JgjnzTbdTJttuom22WZrbeJ+bb75Ftp842104H4HaNCABxyDipStldI5tRbKGtfU5D63qDZngpqsBBrYlEpnffxklM3VqlypaPc99lDKUq6XUy6XUamYV6pSdpFMClL9m/KgKiVzslnyPPRK8tQg4m8lpUKx4Gu+np/JuEt1LvVyLlG5TEo1LvJPa0tetXX1TmAWVJOtc9K2m9ZYczWl06aHHhqgL7/8wrXM7WA9HXbtljylVCpq75131PZbb6XNNttcm2yyqTbaeBNtsNFG2mjD9bXpxhvqpBP/rFzW1NrULOWLynTvqZVXX1NX+Lm7/HLLSF7H04MH6/BDD9EWf9hCG260sTbYcCOtu+56WmXl3+vSSy7RJ++/L69cc83RW926NTg5Pc774gs98uhj7oW0wQbri/GWSXsVrWXRrGw27fgVPd9Uai1IzqbPNvscWn2NNT1NGjNqlJ54/HG1sBXaidZKJaN0KufYpPT444N16CGHaa+++wQ57rjjddZZp+vOu27Xhx9+qnnmmVOnnXG6jjjycNXXZb2/TF5dOC/ru3VXqVDUEkv+RiefdIqHS6q5cazuufsubbftNoH8Xm/9dbX+hhvo/xZfTIcffqiuve7aQPhuuvmGOuTQw9WnzzxiiGQd7nK5pHJFam4pqLVYVsEzSKuUvE3ekgJblC2lcrEoeK111l1HfP+Tj5uhQ54IpHrj2LE+PuT3orS4Vnkx/2+oeBj/dxWBVFcNxPJTHwEzk1lV6urqwqtXmPhQ0yabbCImQtwMuDFw8SA9uVEQp0zJSV5uekzM0EGXE4gQHQQd7La0tISnjsyM5HDTpAwSEuKfiMAkEGA8ZfwGzaSEsYQaaaeddhpREUcYeyHB/3DMxIgQ8aSgl4SkmZkYu9wkmOAyKV5rrbXCTYBxa2bhHFH8RAT+SwjEaiICEYGIQEQgIvBrQYDvBszd+H7B9wneSMRiJ/M9MGB+Zmbiu4KZkRTEzHxRJi/maiSQTxwbZlU9MwsLD+QnDw2yOHmJL5yQhphZmOeZGYdRIgIRgYhARCAiMFkImJm45yRrChRinYL7Fvckjn/Nwj05aT/3eNZakmPu+2DHMfgleBEyL2AOADF2yimnCHKP35IlDX3KsS7EGg76ZtX7NzY5Rs+smoZ+ezGztns+xDS7SQ8++GCxU5efwUOX/sMnBJ8JIRTpW/KpB4KVdajDDz887GyjrfhDPv6xgxNSjNf18spTdrMuv/zygszr48TloosuGnaOsqN38ODB4vXHG2+8sVi7ggCmzsQe9SHsMIbcO/roo8POyAUXXDCQGvgNobeZk27sEr7pppsECWpmYZ2L+c8I3Ll7AAAQAElEQVRee+2lY489VqeeeqrWXHPNsNZFeyasw6yKD+lgDDELmc28bM8993SiqVuYe/FmR3b6QcTiG36bWZiTmVk4L7ABlr169XLyrEHsZkYfzNn5ynyMfEhdCG52vEKegym2aSf4HHbYYWLHM4T3s88+K16dzGthqVf+MTPx8ADEPO2kjb/73e88R4LcJMKatpkRDYK/SXn6mHFGG/FrhRVWEOMVAh9/SIdEAg8Kk0eIJGMNe+w8pm4EQpjXRDOWKUcfQDQfd9xxYqcufUmcdiG0kXFICKl/7733CvKWBxYZW4xrMwtrmYxFxgchYw0/sH3HHXeIndTYWHHFFcUYow0Q0+AF8c4DCDvvvHN41TrlsIFt/CQkLcGMuOQsm5NrXrVk0LQuqYosLXXvMbN+u9RyWmKJ/9NCC86nbg0N6t7QTQvMP4/mmrO3Zp9rbs025zyae+65NN+c82mmHt1UdnJUTiqW0g3qNfvcWvj/FtVvf7OgMpVGZSXVKK1WJ16rdXk8X1Ktk7BbbbO1/nzi8Zpplp5e38JaZ61V1a02I+eOnQh2f5zYczcdH2injJSq0Szzzq+FFltMC8w7l7rXpAPJnJJjWE4L+2nzI5MgbZudROyz6BKad4EF1Wfu3qpLl4XJmrqcf/8wVSpZyT2cY/Y5tf56aztPsrwWWGAevfzy8z5WWpXJdlOxkNZiSyytlVZZRTO7n30WmFezdq/XXL17a66559Uss/fWPPPOp3nn6q05Z5tJiy3cx4nWFtV066FSyolxq1HFfVtmqWU04L57dc4Z/Zz4XU89uzdo1MgR+vzzYeHVye++96EymZzqa+u1sRPLvEr+lJNOUkNdg9KZrB4f+qQW8XavutqqgkyurUmpualFKW+pN1dl52/QoxMr6Ro/Z02Wq9fKq6ym5ZddXrP06qXGMWPU6sQ0bc7mevk1Y0PN7kRzn/nn04J9FtK8c8+nPvMtoFlnnkUrr7y8/rjrjrriyiv04COPade+u6vHTPXKeTc4x+2Iu5Vs1vFLKZ2tVTpTo/XW20C333pbOK8XmG9eda+v1bjGMXr11Vf0wksvOCeeV43375prrakL/36RLvrHlVp0id+E0egOy03LLzJKWU6Zup6aq8/CWszJ5TnnnkP1zhDnvDYzk1wqLkqnVfYO3dpJ+eWXX049HNPPP/tE6ZTJJBXyeaWd8JYflZ1ZNh8bxBU/XUIg1aXSsfA0RyDvA58bMRW1OFlbLpfDZIgbMxORtJ842XDySsTRQ6d9SDwRbkzEKWNmYbLATYwdxtwEExtmJjNDNUpEYJII8IQgmYybFI9o+QHjlckyrw4kHWEixNjLZDKuITHWiJhZGGfokGdmJIc0JlbzzjuvKLfHHnuEsUo80U3GeSgQ/0QEIgIRgWmDQLQaEYgIRAR+dQiwcJZ812B+NmrUqPD7X//3f/8Xvm+YWZirMS9jjmdmASPmaCHSyR/mcNg1q5ZjNwyLYtRDeifFY3ZEICIQEYgIRAQmiQD3IrPq/QUl7mfc10jn/vNrFu7ZYILU1NSINUbiSLKeQ3xSgg73aUg1dtdCBv/73//2tf+ikyAZgS12IbKwAWlMSBpzBuIdCTsnmRP89a9/FQQqZCD6rF9St5m1zT9IT4R8+hiy8qyzzlK/fv3EOidp+ETfo4N+nz59xPonvvObr/wWJTt47777bl1xxRWBmMUPSGMzc36jFNakzCy0s307sA9BCZnLDs/rrrtOEH/YQy677DLxG7mQfvjAWKQds88+u/Dz7LPPFq8GnmmmmQJ2+NeZUJ7f9OWVrdjfYYcdBHnMhiF+mxjicpFFFglm6N+kzylnZkpwMDPhO6TuBRdcEPxZeumlVVdXp2WXXVb0A/Yg1iGKL7roItEvENDUffLJJ2tPJ6FXXnll9XKSigpZoyYEI0jwU045RfzeMITyEkssQVaHgo8o0O8QyPjFrlsI7u7duwty+oQTThCv7MZ36kn0WT/k2MwEzqTzamnWJiF1acNSSy0l7JDHGN1oo41COxkLtA2d0047LdinbyDzSKePIPHxz6w6Bs0MM2E8hoj/SfITzMGD84QHGnhd7z333CPGxcCBA8XDAZDsCy64YOg/Lx78hgNgrDC2sIct2jNuXJPXlXIxF1XFCVqztB9IMqm+rpsOP+xI3XzzTbrzzts1aMBA/evJp/TE4MHeD1eo/wMDdPc99+neu+/TP//xT23xh8297qyUyipb06Att9lOd959l665+jLNP29vlZyPSEnKZnO+HlvwWMr1a2SptOacay4dctghGvTgAN166806YP99lLaK0k4LukdKuUMGcef+VSyjSiqjHXfZVddcf73bv1Ibrru260iVUlkpzysUSqH9Xom8As05z7w64eR+7u+96nfSXzT3HLOptaVJ9DH6uVydnzNSxklWiMSrrrpc99xzp/bYY3fV86ro1qIy2VptvMnmusTPw8cee1QP3Hu3yz26/777dO999we5z+P333eP+t93t3bacXsf/7Xe1qKKFZO8NflC2Z2Uk6L1Ouzgg3TpP/8edsoyrk85pZ/zMyfp3HPP08UX/zP07VVXXql99t5bC/Tp4+Wl2to67b5H31AXr21effXVZJ6TzaRUW5MNcfq85DhUvM5UOqtWr5P46quvoauvvlp33H67Dj3kECf5e3rJtBZeZHH95aRTxQ75gQMHeP4duv/e/hrQf4Ae6N9ft912i84//1zt0XdPLbb4EsrV5gThSr2JuCH/nxxVQx6SOPGEP7u923TF5ZfptFP76eyzz9J555+vs/96tvr3v09cc3bdra96zzmvl0+pVCoqk/I+9COvxP+mtNAii+nq62/UTbfeogMPPlA9GupVaG2VWbWekpO69CMPtOy66y5hbN5zz91adpml1bNHd7chHxOpEErmdZSVDoSw4qeLCCSodtFMLD6tEDCzYLpQKPjFo1ZMnrgx86RSY2Ojnww8IxNUQpybBLqkpJ0gJkRIJ+REI93MxGSIm+upp54abtp1frNPyppV8ykTJSIwKQQymUzIYlwRScjdZZZZJkzaGa+1tbVkBWHMMf44oCzlSCMslUrhhp7kozNs2DAxuVxyySX9ZlwXJt2kMxFKxjTHUSICEYGIQEQgIjB1EYjWIgK/bgSYmyUI9OjRwxdU6sPT4czfSE/mYehlJ3gglfyOhLkhc7lcLhd+M43dGejX19eHuSDxKBGBiEBEICIQEZgSBLgvcY+hLGsLrDOwzgUhxr3r1yysz4APpEOCTXIPJw3MOhLWbljzAUNsnXbaaWIXKbs9KQfWPNDF7+RyDOGGLnHwJ+xI8IF5BvMBQo6pkzJJaFZdI02OyaMt+EPbmGNQlj5n0wKvImY84Bu66BBSBv/4LV4ecoMAgfhlXZR87FPOzNoICeyaVesnjzrkn15Ogi7ixCsbIbCz6KKLCnKvd+/eYR3XVcJ/sKYMWCT1sCaLb4lfQXESfyjLb3TSVlQ4ph2UZ65GGnmJLdrHMengAJ6E7JxFaCN4oUMZfKJd6JFOOWwTImYmMxM4UIaQdOxgN1mjpv+wRzr5+IivxDsSbCRl0MMPsCLEHoIt/KR+fCMNXdLNzEnKnJOW2bB2SD5zTfTxlbGILdrOOCbfzEL/Uh6h3fSTxn+oh7L4T/lEzKpYoGZmBEGwgQ62E98g+XkQACIcIc5YS/TAHPvUi7/BkP/BR2yQzjgh3pGAFTukWY9lHDKuechy7rnnFq/YXnzxxUXdkPzoUBeYc554dWIMocP4xR/aTToCDrTJzNrm6rQBfoJ6sGVmYXyYTTxkXLAjGt/MzMnWvMAL+4TUkcQJ2aUPcU9I2yhP+8ljnJAGdtSND7QJ4h3fEfToe+qjXYQdSZ8+VeIWu2BOefoIIU49CyywgHhIZPvttxe71NkdDz/Dbm76lusJdZqZwJbxxpiad955wzUBvzlPknYQ0nbEzMJYpDx9L/8stthi+v3vfy/eyoQfydilT1knp07wIaSN9B0PYNA32HQTgStK8OB4UkL/Qswuv/zy2nzzzcUDLDxYQ/vYmMVufnBmnNAO2kcdCVa0k3TaB86//e1vNc8884T66Vv8p270wYU4D2owHmknbSING+BCnBAhHqXrCKS6biJamJYIcHJwsppZWzVckJhscSMh0ayax4nByYJwIrbP42QjnzRCTjgzE0+NcUHhmDz0CJHEBvEoEYGJIcBFnnRuFoSMGW7CxDfZZJPwuhMmFNyIGcvoMf7IR8+sOnYZswjp2Eh0uMkec8wxYXLA2MQGOpwDhFEiAhGBiEBEICIQEYgITFUEorHwZZ05GPMxvsgzB+O1frvssovY8UE6MJlV53Fm1RA90jsT5oMsLLF4wE4Y5oSUYS5oVrXFcZSIQEQgIhARiAj8HAS4j7CeQMi9xax6T2HdAiHt1yxgaVYl8Ygnwv3brIpVkjaxEBKG+zf4sibDOuJbb72lu+66K6hjB5IEEoMEsOZeTzxJIz4pYe5BGQQdjrFJPAmJI2b/6S99Tx7zFOIQZ9TLOlJSnnTaQEgaoVnVFsRL0i7soIcO9pi7kJYI6djlGDwgZ4gjZlWMsU1ZhHQEMoSxSDzBBj2EtI6E+iBp0GGdDZzwkWPqwB6+IO39JQ8cwJP66UeENlAWYd0ZWwj1YAP7ZvYTIhtb2CYPHcpiB7us+yXtQId07JpZIGbR7UiwQZlEB3/BitDMAsFIu5mbUje+4gfjkDLUSYiQl/iCD2PGjAnlsUXbwYN8ymCLMujRPoQ4eJKPT2BiVvUB3YkJupRFH9vYxbdEzCwUIz3RRQ9fsc/4Q4F6IfvxlTx+k5hd9bS1I0lsgBEPY5hZeF04Yxq72MI/6sRH0ijDeULczMJuXPzAZ3SoDyzIpxwhNhDagB5iVm0b+ZMS9Gk77eN8Sewl+mYWyHuO8Rl9+pq6GAek4wtCWfqRNpGOD+jhL2mMRerCBkIZ9DoScCMfPGg7ceohxAY+Y4c4uPGQBT6gg7/0F3noUJ7xTBqC/+jgH76Rh118xha+IqSZWdgEBU7YwibtI4/68A875BFSHjGr9gE2SSefOP4l9WFjUoLP1IOf+AzZSznw5JhxgT3K4yv6ZtU6qQs/yUt0wItjfCFEh9DMwgbHJB19bJNHHD1sc2xm4bwlPk3lV2I89Stp53TdTAY/Jx2N4ALIxYMbFk9jcCJyknDCI+ggZhYWcIgj6HCSEk9CnrLgtRZcWLDz/ffftz2Fww0S3SgRgc4Q4CaRjD3GEWOVi/lyyy0nXlNDecZYosP44yZEepJGGTML44+y6PA05Q033BCenkKfdPmHPG5EHo3/IwIRgYhARCAiEBGICEQEpjICzLv4Im9m4TfjiDMvMzPx3SFZfGDex3cM8n+OC+gzr+PVejz9zWIICwV8x/k5dqa2brQXEYgIRAQiAtM3AqwV0ALuT6yjcb/hmMV94qw7/JoFHLj/gglri6yrsOAObsnaIHj2JwAAEABJREFUDHmTEnQpD7aE4Mx6EIKtrbfeWu+++27YzYYN8kknTlnCnyP4BQGGr+3LUb+ZtU8KuxOZk5BoZsEHyuMn61GJcJzoaYIP66zMRfCbOpJsMwtrVZTDJmOJuMZ/0IWcIX1C++iDD/VD5HFMMfTMfly3JZ/0joQy1IE95mL4iz5lSQdrxjfzOHwij3TKESekfnwn5Jh88mgzccTMAn5m1VD+Id2DQMhgn3rMLJB2+INgDwIJPezjg1m1nya3/7HDnJAQO4lgD6HdzBuxTX2MW3ynTaQRJmWSEB0ILY6xAV7YR5e2UI48js0stJEy2E3yyO9IzKrlzKxNDdvYSIQM6ickz6yqSzsgwehPyFteQc0OW3Z0In369Amv7mY3aUfCLlR2/rIjlJ2hbB6jndTZvl84pj9JI8Qf9Ggr7cYPxjPpCOcEmBGnLP6aWTgnkrbRHnXyYcxQB+MU+5TBB/qbdIon/uAH+dg3q+LEGCKNPHQ5xh/iiV4SkoaQjz5C/3YklKUMdRByvWzvDz5jJ8lPfAc7MKIM9gnBiHT6FRtmFh6mSOpIdGi3WZV8Jw4WtMvMAlGa1Ec5/KE9lEWXOPUhpBEixMGashxjD19I70jMLOykpy1mP2JOWdoM6W1WTcc+ktgjjh5+oUc6/ZyEYEAbCElD0CU0s0B6J3HKUR/HiJn9hN8iLcqUIZCasmIzdKlfVOM4Yc2qJxknC8c4aGZhaz6vGOGE5gJDPnnJiUQ80SeOJHncADfYYIPwCjYuDORxMyVEuOgTRokIdIQA447xw7hKJgXoczMk3HXXXcPrRpIxyo2BdG5WlKE8x2bVMc6FnjzSeO3HdtttJ250pJtZeIU5Y5o6Ez10o0QEIgIRgYhARCAiEBGICEw9BPhewTzNzMIiD/M2vtyvv/764bVk8g9zMeZl6PlhWAgk7EzMqvO+bbfdNrwmjAVeFlYoRx2EUSIC/0UEYlURgYjADIJAst7AvYT7U3LMTtUTTzxRJ5100q9aLrzwQp155pnhN0+Jt1/DAbPOhgHrOizks56ILnMDFuyJU57jZCcwuslcgpA1HPQ6E/oMQQ97EAqQfhzTp4TthTTmI4hZdc2IODqUN7NApkBs4GtiG39pP3MYbCCUI6QsYftj0jjGJutThJRn7Yu2ok869okjlCGNehHe5kg50hGwNKvOicgnrSPBNvbwI9FjvYw5FHn4QnvwJ8lHnzpJQ4c45Qk5Jr+9r0mc8mYmbFLWrOrnhPnYoB1IEqcsx4RgRH2T2/+Uoz2E1A0pxvjBX/oMmwg+ESaCX2YWHgYgjzoRyoBJoocdbOOP2Y9togzpiR6hmQVCGNvkk9aRYDvJp0wi+IHgi5kFgl3tPuDGGjztpD8Y77PPPnt4fTCvb2YDFwQvr/rtSCB/EV6tm7wOmDaBJ+MfPPGROhAwQHAFPXxkPHGMLwhxBB/xn3LogimYoEOcfkKvI0nGAvVQDl3GPUIcSeLY5Bh/wZEHQfABIR0b2EPQhWwlRPATHbPqeCCOnlm1P80mHoIFdtFHwI36iSPYxm/8MbPw/SjBQ/6hLMfYwU9wQiiDUA588RVdL9L23SlpNyE2yANf6kSXEM4m8YcQXepJbJv92F7KI+jhD35w3JEwPhJb1Ee8fVn8wCfwJY/2kIZNsx+JXPKwRR5CftImM+MwCHn0C/rEsRcyxv/BB9JoI+0YnxyDLiCQ6kLZWPS/gICZBeKLqjhpuAglFz9+X2LHHXcMv8fAicFJk+hxTDxJS06YJORpor59+4YbGmm8aoKbDicZZTjRObmx8euR2NKfiwBjx6x6ESfOzQAbjB/iPIV23HHHhaeJOGYMk8/4RJ+xxjEXfdKII5TjNwcYl/xGAHlJWcqhw1gljBIRiAhEBCICEYGIQEQgIjD1EGB+xmIB8y/mb1hmcYeFWF5DuM8++4S5HfM38pK5Gd8dkjjpkxK+zK+66qqCBGYhBLsQwehzTBglIhARiAhMewRiDTMiAtzDWFjmHmZmYc3rgQce0DnnnCN2xv2aBRL85JNPDkT4GWecEbqfdRbu+eGgkz/cr5kXsCYJoclCP/d+ipEH9uxkHD58eHj9L+tC2Ced/kCvM0GPOpgPJPMMylAX4cTEzNqINeYh2EjKUr/8wzF2PRrGBG1OSBSzH9ddzQyVoIMts2oe5VmDwjYKZhbIZezQTjNrI3SScuihz3gEM47BCzzQ4Ri7+EV7Oe5IsEM+hB52sUUbSCNOOnMss+rOQvwlDwzwkTLt6yYPMau2kTiCP/hlZmG+R9nEX7OqLvnUSb8k9VCWOEQX80aO2xNXHHck2KQ8PqJHe1gDx3/q4Zg24B8+0Vb0OKYccYR0/EXoH45JxwZ1mFnoX9Kwh2CPY+oGZ2ySTppZ9XXW5CVppE8o2EaHdLNqHWYWxqZZFUszEx/0qAchThr+ch7xW6zXXnutbr75Zt1000268847xVsSr7nmGnUkV111lW688UZdf/31uueee8Lbe7BLX4AP9hHSEDMLOyzxO8kHK3wys0BymlX9pVzip/yDHpjRN8TpJ0/u8D9jFTvtMTSzUA914keSh13i6JtZeK21mYWfCkx8hSyHx6D+9iL/YMvMAl/ih2EcY68jQQ8/GNfEzazNN/kn8cWsigntp03gQjnysU8cH71IKI8ecbPqG5bwGV18xk/GGvmEtJs87JBmZmH8JDbwjXFMnfKPWbWNZlWfKEsegm30CV210/+cX9RvZqJ+s6pNCjKGzCxc1zmn0KMu8rCPEKdeQmzhMzrYQhId8hHaD36JLcqCG7rE0UfQNfvRF46jTBkCqSkrFkv9txBgwHNicCIkdXKh45j0vffeO+y05CRM8gkpZ1Y9STihzKpxTkAzE08RrbbaauF1BFxAWNDhpMYmFyxsECeMEhGYFAKMJ8YiklzguXFxITerPjXIGOWhA2wwLpOxSpw0bBAi2KAsPyLPLmK+WHDx5ybAOJ1QlzJTRaKRiEBEICIQEYgIRAQiAhGBgADzLiLMy4gzz+PLPGl8r9hmm23EHI1jhDSz6ncN4qR1JHzX4LeA2UmUzAtZPGIBlO8kHZWNeRGBiEBEICIQEZgUAtyzWDOASGE9i7UJ7mXcx7jPsJYWpFu3QCr82uLcY7n3cg+HHAAT1mXAaVKYtk/ngS3u2+DJq42ZG7Begz3ysMV6DnYpBxlIn9AH1Efa5Ah1QJQwp6Au7FKXWXWukdjAtpkFQs/MxDyCPMoxDiiLDmkIdgkR/EGII0kZ2kN9hKQj2EJom5mFjTqJXdLRQdrHsU39ZhbIYsYaZcAi0UOHY/yivdjoSKifvsIOepRlnCdxfCaPNGwSR5/8RKjbrEr+gRc+kEc65duXNbNAQJHO3I32gA264EX91GNm4kM+xxC/yRhAn/IIOh0JNqkfv/ELe0k5+p808qgDO8QRjhHS8M3MAomVlCUdPWxQBz5hmzQzC22Uf9AnDZyxZ2ahr0n37GCTfITjCQXb1E86OolwbFbFiDTqJo16EMpQB+m0kV28Sy65ZFi3J85uYF4JvfDCC2tyhI00iyyyiGabbbbwYAJ9YVYl8KifMUE91IvP+ALunK/4g5APTujgl5kF/gA/GQuElMNeEue4M8EuNqkX+xxjgzqTNNLxx6w6TvF3YnaplzzKMxaTBy3MLFwTKEMeITYJOxPOQ2zhV1IGv/CZ+gixQR64ECcNIc2ser5TBn0k0SGfOD6xvk1Iuxlr1EdIPnHy8AM7ST1JGuMYvcReEkcPwReEsoRmhkqngq8IitRNiD3qZQxxnAh146eZBaKbujimPuLyD230IJxDZhb0yJd/GEPY9Wjb/6ScmYVzEjzwB1H8TBUEUlPFyq/YCAN3wuZz4eSEmDB9So6Tk4ALIOU55kQhJI3XQvC7G1z4uBBwQnHioYseIbrkm1WfmuFE4smg5ESiHHrJSc1Fj2Ozzi8U1IGdRDhGaH/iB7aizLgIMA4RWkjI+CLOTQNhPFx22WVhsZA4Y5F84ozXZOwwUeTcIX+XXXYJT2yRhy6CXY4pl4SkR5lyBJIbemIB7MGWY3AmnNElti8iEBGICEQEIgIRgZ8iwHeHJIXFCeZ3zNmSNOLPPPNMWNRM0ihDejKPIJ7kUZ55RSLrrLOO+K0zdCiHHnG+g/AdguMoEYGIQEQgIhAR+LkImFkgaij3ww8/iDfn7bDDDnrwwQcFSflrF4hb3rYGNtxv2QjC/dfsx7U/MwtrMdy7J8wDVzMLu8HMqg/9cx/HLnnMAcxM2MU+azwQjeSxnkPYmZj96Au62McP5hActxezqi551M08Isk3s9AOs6oOdshLhLUqJDlOQupCl5A0bCPEEyHPrGo3SSMknRDBNhgSby/YQtBFp33e5MTB0czaSK72ZbBpZm1J2Ec/STD7MY82ghc67fPxDSGfEDGzsJOSNOogLREzC4QNx+QTthf0zWyi/moSH+zgF/hRPlEjrf2x2aTtmlnwS+M/ZjY+pkBGYdvM2tKIYJu6iSdiZsF32kS+mYUsjieUkDH+j5mFcmY2PqUamFXHJbaqKdW/HOMTktgljXk4PpFW1ez8L2USLewRx4aZBZ8YE2BJOkIeIecrIQJPQLpZ1V/S8MGsOhbwjTQz+wnO6uRDvWYWtLDf/phE/CWdOMIxOtTNMb6TRhwfODar2uNBC9LRJ494YosyZhbabzbxEP1EsNG+LOnYIETIa3+c6JsZ2aEefEDMLBxThkyzKqFuZhwGoXyI+B/ilPNo+J/UY/ajPvmJPZSIo4eY/ahHOrrodCboIYke8fb2zH5qFz/NfkzjOClLyBgixAfC9sIYNfuxbJJHfUnc7KdjLUmP4ZQjkJryorEkCDBwCXnCAQKLOBfOiQ1y8qaGmFm4gJhZMMfrdmedddbwWw1MfCBzOfkSgdhBMTmZLrnkEs0xxxw/60JN+YmJmQU7ZhZ8kn/MLKRRHxfqKJXwReTXiIPGf5ZZZhmttNJKbYuFPIHK+CCbcco5k5w/a6+9tnbeeWfxgAU3nY6kq5hyvnQkXbX/Sy+f9AFkMF/SmECBN/0SJSIwgyMQmxcRiAhEBCICU4gAc7T55ptP22+/fVhI48FPvn8wp2I+wfcj4phnrpHEWQzgOwuvo2QnEnbQoXzyfWVafoeirigRgYhARCAiMGMjAOmIsIOOta8rr7xS66+//ozd6KnYOtYwWB9Akvs3awTcn7mPm5m4b4Mv1XLfZ+chce7/6CXrjdhivYc89AgnVyiLoG9WXW/keGJiZmENUvETEZg0AjFnOkTArHrum9l06H10OSLwy0IgksBd7A8mP0yMmAxBZCXmmJjw9BthVySx1z5sb4/XHbCIcvfddwcVJmLUi18IEzcyeMKL48UWW0zssmxvoytxbCeCnSRuZoEUNouh2a8XA74AmJkYo7vttlv4/QbGCE+fMjY5d8xMEMAsHpJ36aWXhic2+QJBfkdi1jVs+TLTkWIh0iwAABAASURBVJh1zb7ZL7s8fZB8GaOvwB/hoZYkneMoEYGIQERgxkEgtiQiEBHoKgLM0fi+cfjhh4c5HvO8MWPGBEIY2wm5y/cjvh8kcwrmF7zBaM0110QtLCITQSdZJGZuQlqUiEBEICIQEYgITAkCrCtwn2IdgdcUJ/EpsfVrK8OagJn9pNnco8GSezn3d+7lrKGMGDFCYI0ycXDmwa/PPvss7LqmDHk8aE7IeiTh5Ah1JtJeP0lrH7bPj/GIQERg+kUgOa+nfguixYhARAAEIgkMCl2QZMEiMcGCCJMdMwsTIjPrEhma2G0fmv1ok9cdjBo1SmussYZWWGEF8VoX0vArWXhhMsZEjQWa0047LSzQsMCS+Gn2oz2znxfnIs1kEMHehEL6tBTaEaUYfudhSnCYln2DbcYtk32+TGy33XbafPPNw2Ih6Tw0wZeHZOcH584BBxygRRddVLxOiDFLfkcyJW1uXwYfp2dp35aJxTtrG1/SEknK0w9gTjr9FCUiEBGICEQEIgIzBAKxEVMVARZ++VmaXXfdNfwGH/MG5h08eEpFHPO9gDSO+X7Cm2D69u0r0ngAkDTyzKxtBw95ip+IQEQgIhARiAhMAQLt7yFsmMBEci+CwOQ4yqQRMKuuB7bXMLO2Q9b/evfuHX7jEVzBlHVHdgKzfnPjjTfqN7/5jXr16hXWHekP1hlYE0KvzVAHEepIZEI11ikQM2tbZ51QZ1oeJ35NKpyWdUfbEYFfCwLx/Pq19PR/oZ2xip8gEEngn8AxZQdMaijJJIgFESYlHCOkdUWYNE0o1JcIdbCgwkLKqaeeKiZWxFl4YRIG0Uaciyi7gDfaaKPw2mhIYoi5rvhGWTMLkzvqQLBJ+6kPHzmelkKdUTJh5+yU4DAt+wbb8g+vYjKzQFTzezyMT/IIGUM8Gcp4nHPOOXXssccGApgndhnLE479CY+npM3ty+DH9Czt2zKxeGdto284T8GV8xYb4E45xU9EICIQEYgIRAQiAhGBiSDA3IE5w2yzzaaNN95Ys88+e/jpE1T5/sHcju8CyYN+zDHMLPzcx7LLLht0+Y6CPgvDhAjzQh5eJT41JdqKCEQEIgIRgV8HAmbW9rNSfK+l1dyDuLdw3+I4yqQR4P7OvTjRALv2Qvo333xDEGSRRRbRQQcdpJdeeims97Cu895772n48OEhH8wR5gQh4Wf8MbM27QnLm1kbCWxmbXoxEhGICEy/CJjZRM9rzn9k+m1Z9Dwi8MtA4NdEAk8TxJkgsdCB8bFjx4Yn24lDrrCo0X7CNCVxyJgJhUlUIiyumJlYSFlmmWW02WabhYUV/MIPiDYWY3hab9999w0XVHTxj9e2TYlP7ctAHiFMFhH8oU5s88rfTz/9VJ9OQ+FVM1E+05RiMC37Btuff/652Kn+1Vdf6bvvvtNqq62mY445RhdccIF4aCGRI488Uqeffnp4XTTnEV8caNO3336rjgSdrgg+Ts/SWds7axt9Q78gfJkj5PzmmsM1gmtIlIhARCAiEBGICEQEIgITQ4C5P7+zuPbaa4fvGOgwj+A7EN8POGZBmO8lhAceeKD43sT3GPIQbJBHyHcW0qJEBKYSAtFMRCAi8CtDgHtQco8xs/BaYl5VDAx8xyWM0jECZlUiBi3u39zPCRHWEsGYh8D69eunCy+8UOedd5769OkTNibwMH/37t3D+iRzAdYUKM+9H3udSUL0mFV9MLOwvkk6diZVnnz8m1R+TI8IRATUdi5xvkxMfmkYmVWvA1xzkM78m1ib2qd1Vj7mRwRmdAQiCdzFHuZCxOTmzTff1E477RReyczrbJdaain97ne/0wILLNAlWWihhZTIggsuqPaCbZ6mn2eeeUIda621lh566KGwG5jXsvAKFp54pIkQPEzOsMWO4KWXXlq///3vQznsTKksueSSai+//e1vhW38Wm655YRP01L4TbHOZU1FnYljMC37BtvgvsEGG2j55ZcP4w0S+Nprrw1fFK655hrdfPPNgRDu37+/zjjjDK2zzjrhldGrrLJK6LOVV15ZHQn2uyL4OD1LZ23vrG2rrrqqVlxxxXDd4nq1xRZb6KabbgoPsySvc+T6ESUiEBGICEQEIgIRgYhAggAL7Dy0R8jiysknnxwWfMk3qy7YEic/WXTfc889tcQSSwh9Fmp5cBTiFwIYXdL43kLIcZSIQEQgIjDlCMSSv1YEuMdwf4Ew5P4CIcmrisGDNTLCKJNGgPt2ImbWpsi9nJ3VbPjgDSCPP/64TjrpJLHWA+bJQ1zsAAZ7yGLwZ02BshhKXs9NvDMxs7aHy9BlboBd+pa5A8ek/7eFtnYk/21/Yn0RgRkJAc5tznOEczw512akNsa2RAT+lwhEEngqof/1119r8ODBeuWVV/TRRx+F3a8Qw6R3Rb744gsl8uWXXwppf0xdpPEbquyehJA2s9AqJmhMknjqjgnYu+++K9LQY2cmx13xjbIffPCB3n//fRHiyyeffKJhw4aJPHZwUs+0FNoepToupgSHadk32GYMMN74UsC45WEEfnMWXxkn5LGIyBgiH2EssZMcHcp3JOh0KOPPmUnpME47EtrwS5ZJtStJ78x3dmrzRY3rBzg8//zzSvokXETin4hARCAiEBGICEQEIgITIMDOHhbWmcOxWLzwwgtr6623Dlos3PC9g8ViFnOYA6J77rnnht8ONqt+T2FRmLJmVdKYxR7S+C4TDMU/EYGIQEQgIhAR+JkIlMtlJcQjBALFWRODAOZBI46jTBoB7tsI9+QEP+7p/AQdu3+feeYZDRgwQPPPP3+bEXSTez7kr5mJ9RxwJw97KPPTeYQ/lYof/lS8eFuaWXXOgB2EOQJSKpVV9mL+X1WpziW8oP8npexhIhz7Ybv/pCS5hBwrWCp5UBwvHve0ikwl9wMhLpWVUtGlFCxyVLJUSA0JXoaw4n9+tI0uUgm55LUXV52s/5RGgnKbASLYdr9FWNUgNRGFWvEG+c/8RI8w0TVvUZtUyo4COeaWrC2nYm7LqJP8igy9Ssl1iy4eVvDUvIyXrXYlCf8hqCH/kRFKlj25NF5+qsVRR+KFpuB/YpF6y9V2OK7VVvAXoT2JHlV44yoIcaTsfxKfCdH1Mp46qRjpFpAteZ2Ul8o+7hC14YCWGwn/iSdCgtfvo7IygcitKXzK3j8FPyomR8F+xVNIsErFqyl71MPxfzlCkpSqf6QgpCJebLw+R+3Fkyf4TzkErf8sxzUjn29VoZBXsVgIUiqXVPLrehn/JrCGFaRqqewtaS/kmCNXFXJImVCqZSdM5XiCyuJhRGAGQCCSwFOhE1nAYIGjW7duMjNtt912OvHEE3XEEUd0WXhN7oRy1FFHKRHqOO6443TAAQeIkOPDDjssxNHhN1Y5Jk7+wQcfHPIOOeQQHX300V32j1f7UgeCPepJ/CU+reVPf/qTokw5BtO6fxh7jLv9998/jLvDDz9cvAqQccN4IQ8d4oyb9sf0K2kdCTpdkWnd/mltv7O2T079/IYP1w1e3cS1jNe4T/wL2lS4WP4XTcSqIgIRgYhARKDrCLDghhVCyL1CocDhNBcWHjuSae7ADF5BR9hOTh4PmDIeWPQFKhbXL774YvE2JMozTgjJYzH+7LPPDgvCLA6zwMOblCB8ySc0s/AmI46nh0V62taR0I6uSEe2Jyevs7onx8a01OnMP/IZQ1x38INj4oRRIgIRgYhARwhwT0nyzSBFFH6GYHq4tyR+T8twYtdS0pJrLfd34tzj8YP7PD/7cMUVV4SNH7yljXzWPgnNTNzTiYM993jWFMws4E46x4To6ScfiBYnEZ1gqzipmkipnHetsipOKH755Rd67rnndOaZZ/ka6J90uK91nnDCibrs8is15Mln9O0PY7y00zgmyVKqOGFUKbR6ghNdlaLKhRZPK2r06FG697779MADA/Ta628pX1IoN86r8qgTRV6l66uSV2HMd14eGwUNGjhAgx5+TB8N+949dJ2UKZWqqNw6VrKi7r33Xj3y+FB98uUPKqdU/UBWue9lP8I2ocotUmGc3nn3LT30yMN68eWXQp2tTna1OOkFEsQJES/6H/8rXqLkXhAWi24VRZjwsrdVrWpq/E5vvfWKBj00UI88OkQPPvykHnp4qAY9+KjHB+pNz/t+xHDli61uSRrX3Cq30iZgUii5LSd2FYjdguRtfPHfT+vB/vdp8COP6IMPP1HZT6tmcPOwrLKa82N8HZyWIlgsqnXMcD352CA98djjeuShwRr40EN6+LFH9eRTz2jAAw/qjTfe8j4Z435UVCgVlLTduf1A7mv8p+y+FvPj/CivQstYb+No/eupJ/WQ2xv8+BMaPabRbch9cGQcD2pvE45dKvRH0PIDt9QWHX/YPilf9HrcH3m7xHgo+zhwDN57+1U9+tAgHz+PaODAwRowaJAeHzJYjw5+WPc5NkOe+JceeXiInn36RY0eOcZNOo7eJwXHpqVptJ4eOlQPez88+sTTavWs5kYfP06Wu2LwvdmhDu54nYVxo/TCc09r6FND9eFnX6i56DmONWPnsccf8zof02OPPuz98ZAeuOduPTzggWB/4AMDNXDQw3rY+37gw4/r/oEP65HBT+jxJ4aqadw4lVubvVnN+uDNl/XEkCd83D6p2+4Z6HqPaED/AXpm6BN66Zmn9NVnnwSIxrWWfbRVz5NRY2hTWeMaR0s+NkaO+E79779XTz39lGMxQP0HDNAjjw3WQ48+5n39iB4Y+KCefuY53XNvf33zrZ9Pcjt5HzTevoAr48zTvGUgrdffekd333ufTj/jDB122KE66sjDdcThh+jc889xu4/o7ffe9XHrwLlnI77/3ktK+ULRx07RUypuo+TnuYPovuVbGjX86y819IkndNddd+vtdz4UY7vFizNCC16i4NgzTioeR+Sh3EpV8Koq1b8KucRDxfFPRGA6RiC5TU3HTfjful7miRQXJjsQwbPOOqt4PQqk1llnnaV+/fpFiRjEMfALHQOnnHKKTulAZvTz969//Wv4bebddttNiy22mHjK18zEFzjFT0Rg+kQgeh0RiAhMBQSY1/LmjmTBjvku9wbuE8nCYEfVoN+RdFSWPDPzBaVJCzodSUd1T408FpS6IlPDh67YMJs0tmad5zEWkGRhl3HBA2QXXHCB7rvvPt1yyy2+8HKX7r777vAzE/xkTo8ePUKXUaYrvk+Nsp31XWd1mHWMUWflAxAd/DHr2L5Zx/md1W/WcXmzaZvfGf5Aw5ji+gMZzM5zMyM5SkQgIhARiAh0AQGz6rWUuVxrqxNcbiu53kLsMv+ba665wroAP/V23XXX6frrr9dmm20W0lx9Kv+vuL0fJeX+VZxALToR99rrrzr5e6Z23nnnsJ5266236obrbxC/Q3zkUX/SfgccoHPPu0B5J3cgdMxMlnLJpCWIYCdHi4WCE2CNOv3008VGBB6S33XX3fTSy68SLDcCAAAQAElEQVQJHjWbUxv1I3NXnBrOdq8XRNUn77ylk/7yFx148CG68tob9OlXozXayTR5iZRKeuvlF8JaypF/Olr39B+oMU2UR2gPodqRR9BPJV199VXab//9ddLJJ2v02DGOaU7csyFfczhTLTbJvxW3iIhdp0ELp731lYKam8Y4TifpoIMO1M5/3FV/3GV3/fGPu2v//Q/QwQcfpF13+6P22Xcv3XHXHRoxcoTq6mrU1FwWPHLw2E2FUBW1Qhg6GfyBY3DYIQfpsEMO1t577qlLLrlULc61ZWsUypWcJkxlcKSikpPZnuok+kg9MfghnfyX47Xzjjtp99320L777qvd99hD2267rft3cNjExIaGO+68w9eeMqLtee8r6jf3o1SqqOKEftklk/MKKkVlc2n1739/2My0++6769BDD9X9/ft7b0g5z6Mc5ROp9ie+tRMy2x16U9sfKZvJ+nFFrS3NKvsYlDMmjSO/19//doH23mtPHXnkn3TY4UdpN69/t9121d777q09vF077rizh3tpN29rcxMDoSxVCsHnO26/VVtvuZVjsJ+OPuZ4XXDR31XXUK/mMaO8LgXfqbaFgeyYNzeO0aWXXKzttt9eF/79Hyp7w8Z42j/+8TftsOOO3qc7u/xRe/Xtq8MPO0T77buP/ujnyN577+117K8999rXZR/ttfd+2m33vo7XMXrCCdGU4zjm2y91sbdl9z121/Y77awj/3SsjvvzX3TM0Udryy3+oEMPPlA7er3nnHO+hn/3g775bmyAqKfP4TmXGro3qOTn1q233KyDfVxsttmm2sP92GeffXxs7et17qMDDzrY+7qvttp6a/3paOoeIh5aSGcd26IPHj+/y04Cl0olvfPehzr62BN0wIEHhbKXXHqJrrrqal122RUuV+rkk/4i2nX0MUfrr+ecoy+/+EIzzzpL8IlzJpPOqIgt7Dp2UlmNY0brxBP+rF3+uLP+/Oc/64gjj9LX34wS1XuvSD4wzNLBhvzDTmP8UUhhgCCeEf9HBGZABPySNgO26r/YJL6csgiSy+XEJIovqkyeWAhhMkV6lJzf2KLEcRDHwC9tDHCp5HrFwixf+BobG8N1rFKpiGsZ+VEiAhGBiMD0gUD0cmoiwP3qzjvvFDs/brjhBl1zzTVKQhYDb7zxRnUkN998szqSjsqSd/XVV/tC2ZRLR3VPjbybbropkJtTGk4NH7pig/7silx22WW67bbbdJ0vDl9++eUhvOqqqzR69GjxUCwyatQoQd7xkxPs2CD/yiuvDOOoK75PjbKd9VtndXSGXWflOxvfndnvLL+z+jmXO5LO7HdUdnLyOsMffLj2XOfj6/bbbw8/t2RmYsFwTNiNMjWvdtFWRCAiEBH49SDA/ZnWZjIZsY7JmiXf+8tlJ098LYC3d/AQ4N/+9je9/PLLgbTjLR6sD7D2SdlpKY3jGgWxw/yBucYlTjp++umnWnPNNbWnk5AQwHvttVd4gP2zzz7T0KFDlc+X1NjYIr9NKN/aGtwrFp0Z9oRcXV1Y17j//vv14QcfiJ8ee+P11/XOO+8EfZQhg1tb8x519rHg5TzG/3FO5r3tesM+/ljfffedevXq6cRpHVkwd15vXm+99Zbee+MNMefxJeFqXgd/adcX7jc/hwamqLLbmvsb8SkWJ1BZy+Envj79ZJhG/PCDeIU3az3U8+233+rVV9/TffcOEkT4qaeequ9/GKX6upTgz0aNbFLG2YGsj4uyk3Ql8HNn2IX9wktv6rMvvtEXX32lm2+5UR9//JnnKOBX9nWjXKpGkikNk+njKJPNiPH0jdf5vROoNTW1mmmmmZVOpZ2Iy+r777/Tiy++4GTflU5QHq0zzzpTw74Y5kRwVm5GbtLv90VZKiUzE58i/ePl+S3q5557Xvyk2duO/aOPPqoxY8YJIhtBt6uC74z1lGOBLd4iwHj56uvv9NFHH4pzh/X+dDodxkOvXr3EOYLwAAV92drc7LhWCc9hw4aF8UEfvP7SS+H7zZNOypqNbxvPB1AR4sQoY4Tx8f3w78TPOebSCmOY72ZwDqT98MNIMb/m3P3B+/rLr74RIeOUeRLjkZ9sYUxwzpMm71PKcg6AX+OoUZ5UDFjSZtr18qtv69/Pv6R+/foF8hU7cNPfff+9Ms6iVkplH/cF8bNz2BgzulG9e/cWeGAb32lGbW2twI2fgwEn/C75GJVjVnZszCyci32dQOZ7xLNP/Yti4TXz226zlQ495EAnt/cUD6J8/eXXenjQIJ177rk674ILfWxUqdyanI8XSYxV6jBLqWlsoz777HM9+thj+uqb4cHPf//7Wb300osaPaagUiVU8x9/OEfCwPuPnJgQEZixEEjNWM3577eGiy61MnniIsfFhwkH6VxouZhGKStiEDGIY+CXNwaYjLW/fnEdYwLHBJA4eVEiAhGBiEBE4NeHwChfGDjzzDO13377hUU3QhbdCHnynjdITEvZd9991ZHgR5u4jxPGp6VvM4LtCfH6uccHHHCA9tijurPjkEMO0f7776+wC2CffbTjjjvqwAMP1K677hqEftxll11CfzJ20J/eMewMr87a11n5ruZ3Vj87aDqSzurvqOzk5HXm32GHHSZ+wojFQXyBlOZ7Nd+zeXDx13dFji2OCEQEIgJTBwFIXixBDvEQOOuWpEEYLrTQQtpqq60CQcp9nmsuAiGWc4YTXTOT2aQF212RZA0Cso+Hx2pqcoEo5MEzflqCnaRXXXmlnn/+eXH8u9/9Tg31kHG1oVr8JYLPZV4/6wcDBw7UBx9+qMUWX1wLL7iQZnLS7sFBDzr5NVoFJ+CcG3NyMueaJmWrYcWJKtZFIPhy9Q1ik2A+X1DWicmCE80VF/LBrd7tQXY5f+c2Ov6Pf/XduwtyFh/HNY2T+b+aXI3YkdhxaSnl/9AJpBURxPuDY9ahIeZSaYVdpBCkb731pl544QU9+OCDuuSS87XU0otp+DffOwF7lW688QYnGYvyrlWPHvUqOUNm7kvKybScJ37/3XDd5+Q5XNsySy2hPvPPqx887cmhQ1R23JzvVcYg4lLAIzk2cl9w6fsfvtcXX/zg3qbCnPDhhx/RO2+/o9dff0033Hh96FOwHfb5sPBK7ffee49ioThrVKmU+XFFaSceIfYyjs9XrvvQQw9r5pln0hprrKEePXuGcfDJJ584SVoOZb1Ql/6XnQDPZXM+DHwceAPzPg7AljlITU3a57g76YEHHggPpz351FMaMmSIE4wv6Tkfj08++aTuuecezT3v3KqpqxM+j2tsFGRsrianfCGvWu97Hl745z//6f5aWCfnoYuKpJpcRko7ls6Cm5m69+yhjBPRzfmyj5fu+tOfjhZ1/Pvf/9Zzzz2rJ7xuHpTj+1m3hjqHP6Vrr71WgwcP1lPuG+fQI488InR22nlnuTHxE3A8sJl3Un3F3/9e6EAKv/jii2GM3HDdFVppheXEbuann35aPLz5lRPMs806q1ocC3MSt6amJjz06S5r0f9bWBdddJHwiXZh65VXXvF+fl1vvvmG9+092m67rdXg/qW9rIolpRybjz76KJDML3hbGLdbbrutbrnl1oDlHXfeqTPPPEOXXHaZXn7xJT3/wnM6/MijqE7vvf++Wv08DAf+x3zk1Tq2jNmKn4D13Xv4eH9RX3/zrfu2iOPWzcdqUU8OfUK9emTFsKp4OcSD8D+dSivtOMtSfmwu8f90gUB0cooQYJRPUcFYqIoAF2Vi+fETjLRf2FKplE8isuJLKvEoKUUMIgZxDPzyxgATOPmHpwO5hvHFjkkoIZMxz4r/IwIRgYhAROBXiABPcPPwFk3P+UIQiwazzDJLmNvyhHvv3r3VkcwxxxzqSOacc051JDPPPLMv8kxaevmCW0fSUd0xb47Qj3xPmVKZffbZw+4HFjEZGw0NDaE/WQRFsEv/kMdP5RAyXlgsZVxNrT74X9mhfR1JZ36BTUfSke3JyeusfvqiI+msjo7KTk5eZ/7xnYHdNFx/mI9yzeE6xNhhcZj0KBGBiEBEICIwZQjwXZ/7NyQm11vWBHiA6+GHHw5vceFejWWut6wNkA8RlhC05E0rYX21UCzooYceclJS+s1vfhN2IzPvyPha6+w+v2xtaRW79g45ZH9dcMG5wZVx45pCGMgcJ9FSPndNObHTNHasrnFijMzNNt9MG220oRrHjtEzT/9Ln3/+mdhlmXUe05dwURkvFgg62tzideWbmgIBpnZbTc0LkM/ux6bRo8Pb1Ir8dut4C5MKIATxibWX7t26Oy+XaVNNp9Jt8c4i1C0nYhM9yDn6kvsrafQdc6/6emn22WfWaquuJh7AOvHEE7XIIguqedw4PeRE+CeffKyWloocWoe04hxdwYtXfD07p3fffVcvv/yKamprtONOO2uxxRb3POn+++7Rd8PHyTlSp+C8Kzy1DDYwa4691deqR8/uaugmZRzc2eaYXcwFa5w8ZDf1NttspRNPPEFHHnmkFzYn+l52MnWomiAZ3VYqbe5PSsnHzOOptO677359/fW3WnbZZcUrwtPuNKTjM88840R2SpD5SZkpDVPU5YVLbqzsDWQ8spuc86CltRR2384xZ2/N6t+J5ptnPs0+2xz+fWUWb193zdG7l2aZtZtaW/LuCzhKnGPgV3B7K6ywon6/6qoqtbToX//6VyBOK04619bWyqgTDF0vOc/GjhmjESNGOsFdVC5bo3nnmdf7bhEtscQSWn755bXcCitoFSdy559/fj9XSkGYOy2//JJabtkltOKKS4udtAsuuKBbl5pGjQo7knnoA5/MTHPPPZdqajLq3qOHll5hBW23yy669NJLNe988ynvY2SIE80UZld8rZO37OblvAKbUqnsvhXE90Pm/vjds2d374uck74N6tG9+t2A8kFSKcnPyVHfDtdpp50mSOb67t3Vt2/f8FDCeuut10Yu07dybOQ+ruBt7XfKyeGasNfe+6i2rjaMu3y+1ccMD1FgveK+FDXy++91w003KZ3J6tBDD9Ouu+1Gph4cNEAffvi5Un6EVDwsBysgP15I1Pi458f/EYEZEQHG//Terv+p/2ZcJOQX+WK46DKh4gZB+D91LFYeEYgIRAQmA4GKT9RRY1LOhBBhAseEl/QoEYGIQEQgIvDrQ4DFKV7pxT2BRSNeDc2T7zxRzlPoPFXekaDfkdxxxx3qSKirIxkwYIA6ko7qnhp5Hfk+OXlTw4eu2OgIu8nN69+/vwYNGhT64e677xaLx+yA4HfH7r333nDM7hv6EV95FeN9990X9Dn+X0pnfdSZb51h1NXyndnvLL+z+jtrf2f2Oyvf1XwW/9nNstxyy/l6YSZ8x077Yi8L3MxXJf36LsqxxRGBiEBEYCogwNyO7/qYYt0SAoZ7Oa9/hkBi/sfcD3ITcgoSizJcg/8ba5yQS6xPvP3226qtzcrMNJ8TUviAz4XWVtU4KVlbmwmEjmc7S3rt2wAAEABJREFUEVRSzx7OdrpCxYm7Iht0IPP8vgFJ+NJLL2meeefR6quvHn7XtVgqqLlpnF595RUvIa9D4dPU7ESyE1uBG8rVeJopk4akNSe1uqlHj5ynyQnSrJw5E/ckfJWvp4BPbW11bTgoTeIP5Hsqm3WSM+3VVMI9DlV2oEJ+E58cMRtfl9cd9L2t+ADJzC7dVsepW7dMyHJeMYQNdQ3aYostxO5pEj788EONGjnSsWgS1tLplPKtLSHe1NSo559/wbFtUa+ZZg4k8JprreVtlv797NP64IP3lUnJdc0lrXQqo2LB18QLecnxb3J82bDZWmgRn2w2XcUt/G5rRWamrbbaWrPP0dvJ4p76+ONPNHr0GFSd8HR8XY/f5QXbum7dNW7UWN18063q1q1BqzqRutlmmwnyEyaa+Wdzc8FthuJd+kM/VLxnMALZSV/JyUsedsxlzcdebZiTtHobi+Wiyv4vX8zLeV+l0l7KpFxNTplMVq2tzcoXC57ofIGPK/p+v/32VX3PnuHVzZdffpkY17lsKujwh7FrZj68aoUbnIs9GqrjrsX7tKG+QRDVjLtyoaDmpiavp9UlLx6Ww0/sIO6K6uuyqqtjLCvUm/ZxUuNkPA9SjBo1ystInqRWJ6Yp443Tb3772zBGLJcTO3bZ4ct1gfz0+PMhlUoH/8xSgeiuq61VJp2SuVKdn7c1Oc/3eMWJ3FKpQjeKtpVbWvXSyy/r5ltuD+Nh++23V79+p8rMvLw0s481L6a02yr7wM23NIvd1PVOQK+y8sra/A9bOKaOuo/7uto6ZXEeoPy8z7kPH3z4kV57/Q0xZldbfQ0fY1t525r13fBv9O7bb2E6CH66a5T0Y47Mm17yePwfEZixEUjN2M2b9q2r+MWHWtJ+8cn6zZwLKhdq4qRHmZYIRNsRga4hwPnbkXTN+i+/NF/k2F1hVp308GWhxSeATPIIf/ktiB5GBCICEYGIwLRAgJ2AKV/0YHGCHbvrrruuIGR4onyFFVYIr2HjVWyTktV9oa0jWW211dSRrLjiiupIVvaFgI6ko7qnRt6k2j256VPDh67YWGWVVdQVYSywCIcN+ok4Y2OZZZYJOzRIQ1hoJFxppZXEuKHP1llnnbAQ2xX/u1q2s37qzD7t7kg6Kw8OHUlHticnr7P6O8vvrI7OyneW3xn+yZhhFzDXIL5fJ9+tmbtOi2tetDm9IBD9jAhEBLqCAGuVvAqaV8JC8F544YVhPsB1ljzWNbEPmcSaAHHSKZNch0mbVpJ18oz1GQizlpaChg8fHn7Xs6GhPlSZdYINMqlQcCKorEAcMV91jk0tzsSZz10zNTWSE2SFpmbdetttGjOmSfPMO18gkxdZZGGtstKKYTfwXXfeoW+Gj4JHDLbrnSQVJBdrvB5C4EHokcn9aMSIJiegimEDkJyQAx+It0x9fSCxnLNCtUOhjJkFGyNGjHA3qyQhxB7t6LCwZzqd5n+loGsexVcPYNkS3GogyB0H58XICXURccRCvE+fPqpxwuzrr74SPsw8cwPZGjNqtBq8LXJq7Ouvv9Zjjz3m2I3R+utvoN5zza0VfG7ep8+8ahw9UoMfe9QJY4nNq1LKS6QC8Zl2Ys6dI8nJx7T4lIplwQ2XvJN4Ha+XcnfLTqr3UMGJ43FjG9XkfcVuYfTl1spOsFqqonLJibmKuS+P6/XX3/T+zojd4XPPPbe222471TU0hFcIv/XWW55XLd2Vv2Ym/qUzmWCGXeCjv/9ePJyQL1TEgxEZzys6055OZbzlKTFmGXLyjw8LH4etHpNynlhTU+tDKqNaH7eM5bXXXlt9++6hGj+GvObhyAL4eDPTDk7GyU7GSNmxkn8g1luLHvH/tW6rNe+Er4t5/0JQ4w9jkGFQ9AGIb0A2trHgJX78Xxk/GFJejtRUOuU++HniB5m0hA0fHH4kFZzgZue9mXkf1okHQmbq1SvksXYoELKUUm4rlUo7519Qs68hjvM+bGktaLzr4lNbm3NC1+Sm/LDiVRR10kknq3u3Bi244ELacoutNMvM3UM9hWIl9HeLE9tp51Yg4SF2G1y3VKqCYCmppTWvVNWg+51VicHlGSVPv+KKq5QvlLTiSqtozrnm0VK/XUrLLr20mhvH6vZbb/G2tMjhlrk36ZSFfqVvfUAq5e3x5Pg/IjBDI+Cn0AzdvmneOG60VGJm4mKNJGmkR4kIRASmAQLR5FRBgC9yTBQJWVRjAsTkh0kgE8qpUkk0EhGICEQEIgLTHQLsJOjZs2fwu/1DQdwvSGSu25FwP+lIsNGRcC/qSDqqm7yO6o55ZV/rqHRJzCwsloAleNf4QhdxFpSTfpN/yPMgLJoRQugRojs9C+3qSDprW0dlp0be/7r+ztrQmX/kM5YYKwhzVMYO6ck1iPQoEYGIwK8IgdjUqYIAhA4EK3O8H374Qd27dw/zAa6zrGWaQY8okDXtr7eUaYXhmipeTNoIOzHT6bTYITjTTD30+efDnDQ6SW+99bbGNY4LBTPOWuWyKbGTD8IrlzOxKxXCKZCGTvHk8wWNdFLz4UceVa+ZemrZZZfT0kstrZyTSwcdeIAqXvill14MJCfcT4Hdil5OSJXZVEtLqyAu5R/WR5jr5DIZZXI5ye0kmBUhnF3G82yuPen/ZuakVUGswYA9xF7RCa6W1halU+lJFxyfU3LykWgq5X+rXeUR/++Vc4+E3C85KMQhBj3HCbYqodniRF02m/N164JaPc6ro7s5ud48rujHRc3kOGGyublJ3333nd577z0fB9KBBx0iy2S19DLLarHFFnWTZQ1+9FGNHt2ogpO4eScfizBrqWo9xUKr8k7MpegU107+s1O0orIKxVZPqrj9930umVGutl7zzdtHfPf4f/auAkCOKtueW9U6kpkIEIJLcAmLa3APG9xdFtfFnUWWBRZ3l0UDYdld3N3dJbjEk9H2+ue8nhomLJnhM7CQ5FX69vP77jtV03VzT79qkAAulgok58ok+Igzy2WSko888hjrQAJ4cfelBSrA1ltv7fxL2fr8888jlyeTqoZfRCKnJUVSXHExnStVaPessFedysVKkYlQA9rbgVQayNakiVsR1b8XI8HdxjWXnK3ffPM1jjjicMw51xxobingggvPJ46TeT1SjV7uPEbsmwUsQIoKDToMuk7SLMvPVo0A0d9zgfioHPLvRueYCerqkqoievpbrrBrBTDjPBHPWRHSoWuwqUnngk0hLyi2swN0aAdwhX/v8sV0nWjns+rDpM6J8e+iTD0Vp0fzZjMZ1NZkkUlX5xUR3PFnxH4lN38incJnn3+Bd999DyKsBw9egH+XS0ktkgkgDI0S8m+Uc0RAideoBFxFYHzn3yx41NZmWAO0tbawFCHk3yRb8flnn+H22+/ATDMPxNDV10RtXT3PRQ02Hf5HROUir9kH3OOw8ySLObDzFekPhWu3IOysAzgh/OERmP4Q4F/69Leo/+WKAt0BOibUh6g+QHTDVVWcKu/lt0Og63nQjVgSW6PzpbxSOUvKx6I65ZXqJqV8LHL44nxX/eqr+jhVXtK1T9ex6heL+v2vRVh0tU35H65VdbFdcjA05od94vZpLTUzmE1dprX1/H/tjc+tzqvy+jyTKP//1eX7ewQ8Ah6BXwgBr+Z3gICCGwosyBQFvZTq/qBUYjb1e6eZuaCA+k9N0MvDrHfzT82uGaXerHv8zLpvF046hUrNTFl3zl2Gb6pngiSDpErjcjabVdH1Vd20KmbWrf/Y07rMuh9v1rv233p+s+7t78k+XTf6/5G7WPimzyCNMTOW/Msj4BHwCHgEfi4CNTU15HkiJ/369XOpdCmWqc9efdbGZbMpP3P1Way27sTM3P3xx/p0/Vz/sXbVBRa48UOHDoV2TapOO1JF+F111VX46vPPUCFpWswXYaSCyAcjNJB0FNGl3hSSOqnaWui3YkUEN7W0YPsddkSBxLDGrLfOOiQdZ0d7WyvuvPNOknUVJKjEEawcSyYK2s5YU1vHtjyMvkw7GT5hUyJJR9CAjjiw6pKplCO5QnJIGk4LAOIAHuSy+M6XyhzrMGCnUJ1ZrZfikMJf+Z4kDDhJ3MmYoU6+Q/YohmNmboen7GXWNemtRMyymequzhdeeMGRY7JloB7HXJNANpOAoXrIFv38y6effYfVVlsFSyy1FErFMhr79cWaawzVVBg/biyeeuJJiJRMJtIIE1W7Is6TSCWRyaYd3mEQUKmRzKyeI+M5K5OQGzVqFPSzD+PHjcfss82B9dffAA0N1d2msjvp9EXQbtBPP/0MTz/1LG2oYKWVVoaeUESl0M5hPV2mTAL++uuvp88ZdhLBxg6FQgnSZWYcW2RNzy+DLNRZM/CkugFm5q6DIADS2QxefOkVfPrpp/jsy8/wCdfx4ScfYdSn3+Db70aDvCVXCCRImqfTxICEeDLF64MEpnYP9x/QD30a6rH33n9CfV0CL1HXpZddApGgJTGnQcixCej86TpT7Fht+nKEIXC6tfNYbToR+v+arkHZZsYezPDy4irQeSR+QMarQede9kk0LcTY8ppsbWrC1Vdfjddffx36O9CTW+add16eZ66BHcsk/WVETKTqSwzahT2KeHwy6lO8/8FH+Oijj9zu/ffee8+R3/lCjqYa+IeL1157lddCiuUAiy66KBo6vnBsAFcny8DrpsC+FSRILCdIHKs2QVwCC1BhYWJzO9+BWv6NRzz37AzwutPP0eT5N95/wMxYerkVYEGCMEW8ZlbkNTYQE8aPxe233UasU258sRQhDAKEXHdBxLBOu0OOtroeceoK/s0jMF0gEEwXq/CL8AhMBQHd3NQkh0ipbnIS5cvl6jfF1GZm7sNfdbrh6mZrZu6mYWYwM6hO7SJBzQw6VCdRXmL2fb36StQe8Oaidomca6W/BxEWsW0ids0MiUTCmVYoFNz6Zb/WocoUHRiNUZ+2tjZVefEIeAQ8Ah4Bj4BHwCPwCyDgVXgEPAIeAY+AR8Aj4BHwCMzICLSQtJ17rrmxzz77YNlll4HiVSKajjzyCKy55hq46KILMWbMaMatDC0tuU6oFHILwtCVx333HR57/Al8/fXXWHjhRaBdhymSkyHjWVkSSyutsAK0w/TKK69wOzFzJDmDgHEwxsMAxvRcCvFd6HokOIl7tG6p5KplWxxzJFfs6uI3kXFx3qXUqXgaF+SILu3aVH06lSYJzblV6KWIGGtry6GxsRGyRyG7XK7s9Gt3rnZKvvXW29BvyQ4duhr6NjbQlkp1oTS4XCqiRHnooYeQzQYYtskmyOfyaCO7WSFRuPXWW3JMHT4d9QmeeOIJNDtCzkh+VtCux3ErlkgCtz3XJh4dIs1Fxt90050YMWIEbvzHDTjt9L9gu+23xS233MIYbBK77LIbllxyCEKyE7l8jnxkGQW3W7iC8WPH4r333sfEiZORydSQLF4fZgbFJ7U7XSRlXZ8+eP/99/Gvf0x4MRkAABAASURBVP0HmXRI4rEKYjr1PabxOaq2/Px3keOHHHqIw2X99dfHJsRn2LBh0G8UH3XUURjvHvFd5nUTwRAgQTzMjGXwiIhTjrimsfrqq2PIkCFcUxLXXHMNPvxolGtjAFYvXiIhjNdyEIQORxGgIctU0quX7Al4DZdLZYwbNw633347/vnP+925uOKii3DggQfi8MMPx/jx47H6mmtijz32gOK/mlTj9JhmcGV9+jSQzE3i/fc/YP8jsNFGG2ODDTZ0j+jW707r2hLR/cILz3O9GYAIVCoVjB49mn+zrTx/Fcw999yoq0uzDSwDxj87Lf6B++/DSF4r/7j2Wtx644249aab3Jc1rmH5vY8+RX19ltqAZhLWFvKiYamJuP/nP/9BgST1oDnmxAILLgzy8EgkDAsuMBiD55sb4sL/9a9/4TuS9eARBJqQGb706O6I1zezHa/v2zoqfPKrIeAV/y8R0F/M/3I+P5dH4H+KgJnxBho4KRaLvLmU6dSUICJXjoBZtR0dh26s2Wy2s7+IUTWpXjctM3M3Qd08pUOEbnxTVL9YUnQuNUYS12m8iNW4LMclzv+WqWzSOrUmM3OPK1Gd1mBWXW+8DmEY2yqc4rxPPQIeAY+AR8Aj4BHwCHgEPAI/CwE/yCPgEfAIeAQ8Ah6BGR6BIgnIBhJMEYmd5Zdf3pFTe+65p4vPadfjNyR1D//z4VhmmWVw3XU3or4ug0mTW5FKBuKPUNFGD8awKiR03n33XRJVKffY4JraWuQKReIbkY+qYNjGG6H/gAH45tNPScB9hHQyRIVzAiJ/KBHF5dkdUx6KI2oyxcgkaq2Q4OILnFpFJ+rH2Vw+flM/dQoC2Ttlq3brxv1+bqq4XkROV+nYsW2oqQGJxhAvvvQizj77bJxwwgmYPKkJg0mM7bjjDhg020CSxYGbTuRvQGLspZdewnPPvQLtFNfO23Qmi/o+de4czDSgH4nYdUmuhXibZHJzsx7JC6QzATLZFPR7zVKWSCZQWxsqizvuuAO77Lwbdtp+B+y115449dRzoMcNr7jiSjy/t2G//Q7AbLMNIAlaZqw1hVQiwbk0NKKOGmiH51fffO3I/OWXX4HQR4TQ2Mfco6HnmWce5FtbIeKap93FfNFxkNfuyP0ySZ6s+kcffwztBP70s8/clwy+/PJLfEASWgSn4qVTxHl5QehaNjNipnUZ7atg0SWWwLbbbgtdD19Rz6WXXuryslJ1ksBCrhWMX6tWYnrrlehx4el0GkEY4KMPPsD+e+2FbTffHDvuuCMOOOhQkq13uR3WhxxyiCOnV1hhCGp4bnP5PBQj1uTtxFrXdoF/T9pB+/XX3+Cbb74lufod3n/vPej3pL/4/HOH0ejR36G5uQmFYp4x+BzJ/EluTQkytP37DZA6J2HIJAJe4nW6/377YZttdsRuu++D3XfbEzvtuBt22H47HHzwwTjr7HPQrj9jdq+pyQJ6PHq+gFGffIJRoz4lximst94GvHbr0NpeQUtrnvm+WH+9tVFbk8ZzzzyLN998i6PBawjuKJc5MV+u4N88AtM5AsHvaX3eFo/AL41AfAPWTSqZTEJOWoJOhQhOpSJy4zn1TTyJyuoXBAEdoiQKhQJ0s1R/1UmXxunmKf26QWv3cJxXm/qoHjw0LxNorER5iVnvb+LS01sRFrJLjqJ06RFBqlNZ38LU+ruuRetUPy8eAY+AR8Aj4BHwCHgEPAIeAY+AR+DnIuDHeQQ8Ah4Bj8D/DgEzI/kxdfnfWfLjM+lRt+25dtBCErz1GDRoEE4//XT3aOctt9wSc801J0T0tTQ3QzuD/3z4UYg3JxSLJff0vvaWFjz++OMc8xwaG/tiy622IrmYRDqVBEj01tTX4Q9LDSHxOIhl4Iwz/orm1hzHllg2Cl/EqcoLdZRZFb8UO2NgEWbmRLFDtRU7yCnlHdPFzA9JSMXY1KYYYWw3u9GqiCrFhKn080Vxu4BqtP7111+fZPlQ/OEPy7tHax933GmYMGECll1uaRKv+2Ho0KGMUYJrgDuMVkguu/QSiNBeeeWVMcuss7IWJC7h4qJhaNhj910JYwXPP/c8SbXnQC4Qra0VtLeXkUhVd3YWCnnWl51enUOR9ssuvyL69m10dSLwFlxwQYhkbmjgeYmAdDrkPBoT8VwU0NwyGYpH3n//A0hYEvvvfyBSmYwb784Bc3pUsXQzi/vvvx9vvSXiP1TR7aDlKSKJWiI5mHB1vX1be731cOGFF2LEXXfirrvuwm23347bbrsNt1JEsvft2xeZTMphprlK5RIqvAjMzJ1fnfdILD17bLTxhlz/Skhms44of/PNN6GTobhzqVSGdutWeLHrew34hQ79tnGFJ7dSrjgsF196aSzL86xHM8/UvxF5XsP9+/cn0b8+ZicxL8KowD+LDIlj2UWz3d8br3xeO4b55p8fp/7lVNx000249trr8I+bb3G4/OfeeyFie+2110ZjQyNSyRSytbXuPCiOnk6leW5beZ7RuXO7wInmmGMOLLLIwvjDkEWwyop/wEorLocVV/gDSsUIrSSTvxk9Ggh4PRKPkHF9GsFCCU89+SQ+IwncwL/39dbfUGbSzgC1tWnG9BNYa43V3Rc9Ip6LJ598CuPGt8CoQ68ysVBqxhpeh8p78QhMrwjwz2d6XZpf1zSEwK9mahiGEGkpIjOeRB/8KqteNyDVuxshb4Yie/WtLn2ba+LEibwxtbhvD+q3CmJdGudugBxoZrzvBGimE6p2OSNyVMyMvl3kdtWCh4jheE7NoUcpSw+bfvOX1i4jtCZhIyK8SA9WZT1iJZVKQbbH/bRG9f+92C9bvHgEPAIeAY+AR8Aj4BHwCHgEPAIeAY/ANIGAN9Ij4BHwCPwXAto1mc1kSQA2o0QCTUSpHnG8+OKL46yzzsLVV1+N3XfdGSIRx44Zg5tv+geeIOH7zbdjGLdLIE2SMFtXh4cfeQR6VOxiHFdTU4uvv/kOoz4Zha9HjcKYr79CpVLGHHPOgYFzzolnnnnG7SJMJZM/sIcxPVdDcsilHW8Bw+hmLkamOJmZOXJL1eSYOjr9IFEDRSQgA4UuRqnYm3ppnYq1WSctpdqfJ4rhaaTij6NJmL333ntuR+aAAQOw0UZr4sQTT8Spp56KvfbcC5l0CqiABFsJ2sErUu2dd97GPff8Ew19klhqqaWcnV988SW+/OobTG5qwpjR32LWWQZgAZJ/SZJwd9/9T2d1bW2ATDbU1CiV8ois4kjYTDaFHXfeCTeTHNTjn2+++R84+uj9oVjrvSQKzzjjDHz15SSSyABhRBWTCIlkQNLU8Oijj+Czzz4jYT8HFhi8oCP6RvEcKmb77bffOVJbRHAj1zd27Fj2fxSBgcRiBGEAHopvmk4O87199enTxz36eYN118f6662PddZZB2uttRY233wYyfZF0KdPyk0RISK0EddkTrQuneNSqYRUIoFCextmHTQIxx9/PMnvtMPjsssuQ45x5Ww2y7WHIBgujU3XWKe8F2+K5WoDk1Tob+r66693BPS1116LSy65BEsuviB0zZx00kl44skXMKmpQHuB9lwOQRgiEmEahCRvS1xXQKI1y7VvjmEktPVo7K223Mx94WC9ddfBBhusz+uoAbq+JdpB3LdvP5REcFOPrs8k/+T4Zy5zuNwIA2edFcLh3//+N2699VZcfdWVuP22W7HeOqtDXwCora1DktDokeccwHER2ltb8OzTT/NarWDllVdBKp3BR598h8+/GIuvvx6NTz7+CJlUksTyEIRBgMcffwKjR4+h/WC8vkSSmAqpqUybAAOcwB8egekSAd69pst1+UV5BDoRMDN3Y9WNt7W11TkD6XQaIW9iKuvmsvPOO2PdddfF6quvjhVXXBFrrrkmttpqKxx77LHQbwtMmjTJ6dMYOVa6eYooVfrGG29gp512ct/iWnXVVbHLLrvgrbfegtpqamowhs6pnC3pl+y111546qmneLPhHc9p/e3etIYSHZHYAjNDho6zCF4R26+88oprEhEs/FSQoysHRjio3Dvxoz0CHgGPgEfAI+AR8Ah4BDwCHgGPgEfAI+ARmP4R8Cv0CEwdAcWg1FpfVw+Rd00kHhWbEumrjRkrkOQ579xz8efDDnO7Ssd89x2OO/Y4zDLLzBqGZvYfR/LzvvvvQ3t7ES+++BLWYZxvo403xlrrrE3STrIOdtxxBzz00IP47isRwhXc/8ADaGppdTrAmFg1o3fT25RCMpcsMjmoiMRTmYRY0bWnUmB1BDa4spl9r0pjKGbm2hSDU1xNBcUYw6BKRKncGwkZ4yS/7WKTD3BNr776Kl566SUXf7ziiiuw7777OtIyy5ifIwNpToJjaDSnjaAdlYEFaGoq4qKLLsKwTf6IlRnjXGPNtbDc8ss5Ym/YsI1Jmn+CXL6dBOIIxj7fc0/lpQISv2WHSYZEJtUglytg5plnxrzzzoxZSfCtvtpQ7LrbLthii80ZJx2LO24fgRdeeJFkIi0gdCKWy1EJySCBmmwtRowYQdKwRBL6K+y115/wxz/+EZtuuqnbqbrRRhthww03xAUXXIBJ48aRDGzF0yQD9XhwM4PiseBhZnz/ZV4ilhUbLZPiNRjtTLq4sqYoloEK18AXFC9Ve4LrkB0VNuicVyoVlHkdpBiPRiLEmmusQUw3QJkx2X/+85949tln3ZcLFJOVxZqLnLGy8WXl8j/3zZ1zDg7CwOEzePDsGDiwASKEhw0b5r4koDmffeYZ96WL+voUeAqh60U2yn5w3dp1r/z48eN5jnMQf6rHiYNHvpCDdj8nwgSp8AhmxqUmXJx59tln5zoikv5t0JcL0OXQFyRam5oxz+DB6M9rZSb2nW222TDLoNncHAUS0RMmTkKhAhffh3EwGWQ9glpxa31OPPXU0xg+fDOsv8GGGLr6Gu5aHz78j9hmqy3xHLEtFgp4++138PFHH3Mw3LUlNSrEf480WkUvHoHpEoFgulyVX5RHoAOBriSnmUHEZYYOj5pF1G6++eY44IAD3OMr9A3Ar+gEjqMD8fHHH0O/PSGHYuutt8Yee+wBEbcaJ50ij3WTEjGqnb1PPPEEnnvuOSdPPvkknaYm6Cak/kp1U1IftelbTe+88w60G1jtv6VoDbrJB0EAEd2yVfa8/PLLOPLII3HEEUdAjqPWKYdSbUrjfip78Qj8LAT8II+AR8Aj4BHwCHgEPAIeAY+AR8Aj4BHwCHgEpn8EfsIK+9T3weSmySiWiqirrYN2Xoo8K5XKcLs5y2Vkamtx0EEHQY+wTZNs/Pzzz/HFZ1+gubnVEU13jrwL3347zs2mzR8fvPsutHNUcbsm6v7qyy/wwfvvow+JZoiUI2v6/PPPo6W1lfwPKaGI4hgmpU7NFG8iw8j8QaS0Nn2U29vdTs58Ho7g4htgphe6BtxFmineCB6NjY1QHK7MuVl0r4izu0wv3jSHhmv39GKLzU3ydXZqlTgpAAAQAElEQVT3SO0555gTsw4chIY+jbQrIL4lN7/6ImCclAz2mG+/daRrPl9BXV2I5pYWfPjhh5gwcSImETft3Pzmm2+I5XiHc2AhKsUSnnzyKaemmcRxGIRus4vsIGfnoIiJfXKfKFaKELF38MEHY+AsAzF27DjceOONmDAhR7tABCrI5XMolAt4+ZWXoBhqMplCv7798N771V3NemrjF198AcVsP/nkE0fCDxg4EGQ18S7PtWKZhJ9EYdLZFcd/I55rV9GLN5GbIoKlolQpKUEqkaLdzBpJxTJTviJK/BIWKlsQ0MTA2cuMa9Z1fthhh2F+Ep/tbW24/PLLSbCPcm16C8PQYSjsFMsGOAl+/tHY2Ohi4noctJ5gyUtXfwJIplIwEtOrrLIKdthhBzeBHk99zz0PIJOCW19INjrU1l226rpPcYz+vhQbDnmhZ9mxQCZcdQFPgK5nxc4VS+YQGNeyyCKLYO555kGJ1/2rr72Gd975BKwm8Q2X1tbXu8kqMoyLDohZW1MT9EWFuj59IPvBuSpRBREJYA1S3P6rb8fDzFDi/O++9z7GjRuP8eMnMB3Ha2wMPvz4G6SSIRr79kWJuh999DFec23IZjMyzUmyY22u4N88AtMpAvzzmU5X5pflESAC+iDXTUmim6/KrMaDDz6IXXfdFY888gg//CeoyonIXWV0szEzOg5pqO6uu+7CmWee6fpLhx6TLBLXzJzzpG8p6gYtUb36mBlvZgXnIJVKJXez1Q1RToP068apuX5rkb26MeuGKudYToiIb/2Gg+wcSIdK65KTIFuV1/qU9+IR8Ah4BP6/CPj+HgGPgEfg94KAgjISuPAGrVLBSYUFBXe0u4N51vEFxXYkrIlHsB9faozFtVQLCoBUc+zT9aXKjrKyVflB72pl1TTl2V89qhWuwLdqSfbE0tG12qCChD2VxH0YOqGVKqmWwkALK74f06U/W1nqeKnQIRr9vUSo6uxoVPc4q5RlJREnqfarTlV9V0usSXn1+r6lWkMF7lUt6b3ag2cj4nmSOAvAd3Sep2iKkuYALUBnbVUPFSsjDFxr1PFe7acmxDUMOkHSMUQaY1E/SWdfNwtbnV4O6HhV+3QUYr1x385y3P69No2jNtfj+1af8wh4BDwCHgGPwLSMgNH476VMok5EZZLEWi6XdxsrFEMzYx/eT0UqifiZOGkSRCjl29tQIRnUzrS+vhYFkpKXX3ElUpkE1l5nTVxx1ZV45LHHoMcQ63HE19/0D4y8518YceeduO22W7H+xhsgamvBW2++hk9HfQRwGmguMk0RXAEWAQHnDikGoKRtjwjRf8As6NNHpFUFk8aNRvOkySTU6Je4cXDv6i9BFKBM+eSTKsE3K2NsmVSatpehWKH6KCaHHg+jXgPfvhfaCmjXZQItLe1o7NuHOgvItYPkHkh0JVGh7WA/+WAamCNDq7hehWvJE2fweP+DD/HFl19zLLD7HnvhzjtHQhtY7r/vPlx37TUYOXIkbr1tBJ5+5gGcetopWHyJhZHOpnDtNVeirbWE+vokSiTpQVsSYS2J5CRqatKMqSYh1ymTNiSDFNKpLBZYYAGsseZQhIkIr7/+Et544xWSo/S/KhFqM32QCmvw8EOPY/LkFsw2+xw47vjjSQg/iTvuuAOKzcque+65Bw/cf7+zbc89dgcZQIwZ/R3eeP01umoVB1GOawvDEJ2HMfcDiVjV9aXmqvcV55Sa878SoSFgMYkA+faCuz6NM2nZqSRX3jFVImCBfcpcT5kYswtSaZ4Hkp8ZkqdRxVDKl7jmEpZdails9sdhJOjrMPKf9+PDjz4mEZ4HOKPRv+UQXjssWsA3vYxvkoA9YlGZ1axRrquoFjKA9kxubifBDp6DFPo11CMq5VkLuGb+7dT3G4C1110XfRoa8N3XX+LhBx9AoRC5mLg6RVxPW0sLZ4F7wqaIYM0FHqVSGRGNTfDvR3U5XmPpZIoEbgKFYlHLwfwLDMaiiy+KMBHg9TdexUsvPsd2cPrvz0LE2HmQyrAyhGWzCEg+pzMZtJAMbm9pAkpAOhHymgZaJzVh5L/+gwTh3mqbbXDb7bfiwQfuxd0jR+CO22/BLbfejNt4zdx73124g9fzggsuAOPYZ556HOPHjYF439a2HMqlCnUk4A4Z7zL+zSMw/SEQf4pMfyvzK/IIEIEy78YiMkPe+HUTUl47evXNM+1wLfEGU6GjmeFNRY8n2XLLLbHjjjti6NChmGWWWRA7YgneePRYaH0zSzqlKyZxpVt6pUePkFC92lWf5F1FuvUtRT0qWqJvV80555zQ3GaG9vZ2mH1/p5EeObfx3FyG6yOdyktE3CqN+0iXxqhOEuelS+VY4v6aU7aqPZ1Od87//vvvu2/ijR071g3RnCK841SVzc3NEAbKa944jXWr7Yfzq07kt/pKNL9SL78tArpuYwt0fnTN6ppQfXw+43afegQ8Ah6BXiLgh3sEfjcIKNQwpVSqPl+FJip+F/EtyjFg0YpKsY1BOrgATJHNEra6cnNLG/sALQz8QUEeBdkohXyOtB51MkxSfXfdOJopAw2QyADWKFGfEqnLCiMbEVP2ci+X1WTsRLUd2ljBMgt6cR5wFFBgqcgBFdYoIMoFVXWwb0Rft8jAjGwvsl/Z9aMepYU8FTCfL4BDnXAIW+CkwIn16DoOYwUBylec6qZWgFk3d4mNZfbOl3PMcTRfzLB/dYFUgUKpSBsL7KWeqDYT58jtpOD8bKkOoH4O40yQvXniWqT9ldg4phFHl8q0N6KUZEgzFRbZAjQXy5wHaCrmWeZc5XagpPNUQntrG0fC6eVIN6Nsc5XK8P8NVOSKsqjInOxQHWRnjnPRZvm/apcIgzbOqbwwjjiGFw2HsIZ94aRalHrGz9ylooBYiZiAVsJZwv4VrjjijB34ySRlWRP3cKnqCJF/eQQ8Ah4Bj4BHYBpGQDEwCslRRCFiKZUijB2r3aZZhGECFfoAYRigSLI3Yhkkw4zxudffeB1kZzHroJkx00z9oF2VTz79ND757HMEYQobbrwJhlGWWmoINtlgfay15ppYa72NsfIa62CdDTbE6kNXxV677QhYEV9//hGeJTFUpO9QLPF+TFapTLtE5kUksBKcO8X7c5n3+3SmFvlcGX1nHoQhQ4ZAXsUj943EqA/fQhCAd3XdpSOY8wfKTHkXT2Rxw8134Ksvv4GqN9l4GOuBMom3FOcyaglYo1TC4o+8jIRdiJKcCXWi5OSbBMQuyKJiWZLf9Zg0sQmpVIAwKFEjHC65HP0LJEldJ1Hm+uq1CxpAQDKuWGabGR565FGMGz9J5mH33ffBqqusjtVXWx2rrrwS/rjx+lh7zbWw1trDsMSSy2Ob7bbCGmusiIDYffHZh7j//ruZB+cLiUEtSqVaEoeGfKGIMCxRAOebgnZZmoRnAzbfYhOScCV89dWHeOyx+4hpK10mo44U68bjppvuor+ZxrLLrYRtd9geSy27FIn9dbDmWmtDv8O78korYq0118AG662LA/fbB4ssshCJ+An49z9HUk+JxHQbspm0i6WCWo04RaAdXURlFt3LuPIc/TxjSbtyuRDmApKDJOuJnHyycr4dNakES0Bdug/SYYZzRSStwXNZAS9TlIknV4m2tgKiSoIkZwoaG5HQLfM64tWAKMggTNXTqgABPbsdttoMiy44H3ScefY5+Oqbr5HJJJFvnYzaNNCe1/8SQNK4zDG00ELqNJSZijAt0rks0c8PrALy1PqzoEERQirMk4wNeY1xUhhtDtP1KNDnL7Y1o39dGqGua9kVJIBEmn8jG2DgwFkgX/aJRx/E559+jGQihUpkqFBfTX090wjJVIoYtwAcT4uQCALUpFNcD3iuy8ik0rLVSSqZJrqGIn3iU07/C1LZkGtpxemnnYRXX36JfUoUsK4I47iKBQDPFyxAwHma2jkP565NVFAbgpiXgTCJp154BS+99R6Mf5NbbLst1ltvLay+6rJYa+iy2HC9oVh77TWx+prrYDX+3a+6zgY46MD9YZUcPnjvTTzx2ENUBNTVZmChwRnABF0OFbtKlyaf/Q0QUIzazGBmbnaVJa7g334SAvzL+kn9fCePwDSJQBiGCHgzkvEiZ/X4kiuvvBIffPAB9GGhR7iYGfbZZx88/PDDuOyyy3DhhRe6b7zddNNN7rcRNNbMoL769tsdd9wB6Y2JWLVPTUS0Zkgwn3766dDvWeh3Hu68806sttpqSCQSELkquzReO45lk+wVeWxmdJ5KakI2m4X0qCCCVWNEpJqZW4d0ySa1S4fGKy9dIvcUrNI4jVG99KV4M1W7yhK1l+lQql6p6rQL+KOPPnJzS4d065E8mktksFL1U5uZQetVnebXXCprjapLk2yOMdMcGufFI+AR8Ah4BDwCHoHpHYHf5/qiLmZFDE1AokqJiFFHMhYRJAP6kq6VQQ+gjaRiS64NAf//WZPNMOhTQl1DA1wnBtZKDHil6PMAxv5VzSIw3SP/qNvCgE0Uxi9K7F8slZAvFcgLK8BTphUVtLY0IxJRbADVQEeRgcISA0iSSrEAPYJP46sjqvYBAccDCvBFhQIY+WNDBLMARoNz5TyaC61oJ1lbiopUW0GQCAEzgAGiYnMr82CgB06PepgZyxHAICyjM+wXoLk5Qm0twOm4RmD0xHHIU18YJhmoyrngUqXIUJGxD19UwQBSgt1Dp5faXBpYAKNdcCXWMpAUMZ8j/kXOp+EJ4hUG7Ec96hdxRvZEnkQ7iBuVAhYhYpBL9clk6EheBZzyXG8YqJZgc1y2pobaae+EVqhGEHNKgP6vmNlyPl/FlWWNMhhynEM+MnSkEijz3JgFaGkvoMRONI2aDYVKhDZtu9EMATszMBuxXJGd5QrXCaivGWBsl6/ssFd/aiiXhDYV4r8P1f5Q/ruXr/EIeAQ8Ah4Bj8C0hgBvivhewjCBZ599jvG5fXHbbbdDMbJAN08uS/fNZDqD8RMn4qprrsbXJMrCMMBGG26AAQP6089Iujhe0+QmzDTLLFh5lVU4Cmjs00D3pcD2BEq8V0cByS62GP2DFVdYDn8Yshjv/REefuh+zteCZCrF/mWEyRTdgzKynDNFG7QbOEUfo6WlFelsHZpa2mjn3mjoU4cx33yJs888HaNHf4cgDOkyVSBfLkkfp0I/79//vhennHoGJk2ajFVWXhlDllzSrTowcynNcXE9pVMTY4Oxt4RZ5z3Ip4xYVyxHKJXZYvS1OH8iNJRKObYAqWQCSa5F/dgDyUTS2Rf7Nmn6rHrE8quvvY5Jk5uxwYYbYvbZ5ySRnKGkQcOcHpHxZc6RralHXV0NVlllBSRCoFTM4bVXX0RT0ySEnLtSCYhfCLMMAuJWdv50mfMaidEcTQ/R1NyEDTZYD0svsyRS6QD33fsvjBs7mmMC2mZ48oln8fVXoxEm0uyzLPoNqEc6EyLghCXiSSVursBAGwL0qa/DjamKPAAAEABJREFUmmusjohE6JdffE57XiG5V+POX4rnU/1zJD4jZmJh1mGo1FwuQjaTVRGKl0blMtp4ruV/S5LJwJ3r1qbJcjuRJMZ0P5GQEVQasCA9JsYXRh21XHMaNTV1SKWMmBR4LpJuJvmgkQVIJpMAa+abe05su9WW6Nu3Fu9/MIrX0WjGivNcT4magAT9T/mcKdffiFFEF7+MQrEMrcuCgOekzs1BSCCTwgBurGK44FFBgInNbUCYBC872g/k2ppYW0HI2HRA3S2tbcjW1GK//fZFPcnesd99i5EjRiCTTvJ6KlELeA7b6IPTNq6zX79+rItoZwVl+rG59nZIErwOwiBwY8r0gQGjbUUkUyk09O2Dk046AYlEgFGjPsHuu+2CO0fcgdbWVtcOWlSQg84xyk+YPAkZxsNra1MQCZ/qwLmVtl5/083I89pfeLHFMXjBBTlNxFERNVTFiG3ExVYsgYqFWGGF5bHYoguRpC7iwQfuQ5H/3yjw/0vsAn/80gh4fb9HBPix8Hs0y9vkEfjlEAh5A5I23fxee+01iIitMLCk+smTJ+NPf/oTjj76aOhxMn379lVX3qhrsMYaa+Dvf/87HcoB0I1BfeVw3HLLLe5mXcNAkuvczVs6nXZj1UWkqXbYau4Eb7Kqi4ndpqYmKG9mkAP23HPP4e6778Z9992HRx99FJ999pm70cpRC3gz1VjnmPDGq3XJvm+//RZff/2166v2HINhklGjRkH6pOe9997DmDFj0NLS4vSpn262SifSmZZtSd78lZqZuxFLx4QJE9wYjVNf4SCnwMygR0hr7ttvv90R6Xosi7BSP61JkmdQTeV43cJeZS8eAY+AR8Aj4BHwCHgEfnsEIpogYaIXfaFx9KkWmndepKwWFjZgoYVWxrfamRJmUM8gUZlEbBgEkJ/06EOP4PJLLsfYCRORSKfRxkBTnsGQCoMPCu4EDEkEjMiUOKYknyjgJBT5Q0n6hKlECskghRAJ9gxJsNbDGBxhLzi2sgIGkBIIGcAIGchQoCZIJtgcMcBSZJeiyxvfjaGPJG2wVBoIOAmDWBGDngHrM2Eadak6JMMkAmMbZ4MOkpVPP/AAFhg8mG0JJMIUFOCspV0ZBq/SXG/AwFumJoOGmizWGLoiNt5gU9x60230Az/DzH1nRtKyaGprRzpdg6R2AqQCwKicvmqFNlRIipZJYhdIqpbKRQZiyyiyvshgXokEd0VBog6bMgwSJWm7LJSfWy6XUBB2xSIqJYXODLW0C2ECJQZ7zzjpZNTWNiIZJFCbyOLSK68hJkAqTEOBu2OOOgapIIswCJBI1GLkyLsxaXKebRFYBUbToEzo1plEouP/DuCRIgbON+Z5u+6SSzDbbLNTRxJzzz0PTjvtTOTyZWQYGEwGhnQyxREdLyq2TAYBhRO7Si4VuVzF5XW1GQJeIUb+OWIKigFGQcfRkVXyQ+no4ROPgEfAI+AR8AhMNwgoDqVY05133ok99tgDu+++Oy666CLet0fixRdfxD3/ugdnnXUWTjnlFEeULbfccthuu+14mw3x1ttv4aWXXnJYLLHEEphnnnnQ2tbqyoqXKZOgLyPRPNqgMHCWgVh//fXdrfedd97B66+/rm4u9iU7tLFBFUX6IHl9qYsFxbeYuPjd6quvji222IIuRID//Oc+EqOr4OSTT8YzzzyDzz77zP0MncpHHnkkvvjiS/oOc2P77beHnhQoG+RfSFeR/k0c51N5aiJvwUweQbVHPEa2mlXr5XPJd5Kol8EQ0q8p0+dSP/AwYy2FWRfbfOONN6BYqcZsvvnmaGhogPJqj7HTXMJMdcoLe2GcyxWgpy0qjqk1SczMjTczh410lUnQ1pJgBI9EIol0OoM//vGP9GPLxP1NPPHEE/SvQig2qg06kyZPwqBBsxLTlakL9J9KoDr2L1EDmDfEh2Kjw4cPh+K5+o3ou+66yzXJdq1dBdmlVBKPjFNAOaM/VkaexCA4kdHHlN5MtsZhVChUoHiqrse//vVs5wPKD/zrX8/C6aef4a7Lv/3tb+661FrlZ+dJME6mn1oo0OujP0z+EnSBUSjEawhA5w/aXSvc9ZhsuuxcYxk6oqgCEb2pEEjQRBaJQ454REjRV86SHI2oV2tTrNbM6Nvq/wTgEjgAUx59+vTpOB+g61txEoRUzm66Buvq6ty4tddeGzPPPDMmT5qE+++/nzrL7hoSlgn+v0Xzqr/iwDfffLOLmyt2fvHFF+MS+srKn3TSSfjrX/8K/d421Tt7lQ4YMMD9Dei3h2eeuT/eeedd7L333u5v/ZprrnHXkjZtPfnUkzj3vHNd2wMPPM7YdAGyL09/PMFzo9/X1mPBCQaWWWYZd81Kf3cycOBA6LqV7VqX/ua1HjOD/j66G+vbPALTAwLB/2IRfg6PwG+FgD7I5aBofhGZugHJcYk/6JdffnkcddRRmGmmmTCJNzj1041FAT2N047dnXfeGcsuuyy22morHH744dhoo42cU6gbh/p3J3KyRLpq3CabbALdTIcNG4aHHnoIIoXlVMpG3YxF4J577rnQfJttthnkBGy77bbOMdIN8sADD8Szzz7rbr66yetmb2bOSTr//POd87rmmms6UluEr4hfPd5a82kdcm41v3RfddVVzmzp0dxKNdchhxyC8ePHI83gofTLTjmscm7PPPNM5/xooG7+coBOP/10yLbFF1/c2b3pppti6623xsorr4yDDz4Yjz/+uLo750KYylFR6ir9m0fAI+AR8Ah4BDwCHoHfIQLl1hb3DfimphZkM0BDXSN9v1Y0NvZFW6GV8YY86bsSXnnxeRx3zLHYfocdccXV1yCRroW+qR+mMgxkpdknZPAmz4BSjvkIiWSIRCoJKMITgYEWMPZTQTkqkxAtIsdgUXsuh3wuj1xrGyLtpmUPhHBHmYGecqWCiAQzGExTIDPFQFqSHQIY5y4jX+TY9nb2KQFhACQSHMs2kqduLPWFSIJqUOBcjHqADh706LempsnsG0F+npkxb4gYNLQghL6Fzwrkijm8+cYLeOKRe/Gn3XfB0UcciSefekZNqMnWo8JcRe+KdAVlzqZgVBlhECBpKWQSWSTDJMshQqYJkqyJJLEKE6jE6+Oo6uzgqiJoGelkEolkAiHXWyIprBZwTYm6egZ+GhnUAg+OSqUZaMqgTIwnNU9GhWlI3Wzky6BdC1988TnPbxqZNPvz1embcq3Nk4UBUCJAsj5XyKHAgGDAufUF0NbWdgS0u6mpFYV8kWsJaS37c2ySwWWqQ1tLCypifDmjezFqVy5VoDhbJhOgwLwIcJ1PcIVBkHTrUj7ivOg4pOu/Jepo/X0n3jqPgEfAI+AR8Aj8fxGYNGmS25wxfPhwJHnfHzFiBI499ljstddeUGxLsawzSSzl6b8ovqXNHEOWHAI9Clo/9ybiNZ3JQD/DppiWSMeId2nlFd8qFOSTgPf1AtRWpi+ln2vr378PybuJuPfe+9Cea6df0eBiYhnqypH8TaWSqKnN0mWqQLFE+Q2yT7L//vtjl112wQILzE8do0kIng5tKNFPzG2zzTY4++yz8e6772PIkCVd7FFxQcXFKrzfS5figRL8hMPoM5hZZ8+AvpUKZgYRc9JnrAvpcJQ6/BD5TCIkRZypr8TMYGYk94r0b1sg7MaNG+ewX3HFFdUFIttcpuPNzBwJF+uVP6U4I6vdZpS3337b6ZRNZlX9ZkbfJ4Srg9FtK7lzVUNiNZ8vYOONh3HOhaFDMcr29pzbFPPuu+8iDAIstNCCmG+++UA1yGQS6sa8uTTGTOdVWOrR3CJR1ai4qeKaZtW+qstmM0oQ18Spq+x4o7vWketotcDtfO3br7+rf+PNNxzZe9xxx+G44491ctJJJ0FlXafKK/4bBiH7G0L6n1kStUEAd92EPC+xSREAM6MvmQdgmHX22XHMMcdg8cWreLAJ+slCrQ08iiVAddIhAQ/FpM0M8k91XhTbFR5s6nzFfVWvc2pWXZsI8xhDpbp2NEjnSjgqHp3g3+Bbb73liNkgMF7/ZXddaKyufW1yOuecc1ycXH+LinsLB8nJJ58MkcBPP/20i33LvuaWZiToQ88y80CccMIJ2H+//TF06GquXU/cFBmsv3FdVxusv4H7e/nnP++j717Hv6lVoHiz1pHj36T0akNTY9++WGmllaC1y/7uRH93Q4cOdQS3YvEikYWh1h/j1N143+YRmNYRCKb1BXj7f9cI/ObG6QYRG6Gdri+88AKdBwaGGKjRTUi/JaEPe/XTzU4f/urvnD06lupzxBFH4Nprr3XfbtJNTA6oiGLd9NS3O9GNVDfI999/H2+++Sa0K1ffTpRDop20cgg0v5yc448/HieeeCIee+wxfPfdd86JKzAYqG906ZuEV1xxhduxrJ22ssvM3A1Ytqi/vi2lRzfrW3g333wzZLduappTNmoerU+65JzoxmxmzunTPHL8Pv/8c3cDlnMgR0L2q79u/LJRuAgrEdZ6dLYcWn17Sjdf6ZDISVGdbBBxrR3C8Tplh3BWqputUi8eAY+AR8Aj4BHwCHgEfk8IhLW1zj+qr69lMBCY3DIZjY2NaG1tQ12qBsW2Fkwa+x2OPOIwXH7FZRjNwFm6ph6pmhrky0CF8ZUKFxTBXNAnmdB/uSJXAxK4kUhMEp5gYNLYJ2SQKRmmkKHubKYWaQYdM7U1MO2mTRiJWEZ+2LdMhjkMkrBEAgjBkZqlgorb9xohaQmkSahmGHByfVA96O4htBAhAv6j/0j/krwzUukaIJCuAOlUEu2FNmTTWZQZOKyQYM1wzaDPrMdP54sFWGicE8iEQBIFJKyMf464E/v+6QDiVUF7m+yBI1Ar7teCixxThokM5oRl6szlCigUyyRCyygx2lahRVWhUgs5HdfDwCi4JuPKuHwYsSoTt1KxCPmaQRA6crdIshyU9rYcqBIIE6BiFAslpAJDY31fqC9odTbNNqYTxo13wZ88T1Rzax46UqmUEo4PUd/QgAIjbXkGJ0P2z5DQd+1au4E2s6sFiCKjr14DcsPElXgwsMdKXi9tqCExHTBwBuMAviKug0tDEAAsckwAC7iGiPpIUgMBANrHThVXZrHLy5g3nv9AepjqumGVf3kEfo8IeJs8Ah4Bj8DPRkDE4sCBA3HaaadBGyT2228/LKjHvFKj4nki+rbYckucd/75jnhbd9112QLeX0UYLgT9zJtiUCKL3L2brcY7bzKRdLGzkPfqcrmCuE0+xUorrexIrEMOOYAE3BJIpzMwM/Tv3w+HHXYo42qHY5NNhrk5qI7+R8XFFEUEK14mmxTHE+mlXcEiUeeff34oXiiRjccffywUz9Mu4EGDBqFEP0u2SJ9idLE9KvckgQWdXczM5WWHdu9q9/Shhx7qdif3bezr2hS/U6ZCnyvOqxzPn6HPufDCC0NktsbOO++8aoZ0qn+6Y4OI8mb0RqIIGltLX1nrOfLIIyf+Rz0AABAASURBVLDbbrth8ODBEJ4BnR3tzDzooIPcxhDtvJTCAgl4+TjJRNXnEhE85xxz4pST/8I451FYd931UKSv2dDQB5tvsRn+fPif3fns37+BmMOJ9CTkAzMjDJk4W5RvoP+mTS2Kc26wwQauXmtTH7ULKYnKcap8V5HuNP2+ovzkDn8sxetBuB519BGM156Efffdh9fEEfw/wJGOtD3iyMN5/fwZhx56CP70p715vS5EldaJhTbiHHfcMQ6jWvr28htTKfp87CWsQq4nqpTBiw4bbLIJTjrlZBzOGLRI1R133BEp+ufgUWEfwu/OS5H+cIW+coJjRZgeeeSREKmqzU3SqTYJh7nrUKnOn/6+tPnnmGOOcpt3dG4L+Tzd14jTm/sbUd8wDLDnnntCMWrFv3Udqz7guVUce/jw4W7Hu+YU8SvcZe8BBxwA/f0dddRR+POfhcmhbiOUxgRBiPq6PnTb8/SVc+jbtx/1nwDtHtamJu3o1zVUV1enqeirz4J11lkXe+yxC84882849dTT8Mc/Doce2Z3hOZmdpLnm1HWmL32ozg3s5i3k37/wks26TkR2C4MYq26G+iaPwHSBwPd3j+liOX4RHoEpETD7/vYu5+pzkpxyAHQDVDBPN5n+/fu7G56+OVTgzV7fCJIWOQwaoxuWHtei/mZGx6TYeXNUv+5Ec4nEDXizVD/d0KRP37KTDarTN8VuJml75513OgJWdZIhQ4ZA31LS3GbmHE3tZNY3rT755BMGycqQXt341V83LjmPckZF/r788svuhr/YYotBTqhueNp9rBu4Htc8YsQIiKwVQasbn8jqWjpy0iW92jHdlQxWH63FzNwN/4ILLoAccenSN9TkLOpblMLUzKC+Io/lAOjxMppXumWjcI3tVp0Xj4BHwCPgEfAIeAQ8Ar8NAlF1Wu1creZAZw+gC1ki8QgeySBJv6sCkPjLl3KoqUnjvbdex1NPPsugVAU1tX1QKEfIlYCgGtchGRyRMCwhYQESAf/LRRIUDOCAARsTQUiSUr5gqVIggVl00hFvgo4SSUhYBaVCKyoRFbOyzDkYu6QalqUPEc2MwA4olYsdUmZPVlFZKV9EuVAtJ0IgGQAyL8sAVyqZYT8G83I5oL0duVw7y+A6qZu5Pyy7LB599DF8NnosRk+chO9Gj8a7772LRx75N4YsPg84HUB80skUPh/1JY4+6njiEHAdYOBNs1RIWRaoqQi6jlDQMpVIojaTRjoZIkWDGEdEnoFQ/Z5uBQYgQJIkdoJ4BQCMa6xwooDrDBMJJDhXKpVGiWRyEIRIkmxFtpanq7rGQCQw25PJFNoKFdpScvqOOOJIfPXV15gwbiK+GzPGPXKuLhtCdoFHwABnhTi0NzWzZEgxQpfkOZLWUqVE/UWuteSwESkd8TrgySVsebYBufYiQo6U3QpO6VGMRQY7i/x/hXYZmdbD811hwK7AenYFizDW63yWKqoxsIKvBFMALILrNqL4vUSslsAfHgGPgEfgd4aAN8cj8MsgoMcB66fa9IQ8bTq49957oQ0PiuXdfffd0CNjRQ4vt+xyvAfz/sxpA95PRTaedOJJjhyed555oXiTdh6y2b0U3wvDgD5ECQH7a9epGhr6NOCIw4/EGWecgW222QbyVxQTFKl4BMm4008/GRtutCbH8V4fBvSX6DdxoDZNFHifj6IIIqT0aOMbbrgBiutpl6JiYBL9HJ0Ip6WWWsrtpFX/gPObGeQXpFIpZ490Ue1PeonQdf4FvQINkD7FGnffbXe3fq1D9dohnUwklUVra6vDRAXF+TS3MJJsvPHGbgezxsn/UZ+QhJlsVV6p5pAOtaus+qWXXhp/+ctfSIAeij/84Q9QvURPCtTuWJGEqldf1aeSKWYNLbSFGa47xKabboaTTjqZBOuJDp8555wDhxxyMNdxLDbaaH11I+Z5kqr0aek0yS5Vyh6lEtWpvPXWW7tHhYsYVNxVbRK1lTlWeedeKfNfYm4OEFOzAMZzpHwimcQWW21NwvJ4HEHC9/jjj8Npp51CUvJU2nwCjjjicGJwirt+9MWFmhr5pSWSt2l3fpfldXrcccfT99wD2WwWOmSDiNyIBfm3FsiLNLS3tmGT4ZsSj5Nw/IknYMiSSyKfy9OfjZBOhajQtzerXjcl+s+pVMrFjEVqHn/88RDJq7WamTsXFfqdZpqNE/HV0NiInXfZxe2u1xclsjU1SNEHDnmupU8x33K5jLa2dsw33zzuHOjpj/rb4nDoulG60EILcT27Oz2nnnoqtFlK/RQj1hciZIse266/H10LGqPrO1/II5POQr5yfH7mmGMOEscHQETwI488ghdffAEffvgh9Hhyxaz1aOk9dt8TK624EvTFAemSrLfeei4ufSQJ8Nlnmx0lfcFWDT2IHnMtslp2arezupsZtH7lvXgEpmcEgul5cX5tHgEhoBufUt10JCJJVRapqxuPbsRySOTo6aYXl1WnspxFjRFBGpOosU7p6U7kUKmv9KhfPF43a7PqzVhEqX6zQg6V+sw222zQb0mIyNXjmM877zzocTJm1Ru5fqfk0UcfZYAthG7wch6U6matuaRjNAN1+gaiSGP9dooeDS0HWvNqXeov8lk7lDXOzCCHVTfvWWaZhc5FBWbmHoMtO/R7Cfo2Zg2dBD1aRTujpUuYCEM9mkfr0C5k7fzVt91khxxR/Wbw1Vdf7ZxO1Ulkp1l1/Sp7mY4Q8EvxCHgEPAIeAY/ANIWAQjCxxIZH6N+/H32XAshVIp3OoLWlDf361iJSEKmQQ5Zs4Oyz9EVNJgv5cJElUAmApjagTDWp0JBgXamioBWDlPJ7xPwxIENuj51I8JYK9OUMSZKXyTAJNTOeCPKeDGwWqKUExe7MKsxX2DdBMQQyinNFVCRvKhmEyIQppKSD+QhAoPkzSYSpkLrKyJOorBQjcBhbAUc8ksy0gDXZNLTruYbBpBJtohNIYjOPhRZaBDP3b0BjnzroUXjzDJ4fyy23DB588F9YbcXBJKNB3bSzYrjzjrvx0Ydj6Z+CVrE+KjItcS5ZU0GJC8u3s1wBFKdRbRgESJLchQUk0dkH1cNcoh4RtA4IGNZFDH615/NIkaQtkQjmBADJ8jBMoIZBLHA9jOAh5YjggAEwQL83XN/YF/V9+qChbz369q1DSGykXX461bpXwPOY7fgyZJHgyFcO2ZIIEuyvHBDQjpraLIIwhTBTi1oS0OkkmCZhkMaI547nlPYkZUMqgyBIksZlPQntgFCneD5a2ltQYtmoP0yEHGnQZcUiYKoFD+mrMK2K9FeFVf7lEfAIeAQ8Ah6B3wsCv6Adim0phiSVFfpLil2J2JIoFqVdtHW1dS5epT5hWL0/K86nuJZIJo0X+WkwKLanfiKIRJqqT5I+BNgW8l4tf6FIMq1CIld1uvern+ZK8P6cTIa8j8Md+gKgMmorcYzyIsWkU3bHc9XSl1CsUTYPHDgQapde+RzqJ1FZ49WmVBLXKd+TCBdJ3E/5BNejdSo+F1hA9yjv5o77CBczc0X11xpkv+xJpVJu04lsV+xTndRHqcTMYGZIkhBVWWPULty1rnicYqdq07pUrzioyhoT41MoFqBzCBg0r+ZTX+kSBuov7DW2TL9v8uQWCPsMfVozgw7pj21RWdeBmUExXekQBlqbRO2qC8OAM+JHBR2HdAqXRLJKVrfnc46wlkeWpF+XzWZItDaA8CLk/wNSqQQCOneyNUlshIme+qg6qUzQL08mkpBEUYX+vvHaVQvcOJ0v0KLq5Rfweq0BWOaySXznoCOZTMDYwVgI6IcyQYK+sxl9RxK2wiuVSqkayQ4bzMzpjzgOHYdsyrW3u1KWZLTOmSvwzczoM2uVQMi/qZqaLMtwEoaBu47KdFR1ftndzSMyVfMGQaAqut8Fl5oZ/29QdHn1j21QPpms2lmi3YbAjamrq4WO+vo66KdptJu5sbHBXY9hkEB9XR93LevncsBDX+xoa29zc4RBSFI5gwqxNTO29vwSXjpfsV2TJk1yg4Spy/g3j8B0jEAwHa/NL80jAN2QJHIgRcDGH/T60NeHv25+gqmtrQ2qU1/1kVNhVr15aaza5EBot7DKGqeyxvYk0hnyRiqRbjkmcgjlXMjhEUmr39eVHjmU+qbUrrvuCjmO6iNCVY+1UZv6yDYRrVqPdMqOuro6mJm7OZsZA5f93Tf59K07zTlgwADom5T69qF0aA1akx7rnKLDIJu0i3f+jsfWqI90a3fw3HPPjbXWWsvtJtZaRADLBomCnhtuuKH7nRM5HHLc9K3N4447DvpGV0tLi3MQ9Ejpb775xtmncXFfzePFI+ARmD4Q8KvwCHgEPALTLgLVwAesYwX8H9LkyZMYjElAXKP8tWy2BpMmF1yXay6/DA/c+298N3oimlub0advf3z93Wicf8EVuPraG/HwI89g/KQm9o0gglbEcaVYxPtvv4PrrrkW55x5FvRt+VtvuwXPPfcMxowfzYmrk+s9TMD5paV8Kx5+6D787azTce55f8d//n0fxo9vQWtbK1599WVcedWVbvdB/O15/TZXSAVaTXNrDm+99R5uueU26CkyV15+BZ5/+mlMGDsR2oxqXCPoMyJgplTE+Anj6KcVSUhGqGWAtWlyMxh3IlkJFCtAgX3A1mRtBtn6Whx6yEFu96t2FRcZ0CtQqUSBKy6GgaMKaAqzFYwfNwZPPvkkrr3mOpx91gW48ILzcffIkfjwo4+Ro3LFtBIh7WDvMgNW8n8dw8z5qAgtkybhzddfx6233U6ML6JcjJEcP3nsWAHlAlbFYgkV2gCC19bWDuGQSqQ5PMIbr76KU/9yKs456zxceOHl+OCDD9HclkcmFaJEwrdCYplTo9Cex+effoab/3EzLr74Evz9vAvwj1tuhnYfgcFgM8PklnaUCyWU8yVovVpjVIo4dwGyOVQAjnbnSHp//tXXePDhh3HxJZdAX/C89JKLcPvtt2D06G8ZVNSuYziMtHThpmuNMW+OBg+dxQrTWFTWbBJW+5dHwCPgEfAIeASmMwQC+iQSxbqUKlalVMsMGVMzM4ikFakm4kfETcS7ptoSvP+nSdSZu7OCtRFv3QmIEFZMLAxC+jlluj2BI9icbgvp66Tc/TyVTLN/EqViWdM5yZEEpFsC3Zs5NfvxXs8WzVukX1dfXw/lYxtbW1sdeaU6xb3Y1b3idsXBJKqUTUol8ns0RvnuRGtWe9exqovnEgZmBtUJi0w643AolUtExdy6NV5zaf2ZTMbZHxJb+bpqMzMlMDMnsk3zaQ6NUao1mBkUF1W78tKlftItfVKiuKP6Kq9xSlPJFH2vKsYlOj4ap/p4TBtjsyonkyFCOnM1tVkV6fu289yZyxfoY8WYKh6qSs0te+J1KH6aYqxTbaUO0l757kTraG1tYxfNY6jJ1pGwroeRsIztAw9dD/I7mXX+ulLFVDW+f//+tDvE5MlNqqb8GzJ7AAAQAElEQVQYbW/ltZVgHu4alPZEGCKwwJWFEzhLJKFyYahdrxHA6zOE1ipCvES8WAXNI1xlk/JK1UdtVV1wfYQJOg71y5D8jai/RDyCMKTbWoaeWiM8pS8+RwX60xU6psLSaGyW5HcYBs6nrnB8rLfA8yD1wlmi8cI9rS9mssHMHNHPrBsbWIgi/74SJMcLnENjqroi2gteFyKPI4eprgv97QHUkcywLgMdndiwUde5/r4DCxAEgZq7Fa1bc6qTmUFrVtxdOtWmei8egekZgZ7/Sqbn1fu1TfcI6EasReqGoJuVbkohb3ZyFPSBL1Gf2traTofOzDofc6Ebgfor1Y1M46VLOnWjUNqd6IamfgXeHLuO1Zyq141NQbFYh3TrscqaS2NiB2iJJZbovKlprH4D+BuSqrJLBLCcTc0Vix4hvcIKKzi1mkP1Wsc888zDG2vJ1QsD2aBCfCNUXjYolW7NpbzEzDCJQTjtLhZeWo/Gax7NrzbpbGpqcgSwSGAz402+iAkTJrjfRJYNEunuOqf0e/ntEND1ob8PpZLfzhI/s0fAIzANIuBNng4RMDOY2RQr0/1BMkXldFGIuIpYmNWySfjJDyuSWAz5vyXGGVyD/J6vv/oKp55yEs79+zVQ14ABjaaJkzD6i69w2vEn4NgjjsBFF12EAY192F6hH5R3O4VPP/0MbLvdjtj/gINw1LFH44gjjsRee+2J7bbbFgccsD/++a976IsyaCnOj7MFDGZEURmXXHoBjjvuNBx66BE4/viTUKkYjjjyaOy08y444vDDcdKJf8GxxxyLvff6Ew49+FDOV0F7ewFnnX02ttthe+y3//449thjcBxlu623Zr+98eYb73IG0N8tgQ4mkAwZXEkiX44QAmhracWAATNh/Pg2JIwVfKUSSRdIha4LBncGL7AAa79/CRv9TAj5YOTybUgFCQQwPPr4w+6Rcdttvz2OPOpIHHHUEfjzYYfgiD8fhs033Qwnn3QyiWCgQlW5QgUB9RtDlizyFaHAgOopJ59C7HbAXvvsh5NO/gsOO/gQ6FF/euzfOy+9BPmW8p05AIwyQbaQ26XOCswMN998M0477TQ391FHHYV77vlnZ1DKLECQTKGV5/Ciiy7GpsM3w8HUfzjl6MMO47k5ALvssgtG3HILFAQLOImxP4hHmsHFQjttDgwBr5n2FhG7EQneNpx59jnYhmveV7+PdsCBOOboY6FHBh6w/7744x83YvlIPPv8c+g8IprOAs3hu/KscDhUWFZeCU+GdjuDKYvT88vMYGZuifJRzcyVp8/PILdM/+YR8Ah4BKZ5BBQP0j1Z92HFi5RXWmA8zMx+dH1m5j7fzczdz8FD5CoT99LnvkS62BNhELr6gDfMRJiA6pSqMuJ9U6L547LyEtWneN9WvWJkSs2MiSGTFtFYzXf6E2ypqclAXQLe/CXxeDZBsUSlkpAxRqWKkymVxHOoTaI6YWFm9L/yjvyTjscff9z9nutJJ50EbaboTvQ7qyedfJLrr6f4/eXUv+Czzz6DSHER1prDYPSlaDCqh8oxPrFNwqPaCpgZdMRtWRKFKpuZa1Nf+aRag86D8mpX3swQ18fluB08NJaJe6kfYAClWm8dvphBY9QuHdp4o1S+tyRB/yoCUNO5OzVyRHu1T9ShAzAzh2l8jvTUwyPok8v/E6bC99hjj6NPfPwPRHXHsu5YHEN/+oILLiS+J+K5554HYIyfVihluZdwB5dQvRYSrhiGgUtj3FyB4xoaGpg1mBlqa+qqeb6n6XMbU0kYhMQvgZA+JWCwIHSivMjyAGAtkAhAMQgL8AiCgO/VVxXLal7vuqaUSrq2mZmqYBybSCZdPghDJFOpTgxDltWQSiVplxHzjIowcwlTi88VdMRYKy+JxysvUdmsOthMNhuSSe0Gto45jfOE0CFbJcpX5fs+GhtYyL9uVM89c/o7NTNikmBJVwhgPfyTfo0Dj644sej0KPXy+0Ig/jtXqs9PWafrSqn+DvRFBeX1fwWlXrpHIOi+2bd6BKZtBPQtJH1YyBnVN3z0YaGymUEfFiIudbPWzgk5PWrTtw7lvGmM2hTQ0g1CHzhmxuBbBSI6peuXQOfbb791anRDEpk6YsQIrL766tCOWu3OFZm60UYbQTbKGdaHm3YkyB43kG9m1ZufPgRZhNaq9SjfnZiZa47Haf0SVZoZ5LhIj+YSISxsZKOwUR9hcOihh2LVVVfFuuuuC+00Fim8ySab4KWOoJywFGHd0tKiIQxOFt0NVnpchX/zCHgEPAIeAY+AR2AaRGB6M7kaQKiuKkJAYo+ukAv6lEknlkplBpdYzyBEmgGMMjsyjoNyVGGO/lSGAcSyaoFSMQ/9J2vM6G8YjqhAvtFfTj0dr7/9LqJAwYoApUqR4yJ89eVo3HXXSJKNB+KxR59hUAQkYWkLAzHJTAIWlJFIAnV1aXz04Sgst+yKuPKqq/HOOx+hpaUNNdkMkkECn476FLfcfAs22GBDHH3ssbjiqivx9ttvorVdOxoqaGtrxpix3+KBe+/FZZdfhc++nIgU9YPrRK4diVSImjTXQavkb+bacujXt4b2syKi8BWGASoM5LaOm0jitsIxQLseja1d0uPGAFEJ2TSoJ4M862+46QbsR+L2nn895ojwJpKkgRka6+vwOe394L13ccnFl2CJJf9A7UDIKNfk5lamSYD9WidMxE477IC/n3cRPv5kFFqaWpFvzyNVWwv5z48/+RyGDRuGf/zjH2jROhkoREXnoMNghoUwxaH6CH361CNDdpucN88zOwTmAn9//euZeOOtN/l/hDwsmaJBIVomT8aTTz4DPZVHv0umsx0Vee4YmUwlEkjSZvD6kGS5rk8+/BC77bYbzqCu5595FqM++hiZujok0wlot8W4cU344P2PcOut/8B+++2LJ554Fm2ttIEvwkvc0GF1xLRqL5s6XsZUwsS/PAIeAY+AR8Aj8DtDYK655sKss86Kl19+2W0EUBwppD8TEy+/L3N1P+1OOqzt2oV35o7an5UICw1MkXhT/G/cuHF44IEHcPHFF+Pkk092vyur3yaemujJL3q6y1/POAMnHH+8+9KhfvpNuyEz6YxU/85lCjBpq8pMfvQlH+iHDT9W930fXW9BENDnbYN+Qi/G9cwzz3RfBlR6Jv2zKYRtZ575N6hN2Oq3YvVTevfddz/GjRtP379CXzGkWyrP/vu5es7Fa1MqqY74PoeOq0k1/y1Rtbt7V6vLTPNvWklX6WlBXfsq31N/3/7rI/DbzaB7y4ILLujuL9oYJ+5CnM1vZ9G0N/P/91Ns2luht3iGR0COgD4c9I2yOgZhKpUKROqOo8P1wQcfOAdBvzugPtp5q8CXCE85ZgLvrbfewn333ee+YaeAk5wK6VJbb0VksuyQHjmBskGk8+uvv45PPvkEmnsyg0+ffvqpukDfoFRGJKxIYdmix9CoTnmtzcygxzirrquYGR0X61rVmTer1mt+6VCDmUFzl0olFR1myqiP5tKHrfKqE46vvvqqs1kEtcoaJxHZrv4xnrJdY0QOK/XiEfAIeAQ8Ah4Bj4BH4HeFAAk+ukH0m7paZeRLQ9TU1GKZZZbBwoP7o3rwv1NBiLr6eiy50kpYZrllsd5aa8CiMvrUZXHYwQfTP/oMRTKOYTKL+r4DsPxyK2L5ZZfHCisuV1VBV+vbL75yO33ff28MMpmqX9bSNAEigctkHuU/NTT0xZeff4VkKoMVV14WK624EmafbXa0trTA/aZwkMDzz7+Ai0isjh47BvPxP8orrrwC5p9vPhhDTSFnKxXyGHn3PXj73Q8cdQnaXiGRLf9Pfh2nQj6Xx6SJkxHSDHLfJLXB8eD6jRlD7UyDcOuIf6G9COow5AptGDCwH+abd04UixECzvXR+x/iogsuxocfjoWOZCaDIX9YCiuvuhIGzz8PieIQ9fTL29va8Dn98YMPPx5t7SX0qa9Vd4z/7luMuON23P3P+1w5U1uHdJ9GzLXAwlhu+eUxZMiSGLLEQhgzoQVjxoxGJplATccjA8H53SCXKowmqdaoTb62SsK0ubkFTz36GO68805Map7ENSdcwG+uuebG4IUWwjKca5llh6CpKc+gw7vEWSOrEhG3kKcf5RIIGorNTbjy8stp910sFpCoa0Bt/5kx/+AFsfjitJc2zzaoL3hpoHliK95+7XUcefjhJLRHgzA4pWmS6LJWIlurqZqMbxIm/uUR8Ah4BDwCHoHfIQL6ndDZZ58dimfpS/+6z8Zmys+I87+fVPfVH5Nfx0JhoPikUs2gTRfa+LHXXnth33337VH23HNP7L333u4pLwfRv9x9992x2GKLSRXy9O9c5nf7JpxlnNJYVO5O5AV1le76AnHMsaamBvppPH0p74ADDnBf5BNu++69D/bd5wey976ufZ999sVee/0J++23P/bYcy+ssupq6D9gAFJ0zIy+sqzofvYfa43XafSjJdU+Vk3cu/RGbJ1SXJN7i/sqlbjKGfUtmlEX7tctBPSzmgvx/2ZvvvkmxKNE/P+66iVmM/xfh2DoUfTf1h47Ta2Dr/cITAsIJBIJBtMyEGmpDwzwMDOIoJRzmux4FIaI39raauBJfUWuigS95JJLsNVWW7lv9R9yyCE49dRTob4SqurVS3OLsA3DELGDrEc577DDDth2222x5ZZbYsMNN4R21qqsHcGbbrqps0ffsgyCwO1MNqt+4OlDUCL7lcbGmRnMLC66VO0SV+h4Uzl2SFUl/bJNqZk5HbJZZLTIXaVrr702tAtjiy22wI477oihQ4di4403xjbbbIPtttvO5bWOAXSgpLOOAT+R7ZpLZS8eAY+AR8Aj4BHwCHgEfnsEog4TmJLUi30fVYZIILAQqRTQ2NgXN979T1xy6WXo26+BJCiAMIH5558fI+8agaceuwd777EbElbBE488hCsuvxbaIBwmUlhxtTUwYuS/8MxzT+CRRx7Baaf9BTvtsgUVAFmSyK++/Aruu+9B+nZAob2dFGYZdSSS5apq82lzUyvqGwbguONOwH/uvQ9PPvkURtw+AsstvTznKHNcBe2tbUhwwDHHHYeHOP+jnOf666/Fyssvh5pESHtLaG5pwxdff4tckVMbENRkSFIXUFCZVYViAf379Xc7VLXbmc0w1re3tZCwHIMLz7sMZ1GSNXWore9DUjOPYZusj5lnbiAZaxhHUvaSCy/Gqy99BE6J2roUtt5mO9zwj5vw+BOP4MVXXsJtzPdt6OP880y/vrjnnn/hxRdfYhCzAvA/9fopkTvuuINEcYo4AMVSBdvtuAsuu/IqPPDg/XjuuWdxzjlnY6vNN8S4Sa1cSwltTZOBUP+9jWitXkyN4jR0lJkkU0m+A9qZRPcW5577d0yaNAl12Xqe4zTWWmttXHvtdXj7zdfx7NPPuB062267KbTH2A2k3y5ACgq4Gms0ZWh4+KEHcN111yKVSSORTbxoNAAAEABJREFUzqJE4v+wPx+BW2+7Ay+9+DKeffZZXHXF5Vh7zWV5HSXEv+OVl17CRRdexHWCAY0ClVVfVavj93iSattv+e7n9gh4BDwCHgGPwNQQMDOIgGvr+GaTYnGKqyn2EzB2NbVx00a97sm9s9TMENKHMDMoHqnYmmJ8Z511Fi688EJop293chl9z7/97W84++yzce7fz8UxxxyDJZdYEslEEtKF3/0hf+bXNVJfPtAMegpPvLtXT3I599xzcd555+F8ynk/lHPPZ9v5jPWexvNwAf72t7OgOKf0VOiW8gX9RIzKvZWfg8DPGdNbO3+P482M7vfU5fdos7fpl0PArHp/ERehe4qkrP9k/3JTTPea9F/W6X6RfoG/OALTjEIRq3KuZLCI0bXWWgsielWvb4kpAHfLLbeoGXJQ9SGiRx7rg0Tt7733Hp566inoUcZPPvkkHnzwQRe0U5v0uYG9eDMzzDLLLC5wJ30iSocPH04H5Dz3OBI5gnJWbr75ZlxzzTW44IILcPnll+Oyyy6DHoWgqc1MiQv8uQzf4kc4az0supeZwcxcPn6L2+NU9WbVPqrTOpWaGZ2eonMsBw4cqG5Ol4Jn66+/vrNJdsq5uvHGG3HXXXe5R9mIQL/hhhuck7r00ksj3nmh/xiYVedxyvybR8Aj4BHwCHgEPAIegd8MAQX2JDKgmsbBSvKRCCxkQ9VvSZHcQ3uOpGQZ4yZOrtKLbCrkc+hTl0SZRGrf+hq0TBqHkXfe7kjQMAH0nWkW7LrnPlhy6cXoV1aQqa3BSiusRJ/vXMw0az+0N7dwjgT+fs55aG2pkIxMkQCuQVPzRID6JSWSs4suujj22Xd/9Knvi8mTmzH77HNikUUWQwiSiggQkgBeiyTm1ltvjdkGDaJ9ERZcYH7MMfus0KOS1SsCCceJk9CWp7HMSzdIlgYhkEnxjaO+/PJLbDp8Syy37LqUoVh5pVUwdNVVsdlmW+CkU89BOaxDW1sBrfl2zD7fHDj6mMOQa5tEC8poJqF6y023oCbN/2qWgcUWHYIzGFAbvNBgktCasIR1114D+++7D9pbmpGbMAnffvU1id3nuO7A+bSjR4+GvqyZzxdoDTD7HHNhx112xyqrLIO29jwyJFqXJ7F94oknYM7Z+tFuzqWeejwz1wLlu4ppXq08cmOb2tpV4b7Y+cQTT6BcKaO1vRVmhiOPPBLLLrsMimVQym6XzQknHI+FFxzEfhzGvogYEpSwCNHDQYS7R96FCRNaUcjlUWLUUOfpsD8fgvnnm8dZEoQh1lt3HZz2l5MQ0kbtCA6DALfdcis+HTWB5zvl9Fet/H4FmiKCW4CyXjwCvwUCfk6PgEfAI9AjAtpQINJX8R7F4RRPMjNHePY4+HfdIeqwLk47ij8ziX1MYRSrUF713Yn6CmPF6JRXPC6ihyEJTH6QamdsET6K9woFEeMqK1W8NwgDWGgIfiAhy5KGhnroSKWSkP9ZKlVgAZwHVnE4wx+9ReBH/4RU2VV+MImaflDlizMeAgH/zyS+RtyJmcHMoL9vISEOR6mX7hHgx1n3HXyrR2BaRkBOp5wprUH5lVZaye3UUFnOqb5Bcsopp7ggkz48zAz19fXQNxe/+OILqO2bb75hsCijIdC3ynbaaSf3YaPxrrIXbyJr9Tu6UqE59UiDd9991wWk5phjDoggFtkrUnW99dbDXnvt5WwSMR3vRNYHoZlBH3pmJlXOXtW7QsebmTm7VTQzJZ2itasQhiEkysux1BpjB0r4NTQ0YPDgwWp2utT29NNPo1+/ftBjf7SruX///lDd9ttv73Ywa/f0iBEjoEfdqF06pSA+L8p78Qh4BDwCHgGPgEfAI/C7QYB+kvwh+UKKOyiV35LPg//ZZE1NrSMHGxobABcdMjQyT14PmSTQSuJ24rgxqM2kQN6WwU+gsW9/zDN4QUxsBkISlc2TJqOlrRlt7W2Yb775kMhkka2pw9fffYNx4yZAc0p1a2szCgWQIKSPlshgyy22RoZ6Qbq1rq4effv1xZwkguPgVDKZwuxzzoHZ5pgduWLezdF3pn5YeKEFkEoAaW1nJrGaL5aQprEV8CgVSD6Wwf9b09YyCcoESmx/+rHH8ObLr+Cdd97F22+9hddfe48+87uYML4VhXwApLK0O43LrrgYswzsi36NdUBUxOejRiGXK6NMu1EJsMCCi6KWmE1ua8WklokAieMSSfPFF10E/foPAEhcM9qGr0gET5rUisACvPn6G2huboV46rq6WixHwnz+BRZCcw5cf5pGRzwXZcw1/3xYlHpyBa4kDKibHUQ162QwYEeDXF++8RVBZHcu1851FunLAq+88orzu9OpNIz/FlhgASy55BCkknBHkr5xTbYG8y64oPOBy1ShBkskiF+KWSLPc9T07dd46MEHkEwAIuIzHHPwoYcRS0BjKhyXayXxTH16nPWKyy/r2sLASOZPxqOPPkZ9cOeaSt0rov0cxncVrSNV3otHwCPgEfhfIeDn8Qj8dATS6TQU7wnoUChWpJEJ3i8lyk+bojuxLI9T5X+emBn9j5KL3QkTifASViIqFdPrTlpaW2BmyKQzzgCNN9A/iCLk6Fe5yhn4TXHNuro66DoUDCrrWgzpe5VLJUT6fZUSvSs6ZhGl0iFlphKNUVpmP/na8tdVpzOfkq+qgpefj4CAnOpoNUqm2sE3zOAI6G+5reMpEwX+51hlfQYKFv2/WamX7hHg/5S77+BbPQLTMgJmhhSDXfHNfzAJTD1WWbtZ9SGhDw799q4eZ3zyySe7HazayXrTTTdBj2S+//773fJFFpuZ+w24XXbZBWYGfeCgl4cCiquttpojUGNVr732Gu6++25oB4YeR/3RRx9h5MiReOaZZ5xcdNFFkI1ak9bQ9UNPjqP0yDYzU3YKMTNne1xpZnHWpRovvFyBb+PHj4cIZ80tYlfOk36zRI6VnFPNI9vOOeccfP75586h1fP5//GPf+DFF190j73TDmbh+fHHH1MjXB9lZLtSL9MIAt5Mj4BHwCPgEfAITO8IiDiUkJgzMxKx1QXL3wGMpCM6DuYZp8jr+ckMvIGkao5krlg6bRKtJWk5acJYvP7qKxxVHfIxidE1l18Bc80xF/r3nwV9+/eF/NE55lgQzz/9EueK0N7Wgpp0LT777DPI99TgfuynKVpayiiXihgwYGYShRVOmSdvWkBbSw5hmEBjXSOy6RpXpy8R1mYzSCfTSKVTNCBCiqxmG0nZ9gKJSLp/JSplXFYmkzJlQCyqQERliVxqJSqjrbUVCDXWUCYh3NLSAnXmspGuH4BFl1kZwzbfCneOvBuLLbEI7U6hUGQfq+D5Z59BA0lQi0JECHDbbXcgFSYxsLEPZurbD9nsAMw7z9wYtslwtyZGjAEG18aMGQMdFQbfmpqakAiN4wE9vrpPY18k0yCxDtbLlApSWhvP1eKLL+YIVdUKM+lweTeaFuucukrmWVdTU4N+ffrQMjh/OyIWCsImEynMP/9g1NRkHRasdqMKYvKZkw88y0wNQBjwfJVh0isCnefl66+/wuixbQhDoFypYO6558GgWRrRmgfacxXQTGRq65xZZZLg22y1JQi5mytfyEFfPtUjvzOM60acS8KE1rohLo3LSr14BDwCHgGPgEfgV0XgZyjX/TRB50L3VMWOYhVmxlt9MS5OQ2nXu/EvY7bwUSxNEmtUHM7M6EOE3Uod/YjAAugolUtKnKgu00EMu4rp5k34d5XuF6brz8w6O2XkVHWUFPs1+m8IDUanzJgGHRIyldB9c/HKRIJ+HsfJL84Xy9BPkrDY8frp9nQM6EzMeXMa31n1EzMRqmN/YvfpsVs0PS7Kr+n/i0Btba37P7L4EI3V37zSMOR/wJTx0i0C1btHt118o0dg2kVAHwxBECAWBX1E4uqx0LFDICfsq6++wl//+lfsvvvuOPDAA3HAAQe43awxIap0/vnnxwknnODA0I7gX+JDRnNrd/ISSyzhvq2mb6yJ9D366KOx//7747DDDsM+++wDkcJyEkUKa8ftJptsAu2+jT/wnFF80zqZQH0lypuZEphVU1foeDObsk72SOK1idA944wzHC7CRwFJ/SaxbNaO6bjfiSeeCO2Q/tOf/oSDDjoIeny1HH+R3H0YZNOu4AUXXBCyN5vNulTzdJjhE4+AR+B3jIA3zSPgEfAITG8IyPuRaF2KKUQwF5aBHutLSlSvgASmlQO2AImkwZIVsAoKGpHtRH1tPQq5HNKpFJAOkcu3gtwvciRZS8w3kvAMAkM9eT83jxg+EqNkekkKNrtx+jJzpBieAQo8JUXU5icy2NSKbE0S5ZKIXzZGQE02gYBkb4p9ksmAnGmaBGKKwnxYIlE6gQRwHvU1jaiUQ2hjLMNWiCyPfG4yOBQBgGxIlpEEcS7fhlwRbn1BMo2QHdTOOBhSyQxmHTQHjqQ/evo55+Dv552LU087DWedfSquuupKXH/9tTj5pBNw7dVXYM3VV8NsA2ZBiMiRziBhKh9VO1KKKAtKTiLNXEeKczPRRuZcO5BmkG3yxInMpAlAmf5hBe3trci1t3C9abTlIvSpTUL+7Zwkzwmn00cVKImATzNIV2pFbWMNLAmgHFFXHYJKghKyAohISktUMCJgPInkmNHUnkdrLo++ffsikQg5tKhWzDZodiQTgAOGE1UAN39E4naeuWfHmLGTAQUaOL5AclztibpatBfy4OzuPILnbc5ZZ0NrcwX1XFptJuA5L9AY9ebwVC3tj5Cl/U1Nk5EIDB9++B7Ig0O2cUq+AuqTIVqH8ONwY7V/eQQ8Ah4Bj4BH4HeKgJ5Wp5iW4nAK1ot4k8hcxYaU/maim/TPnlw34N4K0CbHjzYovqjYGLO89ychbBS/E27dicYUS0W6oQW6IiFdFat+KZA+iHT9UtK9np+LQ/daf4nWkP6ZMBKGsT7FblXO1tTQkYprmep66BCX8C2gu5VOJ9lIl7IUoUQCOJ0MkUoEKBRK+CUOoff/1fNzxkx9DmnrKlPv+b9r6WqP8j8y81Sqf6Snr5pOEdD9pbGxEfqs1GeolqnPTv3N6/+KKnvpHgF+xHXfwbd6BKZlBPRBEDuduvHrQ0O7I/72t7+53/uqr693DpfWmGTkRe2TJk1yHyoaqzFqGzJkCE499VSsvfbaMDPEHzhqNzMGfCouQKT65uZmyOHVI130gSS9Ss2MQaYEnYeC66+xqu/fv78jnfVYaI1JJKp97rnnHlx99dV44YUXIPJadmgH7i677IJ1111XRSexHs0pklbjVadUa9cHokRzqY/yZsZAWwTNp3opUv0iiyyChRde2K1ffVWvndIffPABvv32Wwgbfejqt39FBAsjM2PArh36zeSbbrrJ7f6Vo6WxEj0Oetttt1XWYSfbRBCb+bu4A8W/eQQ8Ah6B3ycC3qoZGAHdq+Plyz+Q6J4vUT5umybTiFaTizOm8kQiGCqk/4m2tjEAABAASURBVFgFBCU2SpIoNJVRn+xHchNoz09CIltGW1QkrckuiSyiXBmJCOQ825BgvChMRmgtlZDOplAKqC0ZIJFOkZwFUmyfe555cOGFF+CpV17Am2++jEcffRgvv/gKXn/tHbzxxid48YVX8PCj/8Zbbz+LFVdZlAToeIRBCqHVgwairbVCcjePyGifAVU3qp0+5QTKRAQoUfieD1EppcDpYSgiClqRzkRobyN5CaoiQQwS0jXZJHUDpu2u7SVU8kDIEeJRGfNCfb++OOK4A7DPQTtjpz12wZHHHIW99tkPO+2yMzYbvhY2Xm9Z9EkDGQPCSgSrGFCm0OYcCdoglQBIbpLaxfDNN8OLr7+Jp595Ga+//j6eePxJvPrqiyw/jzfefgevv/E6nnrxBZx73lno268eNXUpJBIV2kMVKFN3GZMmjEcxR3sJbcRU/nWl3Apky2iJmtFWBsngAQCrSq0G8quICFyCgbsgCWiHczqsoa4UmppyqM2mOUcCSQb3iiSuk1x7kmTwp6M+RVNzRD+ZcwUUAIkwQXK2gOamMegrUj9fQN+ZBjGYW3CoUwnSZPuDBHgu4Oz+dtRnmKU2QNuEAqwMZMl8t0cFQJ0i7dLui1y+4nRbUMbiSyzEOUCbOaF7BXxPUQgyEkw7XtaR+sQj4BHwCHgEPAK/MwQSiQTvg7xR0y7FmhQf0/2aRWSzWSXdiuJXcQcF+pVXjE7kqZnxTo1uJSpXINETTAL2LOTyUCox0Begn8bEvYr0heJYmCri+eK02mZcT0S3qcQu5nwDUG8scqFKJd7kWae0Qn9IdV3b43yBvpHieorZSbr608qHJDDlZ5doo1LZoVQCHmaGgJIIQiTpl3SuiXozKfoKmphS4roMoEX0KSrEg6JypVx28T/wqLCOyRQvYVwo0E9hrexj4uKCSmWfpLW1DWYB9RQcLso3NTXDWFegHW1t7eyu2Yw+UjWvMYBRV4X4yb+qCn7kMKPnKvs708DNU+Z5Nc5hZjAz9zN9skcYKS3QbjNzGnVeXYZvao+vP/WDReiUAECHaKiENe5lfE8mDOmUPGNA5XQq4dJqSTUS/D8PjTGnxzjypwo6R6CXx9Rm7FTrMj+tl+v6/3uLFXeOiiuUBqyVKB8Lq/RSkamS3ghV+Nc0hoCZwawq2sg3ceJEx8e4v2euJZXS/5WY8a+fhID+wn5SR9/JIzCtIhB/OCTokMqhkoMwaNAg7LvvvvjHP/6Brbbayn2IyFlQn3Q6DaVy0PSYvmOPPRa33nqr6ycHQvrULsdJDpmcUvVTXjLHHHNAddKjsvLSJQJXpLPmlgMsO9Qux2T99deHHvO8xRZbOFukW/1FuLa1tUHE8qKLLup2IotUFZEtvRovu83MEc/SK1JZc2vXsFIzo+NUgR7jJ7tlg+yRSL/mCulwmhlmmmkm7LXXXthggw2cYyV9Ou+aR/aMHj2605ZLL70UG220ERZaaCFHUusD2cwcya159Ztq6rPzzju7XcuaJ9al+ZT34hHwCHgEPAIeAY/A7w2BGcQexoHilUawDvJNgTwGLxnESicyKJGkS1uaPlYa+VI7Epkk2sWSMtiUSiSQzWSQTiZRamtBscyAGEnHfKXAoFEGmdpagAGrCGDQCyQds1hogfmxzJB5sfjii2D5lVbAH5b6AxZfbBHMO8+8WHTRBbDyykthvvlnR0NjlkRoDf3JPHLttIlKQpKrSQb5EsmAwUg4wrAS5VEptyOTNjTUplCbqGNsK0E/NoMc45UR7UlwfpAMDkIggyQpVSoj6Vkq5kF+FEYbkcqgrqYepRLbYA6LEoOFBU5NF5H64eoi9i3k864H1SFgsDGMKpyTk0QB3ySGhRZeCC25AhJp2kKSVT7nAoMXwGILL4z55x2MJZZbAfPMvwCGLLMsFlxwAcwycCAWW2xBzDbbrMiSOM8Rz5lm6o+GPmCgsUK9wOejRnE+IMUpyKe6uqaWyYQ4wDsfvotUDdA6sZlpA/o1zATtaJat7cVWd24iA+00VIhLQ0Nf6CgQh7nmmhN1tQyecoUtuSZ88803aGgw+rtAYMDkpgLyPN+Jmhq8/PJLjtQHEZg4ZjxSyTSSqRSKDNgOmnMupBnfJmyoSaTx7edf4o2X30f/hhSDtUAL15QIk8SfSnkeRt79H87bB0UOKJbyWGLJRRFwbTon6DjUsyPrkh+WXaV/8wh4BDwCHgGPwHSCQIr3VC1FMTdtLFCsTD6ERPU9SUinRXGnOG6nGJXiZYq9iZRWPGzSpElOjXSrrFQVGqs51V8iG6TLzBC3qa/apEs6S7z/K1YGHnGqcRIRqWpXf8XuZJPGyyaJ+qufdGke9VP/GAO1q0zV9A8CmBmJ1LLLq01j1GZW9Q6kx8xcu/Si4zCrtpuZawOPeJ3MurifUmGsuZuamiD7ZE+87nHjxrn5FRNUfFJ2qU19Gxoa6K+2I804qnTILmEjbKVXupSqv9LuRHplg/povNakcaqXXtULS8UphYH6KI2xVbvGmxl92pKKLr6qPmZGTw+d4hp7eBNyXaWH7r75ZyHQFeGu+Z+lzA/62Qj4gTMCAsGMsEi/Ro9AjEC8u1XlmWeeGRtuuCHOP/98PPzww7jsssvcI5j3228/nHnmmbjuuuvw/PPP4/jjj8c888zjyE05S3I+5ERI5Fxp5+w///lPvPbaa0706GbVyWlS34EMbOmRyprjsccec49KHjZsmHOSpMPMnG7tBNbO3wceeABnnXWWe6yyCNTTTjsNd9xxB6T38MMPd4SqnCA5P3LA5GzpkdH33nuvs3fEiBHYddddGcBq6HR81F/rPeaYY/DQQw/hmWeewVNPPYX11lvPObTSJYdUuKyzzjoQeav169HOJ598Mi644AJn0zLLLAM5WOonsvvOO+/ElVdeidNPP93trD7iiCMcUa11/Oc//8Euu+zisFN/OXBKJVq3bFLei0fAI+AR8Ah4BDwCHoHfEoE45NBpAwk/0aGFYhH5qICW1haUSBiKFMyIXSS5WSSb2NLahiAM3bC6unoUCyUUi2Xk2Leutg+WXHIpNPYJUC4B7737Nu65eyQDZQxAVcponjSJfSsYPWYyHnn0cbz44mtoa+d8JFkVVJNSQ+ACcZlMSNK3jGIhR5+R5G0CCAMgMGZgaCNp3dRaQFupFW0kPROJkH0rKJFyLJMIFkEtnzVDljJACJBoDbgYcrjI53JApYIKC0UuOmR7Npsh8V2DJNWzikQl3JFMppBikM/MwGlBA5jaf8niiy+GAf0bSGDnaadhxO234puvvkA2BYQJQ7GlBchm8fZbb+Kef/8HCi6mQpAsj9CWa0emrg7zzz8YffrUs5Jd00ni9w6efuoZ6gTa22gVWd3Gxpnw7/vvxf33PYNCO3hEKLQ1o6lpEnECyfCEE2crW0uVIoIAaG1pdkHAbCaLxsZGzD333Kj2ifD5F6Nw440jQROgo5bkejqVxdOPPIEbb/g3ZFJ9bT2MGAeBqQtyuTxt7YM11lijqoa1rW2tuOHGG2hL0Z3/ZCLJWs6da8Vjjz+GkXffjabWZle3wAILYvHFF6ff7opOR1UzOvNdy/CHR8Aj4BHwCHgEpkMEWltbUaFPYmbQE+nuZLzprrvuwi233IIbb7zRpcpPTa6//no8+OCDDhnFuBSTe+KJJ/Dvf//bxfzeeust1NfTX6N/J3JSfUL6cXGsSvFC1b/yyituLm0G+e677+g7BJgwYYLbHHI379+KdUmnbFMscOTIkVCqp/mNYDzuDsbv1EexN9VrHZ9++qnzc/SEvdtvvx2yVfrVV300Trqvu+46F3+Tzpdffhl6Kp82eGhR8uXiVPE71T/55JNQX42VXumRXmF02223QaKyRP1Urzk//PBDqUKKxLswV0ExOv2cW6FQcL6ZcLjiiivchhX9JN3w4cPdz+cdd9xxzsbXX38dn3/+OV26rFubdAhL6RRBq3N41VVXQfLxxx+ruVvRGP1Un9Zx8803u7ilBuicBEGAd9991+EsvLSGG264AcJWov7CTmO1zvhcqM+jjz5Kf6xJqrx4BDwCHoEZFgH+N/i/1+5rPALTCwJyZkSSylmSAyjHQQ6JnBs5mGYGkbSrrroqdtttN/zlL3/BOeecg0MPPdTtctWuXTmFcg41Tk6hytIlp8vMoN8SEzmqHbELLLAAROaqLplMOmdRWKptySWXxGKLLYYVVlgBs846K8wMepRBbJP6yeFaZZVV8Kc//cnZcu655+Koo47CZptt5gJUmlM7erUu/d6abNI46VtiiSUgkS1zzz23qquBL+bkiAkDrWfppZd2dgwePBgqm5lz/LQu9ZPMNddcEAEt8lrE8U477YQhQ4ZQE2NxDBJKlxw0Vay88so46KCDcNJJJ0GEtdKtttqKwbv5Ox1B2at1qr9E47uWVefFI+AR8Ah4BDwCHgGPwP8agZhcq87LEl8gSdtKMrKxXz8Y/6XTGefv5dvaWAJgEfr0bUBWO0gdEWjIteXwzdffojZdh88+/YptjVhn7fUZGKuBjnQqSRJ4BK664jIYx8innNw0CSeccDx23HEH+qG7Yv3118OFF15IAraWQ4wEcJbEYJmEZpllvSoIw4BloFSOUInKFCAkwZgkiZpJZNC/T1+aX0JtNkCS/xJIIRlmwUnRlG8mLVwCO0C7eEW8yl8FA6BhIuGIUZVbSU6KKNVPzFEt1M8AmLl31y9C9SAXC6ga3x+zDhqEjTbcAOl0CO3GbZ48CTtsvy2efOpZltthnO+NF1/C7nvsiT333BPbbrstNv7jli5wW5upQcvkJvclwiWWWNIR0Pl8EW+89iquv/ZqvP7qO8TUMJpY33XXSJx//kUkwTk3bQhJUIPWJZMBCDfSYRJJSzl/WPaWSYubgdx1AKqE+Hz5s6uvuTorNRLI59vw93PPwuOPv0BbqZcDH3zwIZ6XS9CeAyaTt20mPjwN1AOUSmUGlPsgTKax9z77YtZB/ZEr5VGMirju+us47gJ8+eVXyKTSGDthDO75179w+BFHIEEiPsW6mpparLX2WphppgHO5nKFc3a8jGkszP4QZlX9YuIVeQQ8Ah4Bj4BH4LdGQL5RQLJP8TcRe3vvvTd9pB1dvElPxDvwwAMdCdldKrJT66ipqeE9PY/LL7/cxdd23HFHKFaleJd8HfUpl6v+lXyBiHEuxfnGjx+Pm266yc2pTQ4vvvgiFDvUJoo99tjDbRzR/No8oqfoKXaneJnysldPHJRvo3T//fd3fo7iZSKxpV8bMkSiKuaoNWmc9GqsbDz66KNx8sknQ3E4xeSkW3E5jZPtslt6JCJFtSFDm0A0h2xSesABB7gnH8pOiexQqnrNc+KJJzpSXOsXFsK8VCpBGEj/Sy+9BMUi5Z/JnlNOOQWPPPII7rvvPkfGayON5tE6Zec777zjSHKRx7EO6RFmGquf1hOhrLruRHFDza2NOEcxDnrttdc68jaXy0G414uqAAAQAElEQVSiDTPCTmvQmpQKv4MPPhh//vOf3cYU1QtPnReJzqE24yjW2t3cvs0j4BHwCEzvCATT+wL9+v5fCEx3neWEaFFmBjlJcprklIQMPsnBVFnOhOrk/EhUlgMk8lh5OYTZbNY5RCpLp/pJh5wm6ZfTpLJSlaVPOpSXI5NKpRgIS8PMoD6qa2MgUWSxHvUsp1L1GqM2zR3rBg/NaWaM0YWoq6tjwKnEAGDB6QMP6ZdNzLp5NH+8NtV1dXikX3NpjPQqL9vVT2uVs6y87BNmyqsuk8koy8AbA4nMqU1zMOtectS1Ds0tnZonHqOy7FOd1hj3cQP9m0fAI+AR8Ah4BDwCHoH/NQJi19ycBv0D3zuFxF+CvluzdqSQVNQu4LbWFpKpCbijXER9vwYMnH1Wt0NX9OHbL72MdddZH3PNPR/22n1ftE1udyTwwgstillm6ov2thZ8/tF7OPH4YzDbrLNi4YUXwdJLL0NS+ArIH9NOCgW+9CW9MpnA9tY2+ntlEpEkbTlpPf0/zROSuWRc0/mlhUKRfmUCKfpo5ITRXmrFpKYJaG9vdQRlmZRvc66Fo+kHlypcCVCfrqca5kl0k7+E8zeLRbS2t7MfECZD5+vV1dUgolL9Z9FcC2BmyJMZJjxOl1LER9yJZSPJffgRf0YyESJNBrmhTx3ef/ctDB+2IVZYblkMWeoP2GTTzfHiyy+7tb/9yisYP24c5p9vPuioa2hE48BZMWyTTTDnHP1IsmZJkIb4z513YLNN/4jBgxfHsGGbYOed/4RHHn4X2mmNClDO51Hft5EqKiSGIxTKBbQV2tz/AZJJQGtJkCDu29goHt8R6DPNPACbbDIMiyyygFtTS9tkfPH5x9h8sz/y/CzH+sWZ3xIj//kAGhszjjjmBCjzGiCQtD/PfBklYrj88itg+PDhjvDNpjIkjCfhlFNOxqqrrYJ555sHK6+0Cg4++BC89sYbyBcLyBHLddZbBwcedCCyNSmpJeaAAVMIeKiOiX95BH5pBLw+j4BHwCPwu0GgUChAMaM4VqVNE22MmymupDiS4k/diRYiv0ZjFHNSDEpPG5Fo1+xdd93lngCoftKn2JpiWGEYOl9BqebS+EmTJmHs2LEu/qbYoWJ00qf5VT9mzBj6W+1uQ4XihBqjn09TX8W/1P7FF1848lJ1AwYM6PCv6qAYoOzRBg/FGjWnRPE4zaM1aLx264qEvvjiix3J+fbbb8t0N6didBL1ky49RUY2Ky4X2yNbu+Y1r9qlX1ir7BTyTXOrXmTvdttt554E+Nlnn9EXLUFPAdRmkpVWWsn9dJx8Vdn99ddfQztvhw4dCq1V5031VOf8VJ0D/cyGfFzNp/ruRLhp/TrvWpfOmzAXNrFod7HwV1/NpfVp3Vq/YpQq61wojctqU7m7uX2bR8Aj4BGY3hEIpvcF+vXN2AjIiYsRkIMghyIuK1VZzoQcEjkIqlNZ41RWXnUSM4PKcmzkHMlZVL36yrlRXqK86szMkbZyTsBDTqacEWahOjlsyssuOYXKy/GSoyb9yitVvezUGOXlFKssOzRPXCd71d/M3LzqI3vxgyPWo2rpUFoqlZxzKn1m1TCT7JPDpfWoTyyaX3m1aQ7lJfE6zMw5fJrHrKpL7XFZcyj/Q73q48Uj4BHwCHgEPAIeAY/Ar4qAXBPJDyYxR7up0sCIF2rq6tGezyERJJz/p13AddkUicUiub8K0jUZzE1iL5cvQEeqvg8mT2zCuDHj8c477yMM0rAwhZEj/wn5dAP6NSJMGtqbJ2HM6DEYNeozBsw+R7a2pkokcq7tttsWW2+1NVIkEDOZLBLpGgYMaxgQBRQohJhOErs58rVhECCTrkUiUwtYQDIaJDEj1NRmkM0kEQLaA4y6DElfJBAmUhwJtBdybKkgwWWS70UylQLfuK6yQ6CZZLVI5CgqsVxmX8LBJJcvck0hSV2uC2AbOg4qsg4h+auGPNey0GKL4oorLsPMJFmbJjehjYQ6KkW89+67+PDjTzBm7Dhka+qIRwtq+zZit113wQLzD0Zbrk0LoRi22npbEr27IKD+YlF2l6mnCZ98+gnee/9D5oH6OmC9dVdAIilzIjRPHMf+FWJjSIUp1KRqEZEgLpbA9ZeIdY74fwfy05AvmklnsNTSf8ABBx2AhRaaG5UImDxpLNpJpn9C4vrzjz9iYLiEdDKFZZddBclklks0krV5ZLJp1NTUUGeR86dR37cfjjzqaGw8bBhJ3jzPRxnFch4TJox3vzX82agvMH70JBBIJEncrzJ0NRx86CEYvMB8KJFwb25pp36tA5yjKuBhFCojJsxEFP/yCHgEPAK9RsAr8Aj8/hBI0SeJY0Ui9mShnnp30UUX4fHHH3c/aabdpVOTBx98EMcee6y7N8fxMemQKH6lVLtSRXTKN1O5trbWfZlL7WYGxe3K5TLUrtiXRP2WXXZZt3tWj19+9dVX6ceNgkjZa665Bnoan2J9c845J/7+97+7n2nTLl39ZJxI3Ouuu8493U9rkj8n/0OPpd5hhx3cz7VJn3b66suATz/9NN544w0899xz+Nvf/uaeNKgxevSydjWLBNV42aU1KiYn3DS3durq8dfSIYziNK6TDunWT8lpF21jY6OLA2p9IofffPNNrL322o78Vnxvttlmc7ui9ShrrVuPtxaRrnVpN/BMM83k8JIdBx10EL788kuYGf2iAmRfnz596Nc4Bw3Sp3m6kxj7ONU6Jfk8faoogq6NDP0nnbOzzz7bnQ/hJoy1NtmnNb/wwgvuHAhP/SyfdgdrXHdz+zaPgEfAIzC9IxBM7wv065uxEZAjFxO8ZubAMDPnkMiRiIlcOU5yKORgqJOZOUdQeTkg0qG8ROUwDN2j+pSqTiInR86iUpXVpjnisXIiFShSm0R95WipXmU5dkrlHHUdI32xaG7ZKd3qq3ql0qG1ql5rkAMq3WrTN97UT6nK6qtUjppS9Vdd7BRpbn1TTvVq1xqkV3mJdMVtSqVHdqlNonaV41T6tFa1mZlzCs3MOYuq8/IbI+Cn9wh4BDwCHgGPwAyMgHHtBnPviNNsDclSknx1tciTuGwlMVqTzaDQnkM2TJJMrKBu1llw8GGHYutttkQjg2CFpmaUmltJFmax8EKLoxLxv1mJDDI19fjk44+x9157YvC8c2P++echkVoNiIFH//79MHToqrjg0otw1ll/w3gShpAdHD9+9DgGIVPQEZEAHjDLTGhuniwOEQmqB/u1kGCdNLlFWSTDBP3XomufNKmNdpZJBidRKJVIEhvnrUUu4rpIXkblIoN846GjXCggR5K3/0wDVGSQjX2TCZKpDLixJhUCiTBgTi9hpbQqERMJk+qLzWkGVKNiARtttCEuv/xSbLnlH7HM0ksgm0l19rFEEvPONz922XNPEuUj8ac9dobWVJvpILVzeaT6NOLoY47FGWecjj+SWB04aBYU2lq5ziSy2VpsvfUm+OsZZ2CfffanX14HI7Mb0u5UMkR7e4EEbBEitYMgRJ8+RlwMNbVpEse1CGh0MjDoqOV53naHbXHYnw8h8TwMA2bph4YBDYBVMGj22bH88ivy3JyH8y64FMlUDUBGNuQc5XKJ/mzZCRCgtakFeoT4Ndddg7PPPgs7br8DFlpwQUc2F/MF0P3FbHMMwtJLL4PjTzwRV197HVZeZWU0NbeQaC7Qrix1AwY4AQ/lOR1z/uUR8Ah4BDwCHoFfAIHfsQrFlsodBKxiVDJVMbs//OEPGDJkCPQTa93Jcssth4UXXpi+UBkiRhXnSyaTUsP7bNH9tId2mV5wwQX4mL6ZdKsxT5LRzGBWjRXKBoniWhL1Ecm6/PLLY/HFF8dcc82F2ekfzDfffFiQ93n9VFsQBG78oosu6urmn39+99MW6r/aaqtBZHYjSVfFBKVbu3Br6S9pbdKt3bYLLbQQpEvkqtahxxnrMccNDQ1QPO+tt95yqZnRVwucSJficlqr5lxiiSUgrKRXeeEVp7JZP2GneURCK1YX4zNhwgSccMIJTqfOwzrrrIPbbrsNW2yxhauTvTonwkx261HQt9xyi8NbbSKdr7zySugQ9rJJtkmX6mIclZ+aSL8kbtc8wktrMzNox7P0KNYpXJdaail3TQgrnQftVtZaF1tsMWiNiyyyiCPodZ601livTz0CHgGPwIyIQDAjLtqvecZCQA6IHBuRknLutPqQJK7q5VSorDbVmRmDRu3OQRQpqno5IeqrfhKVY8dDTo2cGzNzjpF0SFQnkbOiseqHjkP1yqpfV8K3rq4Omk9tqu/qLJkZ1F9j4z7SqbwEPNRf7WYGzSsdrHZ2ySHVelSOnR9horLGKZVIp+zVN/bMTFUMPiZcKkdLfbV+6RMGZgbpUZ3mVkfZqTozc2OlT3Vq0/i4n8aozotHwCPw2yDgZ/UIeAQ8Ah6BKgLyeAzGQocw6dO3Ly646EJcf90NuPXWW3ARA4aNdRnycRWEqQxKuRxWW30NEpRn4B833oSb77gDV19/A+668y5cf/2NyOdL1EcfKplGsVDEX04/DQ/e/x9cctEF0G+cSaeCa5deegluvOl67LP37shkMujfr7/rb4kU+g+YGfvvfxBuveVm3HTTjTjvvL9jzTWHIi0uNQIK1FvX0B/bbb8jrrrmSoy4awSuvOoykq/ro19jDWnJgDYESCVqMWyTTXH1ddfijttG4ILzz8XOO+6AWWbq73xP7X5dZtnl8Nczz8Rtt96OWzjfvvv8Cf0akigVwWAqkCTBSmVud7TSqYuBrCgsmUIdg5ZDh66GG2+8HudzzksvuQh3jrgV/7jlVtx08y0kiC+HArFDV16GeJWho0DyGDwXYbYW7STWkc5ij332xSWXXIyrr7yMuq5z9t1+xwiceupfiduBWG7ZlXDl5VfhphtvwDVXX4EVV1gOfepTtL2E+poGbE98Lrr4Etxw0w1ud/JGG6zPGTQLkMvnUGLAOUynsfPuu+Lv5/4dt992Cy6+6Hxcd8O1uOrKK3DppZdi7333wcBZ58BlnOfOEXfgumuvwkYbro8Ecamvb+A5K6GWpHUylUaCAecDDjkQF158Aa7k+DvuuB13jRyJK6+4ErfddjtG3v1P6DfqBs02CDrq6+tQQ2K+zBNRqcDZBh5EErzgmPMvj4BHwCPgEfAITP8IKI6kOJNEca5UKkVfpwDVa/WKJXUn6qNYlWJXyouwVAxQ8ahBgwbBzCBSUb8Rq12z0qt21WlOical6RMoXqVxapMexco0t5k5e9RmZlBdoVDd+ao+ml910i2RPtVJt+Jh0qWymUF1GqP+mlPtmk+itvr6emy88cYQuS09ejz0V199BZGuKsvGHP1RjdN45aVPbV1FWKosvbJb41SWqKwNKQ888IDbPas4okjTo446qnNe6ZQtwkqp9GnNK6ywAv278yHSWjrl344dO1ZqnUi36rVejXGV3bxpzeqnMcJEZeGleTVM8KKeCgAAEABJREFUtsVxU/VRnforlchOYaC85lZZ2Gh+XUuq9+IR8Ah4BGZUBIIZdeG/1Lp1Y5Iupbr56OZiVnUEzNx/3dXs5XeAgM6NHKPYFLPvz4/a4no5Fl2dtbi+ayqHQ/3kWJh9ryfuY2bOwYzL6hfnzSzOurSrM9LVjtgGtZtVx6gu7iOdsiMuq82s2k9tTjnfNJ5Jpz1xWXWSruWu49Qm0RxKtV7NobwkrldeYladW3mJ2ZRl1Wm8WbXerJqq3stvh4A+u2LRZ5jkt7PGz+wR8Aj8DxDwU3gEPAJCoMMN6Uhg/AfSpghMrRDTutFmm2LbHXbAVlttgfXWXQNJtoQI+G5IZGqYAnPNNRfWXWcNbLHphthxh82w9porYp65Z0dDYwPIsALlCrJ1dUxLmGP22bDO2mthy623xuZbboUtt9wCG2y4LmaZpb/j+rLZjEuTJI5R4TyWwAorrYwtt9oK7lHRW2+K2WYf4CwFe6ZIOIKlhRZdHNvvtDM23HhdbL3tJlhqqQWgI4EErU0wG2LJZZbDRpxv4802xq67bIfB885JDYCZIZnOIGDAc7udd8Zm7LPllptipx23hpBIJQHynNBRYU2apKzyEvLQ1KE9ypFL+SazgJBzRmylZGtqkaJu/Y7cFlts7h6HuAXXM3yz4VhhhWXcY5ulK5sOqR0usFrVY8iSVIVqqWfWQbNiw/XXww7bbUkdG2H1NVbDvPMuwK4hBs48GzbffEtss9WmJHyHY4EFZnN2ZN05CrDUkGWx/XY7YOtttiaWm2GxRedDWiYCtC2LVCbLnFGAWWcdiKGrrUpdW2KH7bfleV8Tiyw8GDIjUZPG8C2HY/jw9Xg+hmPRRRd089A8JHUuIuPSUySBU66+vr4WK628AjbeaEP8cZNNsOvOu2D55ZbHzDPNTLuBdCrlUvAgWgh57YUBC3xVrWFmBnyZmQuqyz/V8oMgcGXlzWZkZISAF4+AR8AjMH0joM/8MAydPyCiUeUU75ciAs0MZlMXEX5CR2SnyENtblB8Q2Tg8ssvj5NOOgl6ap7k5JNPhh5rHMcINafGqqz7jwhIjZOe2tpaunQVJ+rTNRYm+yRmVbtiOzWv4l/qb2ZK3JrUV/WaQ3NpXvVVB9Up1dyaw8zcmIEDB7ovCkq3CGAzc7ZorCSTybjNLBqjsnQor1Q6s9kstBaVtR61CSvhqrLwEAmsVOW99toLwkv4q69EeemSDq1BY1UWYazdxtqFvM0220A2qo/aNUZrlX0iZ9VfbWZVPJTvKppHWJhV280MWo9wAg/ZJ8JaddIZ56VX69NY1cs+5dVPIjw5fEZ++bV7BDwCHgHGBTwIHgGPgEfAI+AR6EDArOpwdxR94hHwCHgEPALTDQJ+IZ0I8FYn0q1aNlT/qWR8k3Qkylq1px4fHLJaHF3k/gtVLamL2lSv1JX55m6nxtophArcix04q8tO8VadC04/x3amVu3FhC+XN0cfqk/VDrgJXZN7k9kG/UuwLGE/Y5bCl9OslDWAG9tZgg6VJJpBqWM11dAhqpMN1VQ5NnTqUa1GSpgnOYpY2C1CR3/mZad6xcLerGXJaC8kzLM/K/mKKB0vdpziPEg/m1jd2dvcKqUjRLUveFRzrl+HumqN5pGoBdQRdQiqh6q7CmtVrOLC9bj5VUPhC1xYZxVnVxWo0ShKMcURzxVRXeR6TNHsCx4Bj4BHwCPgEZgBEBAxKSJQhF68m1dknplBRKDy3YmIR40VESniVnnBprHjx4/HsGHDsO222zpCVATliSeeCJGeIhfNDJpbhKHGi1gUmayx6qs2M5O6/7eYTTlOc0iJ5pVoLonsF8mruTSn+nzxxRfQb9yKRB0wYABmnXVWaDes1ia8pEupyFbpUF5pLGqXnli0HuXVT20iTVWOH7Wsnb5LL700YiJVbbJFtsV9ZbMwko655poL+h1k/e6wfo9Zj5zWGNkn0XlUf+lVfW+kf//+bve01ia9wkH6VBbZKww0l5n8skhNbh3KaK1KvXgEZiwE/Go9At8jEHyf9TmPgEfAI+ARmBERMDOYVSVevxzpOO9Tj4BHwCPgEfAITE8IVMNC1RUZE4O5d77xxTzviegUVvHFWvc7stX/PIlUTZLaY4nKurYpr6FwGQ4MQsDYz1jhUubFDkrQ9aAianQ1rk39ODZi6pSp3bWyFDmpvrNdetmkYZyFbaiKxkYhEEtHI/lJ0qMcrS2s7MkcB7CRNkoHmchqLdstqjAviVA9jOVoClF9tbaaA7V3L+B4uMP4LvJcYm4+Bu7ceK5dRLATrZEdY3w4KFJRWtwa2c48q/mOTqnmqMeRySSC1YE63PqrCgD2jjhfxD6xGMvqWrWnsyPYtSqAy2KKQ3ZLhF7EWTSuwh4S5UFe2DhOtjKP6mFMYtHIWIPybAIHONF5iQX+8Ah4BDwCHgGPwHSIgEg8M4MISDNzu19FWr7//vv48ssv8d1333Ur+p3fMAxhpjsrHMFrZo5AFmHZ2NiIgw8+uPN3bB999FGcddZZbldtTBKK7BQJCx6KiUifSFCzqk5Wd+pXXn26psr/mJhVx4sYlei3f0VUi0zVekXyKq9UBGdTUxP+85//4IADDsBnn33m1qDduTHJKps0tzDTfFqffu949OjR+Prrr6F0zJgx+Pbbb50or7pvvvkGyovg1njJRx99hJdfftmtS/pFAktnVxxUlm1KNVbnRViprN/gnXnmmSF8tTYRysKtb9++aobysS5X8TPfus6vayJem64NrU2/azxu3DhItMZRo0ZB/X6JuX+myX6YR8Aj4BH4bRD4kVmDH6nzVR4Bj4BHwCMwAyJgZs7xnwGX7pfsEfAIeAQ8AjMgAhav2XF0KnWI8b9IvCfypoiIKV8I2BSyv8Tcg6GTMCRg7MsmqE8scBXsTDXVPDMBhX3RKYCxn0i/qrAMwPgP6oOu/VlrFERsjRCIxXTlgGWSmyIwOYZVYMJ2ODEWjG2QGGcJSC1SND6gLq3JzAD2iyhKTUXqN0pgFerhfAA4DMZ363hXOWA+LlfbQqBDz5Sp6iWBazdjQtH8YUcauPlUbzDqkD2RcW0UOOFYvmgCO/FlsQQw9jeVA9bFojLXbU46zhUHq5/mjcVgAPuA5xI8r8bUWLaOvq7ZABY7hdNB+FQFzAddxJiXqD5iXqlEdewHc6oMcGngUmMtXFn28SyxNnJSfe9aU82z8Se9fCePgEfAI+AR8AhMKwjExKZ2c4qcFOknQvG4447Dbrvthh122KFbOeOMM9xSRVCKUDUzR55qt68IS5GGyy23HHbffXdXL3LwkksuwYsvvggzc48ylg0iOaVIZKwITOlTeWoiW6fW1rVeBKn0a10iLO+44w7o0ctbbbUVtthiCycnnHACtttuO5c//PDD8dBDD0GPc5YdWr92w0qnmSlx69DuaBG/++23H3bZZRe321k61H/77bd3+pRuueWWDr+zzz4bskM6RUCLXJ80aRKUn2OOOdxOY6e84039lNVOYGGpvNYi0dolejSz1mVmaGhoUBdHwiujfiJlle+NaJ3a/at5zjvvPOyxxx7QurTOzTffHBtttJHDc+ONN3Zte++9N4488ki3e1jnujdz+7EeAY+AR2BaRyCY1hfg7f9JCPhOHgGPgEdgqgiYmftPj5lNtY9v8Ah4BDwCHgGPwPSAwA9JNXKhXBbvfxEFVYmYVpxUCbeIPar9mHEF/RcqwcaQojEVNkhcIzj0B6I+GqNUgo5D/btKR/WPJnG/eB6VA5oVizEf70BlG1+s6NSk5X1fJR2Sav+4Pk6rg+JSnFZr9a6ZtIo4VV1VVKt1fi8Rqc0pRX2+700A+apQvp8nzrEWEpXRCSpLUiHBjx1sdwtXqk48RyR1QTvgdOg96shxWujQSmRzyJHqr7ypgRJ1CBNWCUc4q763DE4bGztT8IjHqR+LXV5deyoPzioLlP6YdNWkfBdVPusRmBoCvt4j4BHwCExzCIioNTNHQmpnaUw+PvPMM3j44YehRw73JCIpzczt7hVpKfJPJKSZISZ3hw8fjnXXXRciefX4ZRGKY8eOhchMjdeu2niHreqUj0nl7kA1M5iZ62JmnXlXwTeRrHosstYmuz799FPcdddduPPOO9367r33Xlx22WW4++678dRTT+G9997jKECPXP7Xv/7lHmctQlo2aS3avSxReRJJXO3mfe655/D000/jsccec3gp//jjj7vys88+63b8fvLJJ26tskciclUTSY9sk06VhYNS9VH+xhtvxE477YSdd94ZW2+9tUtFtIqMPeywwxxRf9ttt0F9hbn0yl49xlo7n6WrNyK7pFPpSy+9hPvuuw9ap9YsIv/555+H1qjHZwtLEei6drRTWGN6M7cf6xHwCHgEpnUE9D/caX0N3n6PgEdgqgj4Bo/A1BGQkx+3mlX/k2JmcZVPPQIeAY+AR8AjMF0jMOUdTyUjHTclDTcFAGLg/ks4LmJlJLKvQ1RF6Sg5nRAJqUcXK51CqQoc39FLpU5RdWdBmQjfW6iyxPimWknEvGZVSuGrq9q45cdWOGVXldQ7FpWpuuvLrTmuqNoAWhdLxPz3Es8oG+GOao76u+ImnV0Mjtizq7DY8VLtf2fjWappR3tnEtuoCo3n3MpSVIoFtBs6R2J7VSnC19iX4orOPpZV7/L4kUM9fyjVblZN3Cxd8x3VTOJx1VXEpa4pO/mXR8Aj4BGYCgK+2iMw7SIggk+7PEW4agewiEQRudolu88++7jdnSIcpybaFSpyVQho96z0iOhVnYhMkblqm2+++XDggQdCjz7WfA8++CBuvfVW9/hpkbQaF8dKtCtZY0RQK+0qcZ847dr2w7yZwcyg+bQ2kZIiR1daaSUMGTIEegTz/PPP73b9aqwepbzKKqvg5ptvdsTmmmuuCa1DtqldIrxEuGpd2iEscla7nLVrWrLrrrs6YnbPPfd06bbbbut2BWtOza+x0iOiVmswM8TEO3gIM/VRqjlEroq0vummmxxxfcstt+Caa65xctVVV0Hl1157za1TemJ79XhmkdRU2auXrgXZKSW6JnQdiJSO16X1Dh8+3D1CW9fLvvvuC+2m1s5k2aJxXjwCHgGPwIyKgCeBZ9Qz79ftEfAITN8I/MTVmVX/M2JmP3GE7+YR8Ah4BDwCHoHpG4GuhJvy/3WHVKVkChhUUWYNJSq7HRYxVVhhU5XfpCbm2anLSxVdpUvTf2V/2K9Kpaq22jXCD2uq9VVCMc7/WClio4QJX8r9UFgdv6qLqZY6yVKurVrTSY1KQ0fVVBL1iFFSXlLtqtwPJW6J66tlvquCSXVdKsTCyimysY2aMyJWbO94RUwlTKpqOjOqVf+qRI78VV71rlPnm2oiaq2KqiO9fS8qUmSFRA1xWp2UjQ69rumPt2isF4+AR8Aj4BHwCHQiMB1kRDaK6BOBKIJTaW1tLU4//XT87W9/w/nnn9+tHHzwwe7xyD+Y050AABAASURBVDEUIpFFYorklG49All61b766qtD/UUOqt+VV17pdt+K7NS8Ikk1RuPV38xgZspOITEpOUVlNwX1NzNnpwhMkara5atHQ99+++046qij3M7f8ePHu53AIl5li+yQ7bLJrGqHbFdZ080222zQY7PPOussXHzxxbjwwgtx7rnnQruclZdcd911uPTSS7H//vtDuGqdwkR6pFu2ades5pJO4aY+yksWX3xxbLjhhhAhvcYaa2DttdfGOuusg3nnndftvBZRrh3K0iebNUZiZhDhrXxvRAS6RNeIdh5rbddeey2uvvpqiITW2i666CJccMEFOOecc9w1c9BBBzlyX+vrzdx+rEfAI+ARmNYRCKb1BXj7PQIeAY+AR+CXQcCs+p+JX0ab1/JbIeDn9Qh4BDwCHoGeEZj6Hc8w5b8f0WWskzCpvlTokC73UtVU26tEHlxbR61L9Gbo+g8sIT4szlRTc23GgoTJ//OlURL8QI/qYoE74lLX1DV0eVNbXOyaj+t+aqqxEvWPU+XRaSU6jui/ajoaOpOu47vmOzt0ZP67TTWSjg5MVPqhwFlQfVcbeMQps1O8VN9Vpmh0BbW6jHtT6ccEbs4ftsAfHgGPgEfAI+ARmM4QEBmrJYmMFGknUlFk6Jxzzul+r1bkX3ei3bPSIQJSOrSrV/1FamoHrXaEikRUu5lBO0c32GADp/vdd9/FaaedBv12rcbIDu0mlg3Ka7xSiZnuyspNKWY/Xh/30ppErEqkT7bONNNMbkeySFztBNZvAovE1dzaMSyS89BDD4XIafUXySp9MXkrEljrE1mrXctKZb/6aR7llaqsNulRqjEaq/XNMcccWGihhSD9H3zwAZqamqC5NY/6qF54brbZZo5cFuF63XXXOfJVxPyOO+7o7JNNWqP6a32aW/o1duLEiVLXK9EaRDDrHPbp08ftWpZ9Wp/WpLlUr7nVT0S3bNCaezWxH+wR8Ah4BKYDBDwJ3MuTKOdBKnSj081HN52vvvoK+k2Ct956C/pNgu5E/bqT7saqrbuxalOf3oi+dfZrSm9s09iebFOfX1N6mr+n9l/Ttl9Cd2/t1zXYnfSkv7uxauvtGqXj15Se7Ovt3L3V/+STT0KP69FvzchRl/Msh1mfaXGqvBePgEdgmkDAG+kR+MUQULBGAZZYoVk1qKWAkVk1H7f9Gqnm7410Z5Osj8X1iwtKSbdZhwRMJSr/Vz9jzRTCgoWABCFEVrIGFgEBxQBqExGsggRwFQATQ9Dxz1wJYPLfwkpjP6N+OAmgw/imnMTYDrZF2p2L6sHZaA/zzMgeRMywj/rB6TS+w400gHm9S1sIINEhyhvb4ARmzHQVTHGwBd2JbHBmODsDjo3F1OTGqkazSpSP9UGtWgIV8OXWVi1GbmxEnVUh3hHrwFRS7fSDPqzkS7hIOpW5yfhmnLnjnIIIGec2pujEj+34/jBmJVU9WkvA+SS0gfPIGibUAifoPDRKIn28fiKNYVmdKdTkZlWrhEr5ojat70ekU+3PzPTmb09je5pWfboTjVcAWgFw5dVXqf6/rdSLR8Aj4BHwCEyfCIjIUxxCpJ0+8/UoZ90Lvv32287f8+1u5RojHYrNaqxS9Rc5qbxIUhGJZgYzg36n9q9//StEgqrfAw88AO3IVV+V9fvAIhOVV6qYiXSZ8c7M+6/mkmhejVEf3bM0t1l1Dq1H49Uu0XjpFTkZx5OVapziMeq70UYb4cQTT4Tq9JvFevzy5ZdfDh3qG6dm5shXlc0M0q+YNHjIZ5dtqpPdrHIv1cd2qkK2i4iee+65VcTXX3/tdkSLMFdfVaqPbBFe2vWrx2iLmJ911lkxaNAg95hq9ZFerUvjdA7VN17TRx995OwzM/dbzNIr0f83NFb6tTZhJx9AhL50qY9E587M3O8NS2dLS4vbTa02jVEar1Ptml/6VC/dSqdD8UvyCHgEPAI/GQH3/8if3Nt3/C8EdGNRpW6syss5Oemkk7DaaqthySWXhH7DoTtZddVV0Z10N/Z/0bbyyivj15TerqEn23qrv6fxPc3fU3tP+n/r9t7a3921rbae9KtPd9JbfLrT/Uu0/dr29aS/pzWst956WGaZZbDuuuvi/fffh/4zov8U6T8a+s+WPtu8eAQ8Ah4Bj8DvHYFf3j4FTxT8iTUriKKglXxdBXYUTPk1xawaODP7eWlPtjGqxlc0dalUEHURBaecRBVUKDEuMOac8I22wlF1BrMAZobA0Cksujq+AYbOw1joKl0awKaqoHrE/Rh3RFXIEFYzMcvo6o3zQxMGQGfW0GGLApcd3d1w99ZZUcVORfWLRWVJFTNqBWCAE/zXUdUxpV5nWIetZgYzA5xxMjJkXhK4eo3v2j/Oq15iZq4fE6YcahJjXiIdEuUlaotFZbXFYh2YoDOVTneuef4rlQg/LmC9RO28Jlzf71PjuqoSwjrzBjOJxn3ft9I5Vrr+W9x1WK4gKpcBitLvx1Roxy8vZrLz50tP9pl1r1sB4bq6OsQB3/icx3rhD4+AR8Aj4BGYbhEQianPf/mcyovIlOjeEN8HppaKDFSbwNFY+azyX1UWQSn/VqSs9CmGK9JQhOZ+++0H3Xe0c/Tss8/Giy++CPXROOlRnERliZmp2v22bzyXdOlepflFXHaNpWheDZAd6qOy9MR5tSkvXbJHZfXVo6K1S1k7W1XWo45feuklR7iqrHm001mxG61LmGmsdCmVTXEa51WO27Uu6VHbwIEDXUxI69dvC+uR0ooP6RwIQ6XqJ/tkpzCULq1DazUzZ5f+v6A22Sb90qc62fnss89C82mc7FVevxMc61a9sNGjsaV3woQJGDZsmCO5ZUMcp5JutUuHiGCNU5uZOT9L64uxkC2yV7bIfvX14hGYPhDwq/AI/P8RCP7/Q/yIHyKgm5pENyK16TEeiy66KBZZZBH32wj69tPUZL755kN3MrVxcX13Y9UW95taOs8886A7mdq46aW+u7X/lLbfOw49reHXtl/XYHfS0/zdjVVbb9cnHb+m9HZ9PdnWW/36D8+CCy7oPoPkmMthllMt51ufZV48Ah4Bj4BHYMZEQEETBWe0egVndF8wMxVdMMZlfsU3BWx6I2bmAkFmP572ZLoCRd2J7pfdSU+29zR/T+1mHeuaSvprz9+TfT2192SfWe/W15P+ntq7O/c/pa23+vV/yt7IT7Gxuz492d9Te3e61dbTePmiWr/6mRn0/2yN0+eQ6nq6vny7R8Aj4BHwCEybCIhkNDPIxxJxJ19U5K9Wo7LuBd2JSMe4XfcRkYG6b5iZ+9KU9Eu39OneolTk78477+xIUJG42tjzyiuvQH1FNGp++cLq21V0T9Jc0i+RXjPr7BLrVx9VSod0apxsk6+tcjxOdZpP45TXLluR04rZaPwbb7yBa665BiJ9tVNWer/77jsIF/WXSLf0qb/KSs3M+cTKqy22Q2WRqLJDeW3QmHnmmaG6d955B5dccgnGjRvn/H7NKWw0p0RzSpfWrZ3D+h1h6REZq1TnTe3aLTxkyBC32eCpp57CPffc4+yPdTQ2Nmpq9+hprVsk95tvvukIdmGheJjWIbJYHTWvzofOq+JXOnciiCWyT33MTIkT+RNqU0FjlHrxCHgEPALTNAK9MN6TwL0ALx6qG61uYrrp6PEYe+21F2688UaMHDkS9913X7dy7733ojv5rcd3Z9sv0dbT+npq78mG3o7vSX9v23uyr7ftPdnXk/5fe3xP+nvb3tv1/d7n7+369Bmlb1rq8UL6/Rk52PrNHTnLcsLjzzifegQ8Ah4Bj8CMhYCZucetadW6N+ieEAdRlJqZCyiZ/Tqp/OreiOzuTsy6t1tr7E7Muh/fk+3d2fZLtPU0v1n39pt1396TjWbdj+/Jvp709zS+t+3dnfuf0tbT/D3p0N9bT9Jde0/6e2rvyf6e2nurX4FjBaEVqNb/s1WW9HRd+HaPgEfAI+ARmLYRkM+pFeg+E5N2eiyw7nmqE+nYk2jXrvqYGRTXkOh+onuTCEqVNYfymk+p4rj777+/e7SxdraqXaI5df8R+ah4b6xXbbo/KZVtyquvSEmVRYKqr9qViuw1M6iPRP3BQ0SnWdVnYtG9RHLKLo1bffXVMXz48E6iV4+rVvxmwIABrq/mkb2xftmp+bVWpeqkVGuI+5hVv1ylOq1bNqjfEkssgaOOOgrCQ6Lf/N17773xxBNPuMcua57YbmE8ZswY3Hzzzdhtt92gR1VLj86ZMJD90i+9W221lSPgNV76tCNY9dKhVH1F3ovYvuCCC/Duu++6XdgrrbQSFltsMWePHlctm0Qym5kjpuPfGJZNOr/SH8+pOuk2M4e5cNJY+MMj4BHwCMzACHgSuJcnXzdXqdANT6luPnPNNRcWX3xxtwtY31z6FcXt4PP6u99N7fHx+Phr4MevAX1OCRvtBtbnlxxn/SfBrPpNWdV58Qh4BDwCHoEZDwEFnsyqwbNHH30UZ555JhSYOfXUU6HH5J1yyin4NeUvf/kLeiMnn3wyupOebD/nnHPQnfQ0vifbu7Ptl2jraf6e7O+pvScbexrfk3096e9pfG/buzv3P6Wtp/l/io7fsk9P9vfU3pPtPY3/+9//Dv1GowK8Cpbr/9kKXs94n8Q/umJf6RHwCHgEplsEFF/V573iEiITtdCxY8dim222gUjKoUOHojtZc801sckmm+DCCy90u0mlTyI9IhpFOCoviclg3WdEMK6xxho44IAD3Di1K7Yr4jcmFGWT+kqH/GTZqX4iGEU+qk79NZ/IWInazb6PrWi8SF7NpzbNoVSieunUuqVTfTX3vvvu69autq+++gpXXXWV21mr8iyzzAKRp9L36aefYrPNNnM7moXDWmutBZHIWtfaa68NlZdffnmorJ8F01pF5GouzS08dt11Vxx//PGOhDUz3HnnnZCupZdeGocddhhEDF922WWO+NWTL3fccUc8+eSTrr9s1W5i9RdGskmy5ZZbup9LFC56xLN2XYtwf/rpp/HCCy/g3//+N/785z9jyJAh0OYExaOEwQknnOBIfPkAGqtUXxCTbpVFPutnGNfgedPPm+mn0pRqnarTWrV+rX3jjTd2m7OEsxePgEfAIzCjIuBJ4F/gzOtmr5uQbkZSp5uxnADdtFX+NcWs+q0xsx9Pe5pbNnYnZj+u1+yXqe/Jvp7azbq3o6fx3a39p7SZdT+/WfftPdk39faf1tLTGnrSYvbr2m/WO/29XV9P6/+12816t/7e2ienXE62UunSf1ri34CM/9Oiei8eAY+AR8AjMGMhIN9W91gFhR5++GEXEDrxxBNdeswxx/SKoO2JAPo9tGuN3cnvwUZvQ+++KNAdft2d+5/S1p1utfWk4+ijj0ZvpCf9PbXLxt5Ib/Vr7eeffz4+//xzF4xXYFmfSfoUVl6pF4/AjIeAX7FHYPpHQKSoPu+1o1Q7ReMY6+uvv46PPvpoGLQRAAAQAElEQVQIzzzzTLciQvL555/H6NGjHYEoX1axWhGdIktFJCoVktItP1d1Kkv22GMPbLvttsq6J+KI+JUtiu+6Sr6ZVUndrvcjzcMmt+M1jq2orLnVpnUp7qI6EZlm5naoqk42yBbFX9QfPDSGiXsk9aBBg3DQQQch3v2rx0KLCNZYfVkq3uEqvNSmnbYiWIWV8Ijzehzzyy+/7Ehbtemxy4pda16tT3nZri/y6Yuf+uk17cA1M7z33nvQF7S0k1cE7l133QWNET6KH4lwPfTQQ3HFFVdAO3hlu0TEsn4uUX7BiiuuCBHxOjcXX3wxRMyusMIK2GKLLdxOYhHcwmGhhRZyX8RcaqmlIIx1voSf9Ok8ar2yWY+O1pq0U1n/V9GatF59efW5556D1qprQXXCQLhLhxePgEfAIzCjIuBJ4F6eed2MdIPWDVM3bN3AdWNSnUQOzK8pmrc7+TXn9rorzsnzOHgcfu410N3frtp+VG/ll8NbTrVEjrSZuf/oyJnXx6I+x5R68Qh4BDwCHoEZD4H4viBfdp555nG7APRte327f9VVV4W+6f9rioJCvZHe2tbdLhO1KcDVnfRke2/t62n8bz3/r21fT+vrbbvOcW+kp/l70q2/td5IT/p7au/J/p7ae6t/ueWWgz5n9P9sdBxm1pHziUfAI+ARmMEQmIGWqxiImbmfHBFpuOeee2K77bbDBhts4HYD77TTTuhOtt9+e2jnqXYNx7Bp16t2uK6zzjqdxHDcpniL8oqJiADV45H1NBLNoV2uIoUHDhzo7JFtivnG/ZVKRM5qx+kuu+yCrbfeGiJOY71q7yqqn3vuubHDDju43bSyU3XqI59bhLTmkD0idUV2qk16RbJq3Oabb47m5mb3iGi1ibSW/B979wFtWVHsj79q/mu9h+9nGHNWMKACCmbFBEYUQVSMoA4GQFEkCGJAySAgQUFEgphQgiQFMQCDKCAiIiCCggRBggnT+6311u+997+fPvRwuM6cMzN34p26a2q6d3d1dfV373127aru3nSlAwxg1sfgWDtlxkSWsvXWW69tq0yG560ArBW4Pg+2+eabt1XA++67b9P1Na95TQtC00fg1wrkpz3tae2c4BH8FTy2Opg8hE9KV+fgkEMOCQFk51Jg2BhnzpzZtnvmR7eC16pnk9DoK7gMA3Jgz0/1+Mc/vq30Fjg2PvKcW/k+dttPyxsDOcg14bzQp6gQKAQKgRUVgRkr6sAX1bj7A5uzrD84zXYi34PMg3xxkgf1KFqcfZfsGW32XuFQOCzsNTDq3lW3sHLnt50+rP41u9JvGaPfbxdSJy0qBAqB5QqBUrYQWCQIeCZYXcDhYru1L3/5y/GlL30pzPw/9dRT48QTT1yspJ+pkO3rRtE4/Y8//vgYRePaj9N9lG6Lom5c/+P0H1c/Tsdx7cfpN07+uPZTrR917uenblz/42SccMIJMRUaJ39c/Tj9x9VPVb7r54gjjoi11lprzu8Zu5RjfE5BZQqBQqAQKASmHQL8GIKDgo2+hWtXCAFGWxBbPWqF6ijy7DjooINaoBA4/LRbb711aGs7Y0HW7vPwTFGPD6lj//q8n+2k2b7bbLNNPOMZz1DdVr6yi9vBxH/a4xdcfNe73tVWwdo1Z+WJIC9f8ATLnCArXs8x47Ntsc+rHHjggW37ZjpY1UtWZjYfY0z8WTU7kbQgKV/zTjvtFHDYa6+9gl6ZGQLlW2yxRRgznQVaYSb/uc99LpAyBDc4KEO2YL7Xve7VFrZkpq7aGO9///u3XTh8Nsw23F3WueeeO2cVsVW3J598cvtEjLGvvvrqTQ4hArbDqT4c+xSZLZ6dzzPPPDNOP/30kFpl/LOf/aytBt5zzz3bymDXgBXYMMjMtt10TPxtsMEGbUy+QWwscPSZGuOBp/Kjjz664SE4vffee4dj9bCaEDEd/9WYCoFCoBCYLwQqCDxfMM2byUNcrVVzHtqMAg9wZQwXadF4BODWueQZSWbi9TKpMiRfVAgUAlNHwG+WmZUkeSnxsuI3zT0oVV5UCBQChUAhsDwgsGh15MCZOXNmcwaxa21F99CHPjTufe97x33ve9+2GsDKh+lKHHpToemKy4oyrqmce23H4YRnWaZx+o+rHze2ce2tuvKb098F/QaxTTnBF+0vXUkrBAqBQqAQWJYQyMxme2ZmWAnKpyoQyPYULGWHjiILctivePu4rO7l8xCMHH6ODOf5QvDzgSjXh+PHPOYxkkYCk/RpBxP/4cM/kW2rfx3rw/Fw/47VZQ4CrfLGJBgtVU92l9V1UZ6ZITjd8/g9Q7VVhhw/6EEPaquc1dPdmGHhGB7yMOzH9DMWsvXb+8wc6IifbKkxWflrla/JWVYvCxAr1w8+RI60y+qpsk7OwyMe8YhYY4012i5DtpG2/bNVxV1m56WjPGykmdm2h9av8SPXCB3w9nEaIwzw0bvjbayZ2VZ1ZyaRRYXAco5AqV8ILBgCMxaMvbgLgUWLQH+5z8w220wwvb/ke0hzQvYePbxRPx6u62WVFgKFwMIh4L5buJbVqhAoBAqBQqAQKASWGgLVcSFQCBQChUAhUAgUAoVAIVAIFAKFQCFQCEx/BBZyhBUEXkjgqtmiQUCgt0vKzPZdiz7b2/YfZo8JTlkBLECM5JWp620rLQQKgQVHIHMwA9L9pPXkVFlRIVAIFAKFQCFQCBQChcCyh0BpVAgUAoVAIVAIFAKFQCFQCBQChUAhUAiMQ2DGOIaqX+YRWO4V7KuBbUdiMLb7yMywpYdjZAWweiSvrKgQKAQWHQIVAF50WJakQqAQKAQKgUKgECgECoFCYDEhUGILgUKgECgECoFCoBAoBAqBQqAQmG8EKgg831AV4+JCQNCXbMFg3yj1XVLHw9QDVMqG845XXKqRFwKLBgH3VKdFI7GkFAKFQCFQCBQChUAhUAgUAoVAIVAILDoESlIhUAgUAoVAIVAIFAKFQCGw4AhUEHjBMasWixABgae+rbMVvjNmzJizAvif//xn6ykzIzNDgBhlDo5bZf1XCKyICCyGMbsXOxGfmZKiQqAQKAQKgUKgEFjCCPTn8cKmS1jdRd7duHEv8g5LYCFQCBQChUAhsCwjULoVAoVAIVAIFAKFQCEwBQQqCDwF8Krp1BHwfV9SBHcFg//v//2/LdhrVfD/+T//J6Tq0X//938HkkfDdY6LCoFCYOEQ4GzVsqfyRcsmAqVVIVAIFAKFQCFQCBQChUAhUAgUAoVAIVAITH8EaoSFQCFQCBQChcCiQKCCwIsCxZKx0Aj0raD/67/+qwV/zzzzzPjc5z4Xp556avy///f/4t///d/D9tBXXnllqEPyytQtdMfVsBAoBO6GQAWA7wZHHRQCyxoCpU8hUAgUAoVAIVAIFAKFQCFQCBQChUAhUAhMfwRqhIVAIVAILFIEKgi8SOFcNoVZMdtX0Aqs9rxUMJXWwwEgZfiUI6t0pcP0n//5n6GNtJdb1atMQFdeuWMpUj58rJ/MbKt7BYNtBb3VVlvF1ltvHdttt138/e9/1yxWWmml2G+//eK1r31tbLjhhnHccccF3lY58d8//vGPsIJ4Inu3f3QwRoX6kvaxKKcLMlakfpjUIXJ6ubyyflxpIbA8I5A52PLZ/eQesCW7e8RxXefL85kt3QuBQmD6ILB0RuIZkDl4RsijzGyf55Bf3Fp5FumHvdZtvL/97W+tW88rGSnbUh6vNvj7sXRu1NtMrusyejlZw3Yf+Xh6fU/p0fnUy6vTHsnPi/B3GubJzKBn5gBzfZOLMgdlmRmOtVNPTma2dsP9wk8dwjuZtCUHyU+un3zc5ejD2CfXO8YzWdZkfuPD26m/U3hvyRy8H2iTORivPJmZ2ZrI90/HaKMQj7QTPXpe6hjPsN6OjV19p86nrpdJHWurP/0rQ/JkSPuxtFMv78dkTC5Tp4wc/TseJmXq6YBncp3y4TL5jrE67ZWRgeSV9bxjeilDjjs5xiftZZUWAoVAIVAIFAKLA4HMbP6+zMHzPuqvECgECoEVCoEabCGweBCoIPDiwXWZkcrxY8WsrZYpJdja81IBVuWdvOArwzfs4FDO4cCJgPc//uM/miNQymEgyCqAlJnxb//2byGvjTr8SHlmti2eBXj1Qx49MjP+/Oc/N5l4laknl8PhXve6V6vLzKCbdhwbHIL3vOc94x73uEdbOWy82iM6kEMHspQJbpGpPDNbIJs8RF8OKOPEizKzjUWgmaOJzMyMO+64Q3VRIVAIFAKFQCFQCBQChcAiRoCdl5nR7TX22b3vfe/of2xDthvbUhl+9htbrh9LETtQvTwabqOOrE7sRDyO5bvdp8yxcm3Ym70venS+zIHdiL/rro3+h/VTjzJzjn3ruJM+/m3Cnu7H2tMbsUHZpHRwnDmwZzOzsbP7Mwf2NluejZw54MHAfkb6cGxc9EfyXV/jk0fySD5z0I/xGTsZqMuTz8zmwMUfd/6Rje48bO8Lf/rTn9ohPb1TwIj+Cv/617/Gb37zm7jooosaXXXVVXHLLbc0GxweZPl0DF6660u5406Z2XYaUk7/zGzXlLZx559xaO/QGOAqrxzJa4scGzMdyVBGdubgvCvDLyXLuIwJn2O86snAI9/1xqOs66JcmTbaOlZPh86jvtcpJ2+YtHWsXWaG9yZ5OinPHOBDtmN6ZWa7Jh13ysx2PmPiT58TSf0rBAqBQqAQKAQKgUKgECgECoFCoBBYVAgsZjkzFrP8Er+UEeD4oQIHgcCrPOLgcMwZ4MU/M1sQNTPbylxOg+7gUM9hwOHAwSAgyqmhnBOJw0CQtTsUlOHpbRzrX7+IXEFdTgRtlZFF/n3ve98WmOXcUk6u/H3uc5948IMfHI985CNbEJj+HF8CwOTgIcN4peq15zTsffRjMuWNgY50ExiW54Cih3p6d1LeHU3qZs6cOWf1heOiQqAQKAQKgUKgECgECoFFg0C3xW6//fawS8xb3/rW9lkQNhu7jq3HRmPnSZWxL3s7x12TzIFty05lMyJ1bFqUOQh6sQOVo84jZRNLleMhm70pr0w9HZA+6Kgc4cnMFkDr+ZiPP31kDgJ05JFNh5tvvjm23Xbb2HTTTeMzn/lM/OUvf5kjLXMQ5FOgr2E86EiOOmNmQ+uDXDawlHz1mXk3fTMH+MAcxcQf/i5v4rD9UzdcTh5qlRP/ZWaz8bXDN1EU97///SUt6OhcOn8XX3xx7LLLLuGcv+pVr2qp8a6//vrxxje+MXbaaaeYPXt2CCB730Ds/sxsgWUCyTdmeVggeTpK+/Gwfsph4txmpsMWQPa+QFZv02U718oxZg74HePXz/7779/0PfLII9s7A9lkqINB7zsz2/iVI/IyB2X4kXMmVddJX2QoR8q1pxf5jo1FquyHP/xhbLnllvGa17wmBNi1VZc5OC/ynbTXxljle3lmtmsj6q8QKAQKgUKgECgECoFCoBAoBAqBQmC5l+QqOwAAEABJREFUQWDGcqPpiqfoIhkxBwFBnAeCn/2YU0Ag1qqKzMTSgquZ2WbI4/Pyz0GgbUz8CRpbfSDwyrHEKcCJNFHV/nF69DI82pKDh+NDHSeNVAMOC84KebyIQ8exNr2OrI997GNx6aWXxhVXXBHbb7993O9+98PWnDPkCNBKycjMtjJYXvBWf0gDcqWIo0m5drBRRl8OD22NET8+POo5TTjL5JVLiwqBQqAQKAQKgUKgECgEFh0C7EXSHvSgB8Vpp50WZ5xxRlxzzTXNVjXxj1122223xS9+8Yu4/PLLQ5k2bFft2HFSxI4dtue0VY4yBzawPNKObahNZraA1zB/zOUvc7AKtPfRbV6yOntmNvs6cxBw0webE0+3d2PoT51DKXlsYXoY48knnxynnHJK/PjHPw6BUzIyB+OAyS9/+cu44IIL2qdSMgflbNvMQZ4cshGd2cBS5XTRZ+aAFw/KzLsFKjs/vPWPh13cyx2TB0f5To6NB68ydrVUOza7cQn47rrrrm18f/jDH+Laa69t5947yGWXXRaHH354bLTRRrHnnns2nWDjPaAHxL2PkKcvslFmtnMZE3/GN5G0dwjjlR9FZHV98TnWThka7seY1Wdm09+16zyZdKut856Z7VrAG3f+yZOTmXeW3JVkZhunEv3Snxz8sNRWHcocXIvyCL+UToLl55xzTruf6OPcqSNnWAb55BqbdvL4kHON5IsWCwIltBAoBAqBQqAQKAQKgUKgECgECoFFjkAFgRc5pMuWQC/2HEScAF7mveRzjnC6cKrceuutLbDKqURzTgWpl368CK8yzhmBY/nrr78+brjhhrjxxhsbKeOEGXYMyGemqra6OHMQnKXL7373u9aeDI4p/XFCcfZkZnDm0LMHXLWxGlj/8hwU2nFM4NOJsdLfeG0t/atf/SqsIKE/PnV0Ui9vbI6l2isjly7KOZN++9vfxk033RTXT4yXw4QO9CRTm8VDJbUQKAQKgUKgECgECoEVFwGTFdl3bD3258yZM1sQj32mTkBrjz32iBe96EXxgQ98oNmUytm67Lxu2+FHkGQ/Cnx1ufLd9lOHRzv2JJ7eLnNgy+KlD/nq2IxIm8wBj3I8ysjURhnZSF6/mdkCe5mDVN0w4XNsPFKypHbMgQe71mRFkzn1RWd6CZ6uscYa8alPfarZr3TRH36yyHWM6O4Y9bw+yJLSXfvet34yU1Ujx+rwkNcKJ/5T3uWRrZ49P4ypYPUEa7CrpeR8/vOfjx122CGuvvrqeMADHhBrrbVWvPvd746DDz44DjrooJZfe+2143GPe1w4/0cffXTsuOOObZz6gw1Z7Hgpopd+pXj0o1xe2scqr4yueI0dGUvmIHDvXUkdXnhKkXbK8ZOfOVh57p3F+4w+Mge4OQf4MwfH2ulTW1ipkyenH0sdD1PvX12XIXVMp16vDfnqyHXtwFa9seHFg+RR5t2/K62OXigz230Y9VcIFAKLGIESVwgUAoVAIVAIFAKFQCFQCCw+BGYsPtEleVlBwAu/F30Ok/POOy8OO+ywtpr2Xe96V2y88cax1157xQEHHBAnnnhi2x6M3pw1nBbyHExSAePTTz89PvzhD4e2HDW26NP2i1/8Ylx44YVztmETfO0OBsFUstD5558fnDy2sNt8883jIx/5SFjla1UD/R7+8Ic354IVHXQWcNW3WfSf/exnmyPoZz/7WZtB3508HB4cG4K0Z599duy+++5t60Cy6XnEEUeEme8Ct1/72teC04gO5JLBOaI9fcnS14EHHhgf/ehHg45bb711cKrp/0c/+lH7pnF3WpFRVAgsMgRKUCFQCBQChUAhUAg0BNhk7DTb6bLdXve617XAKfvQxENMglvsuMxBUE0bdq865FgQCzkWhBM8JVee7aecHYhXPjPn2LPKetvMQTn5dGDXqutt8WpPdq/HoxypU65P5fKZA73VIfLw0s2xvFQfxso+Zi/jUybwi/DQS+BR3iRG40T6GZanb8dSdajnM+/SRx+Z2TAnE+HNHHxv2LGxstXJo6tAIb0QXtR56EKmoOxDHvKQtlKZDDsNse29G1jtLcgriH3ssce24K8gv/eNT3/608GOt83yc57znPbO8s1vfjOuvPLKZpuTJVCbme0TN10H/dKvj1GK6KYNnemujK54nSP1MMeTmWGcmdlWEGujrl97w23IQsbl3Bizc0MO0hbh0Y8+pfqjg3zmAHc8eMnIzPaOpD4m/tQhx2TQgQz8+p1gaeeu15kwsd9++8U3vvGNtqMSfjxwIl8ekUEP5Dgz23uX48yM+isECoFCoBBYhAiUqEKgECgECoFCoBAoBJYAAjOWQB/VxVJEoG+vfMcdd8SXv/zl2GWXXdq3tI466qj4yU9+0rYq+/rXvx6f/OQn2+z74447rn23igOAE0EwODPje9/7XguIzpo1K/bdd98499xz21Z03/72t1tgloNmu+22C0Fiw+2BY3krMzhK8L7vfe8LQVWz+snkiODMEVg+5JBDsLdVw5waHCZ0QKeeemrTXcD4rLPOatv+cVhwhJFPz4MOOijosM8++zQHx7e+9a0488wzWzv9Gqdx64tzSWf04hzhQPnNb34TdLHqwMoCgWLfz7I13THHHNPk2KJu7733bqsOtC8qBAqBQmBRIFAyCoFCoBAoBO6OgOAdW+95z3tevOxlLwuBQxwCbwKJgleZg+1vV1ppJVWBX4Z9p55914NXbMteTwY+pJ7dqw4PyswWcFOeOcjrU5AxJv7YpuSrR47JlE5UB7uUvMxsW1hn3hU8w49Xe33hnxvpL3PQTsAOaZuZzVamt6Ave1l7gb+u3wMf+EBFzV7WpvfT8aAbjPTR6zRQ3mWQr8/hcvyOlWtnDMqk+tFGH84dPn2QJ3WsvtfpSxlZ3iPs4ENv7ySbbLJJPPKRj1R9N1Lvm7af+9znWr0Vxdtuu23D2LuOdwLY0gHpj550dE7UOe5C6a2s66JcoF258dBNW2NQR6bynvcOIU8GvuF2mdkmE7g2XRcmxXpv0YZe5GQOzqW2+oDTsC74hvsk3zjwaK9OXjs6GJs2/ZogUxvyrUp+6UtfGi95yUvajkv01lZKlrTLIUOdtnRXh3qZfFEhUAgUAoVAIVAILDwC1bIQKAQKgUKgEFiSCMxYkp1VX0segfvf//6tUwFgAVQrYr3MP/jBD44Xv/jF8YY3vKHNbLeF2vXXX99W0Ap4clBwJnBcXHXVVfHxj3+8fY+NE4HAZz7zmeF7XK985SsdNvL9sde//vXx1a9+tck0A54jhQzB5Xe84x3t220cVvrfcMMNg5PnKU95Slx33XUtuGx7acI4KjguOBs4IuiCyOOoIFOdlSAcKrvuumsLZHMg+V7wqquuGm9+85ubowOvsX3wgx8MY+Eke8ITntC2kiNDf5xIgtBWReOB28orrxzG94IXvCAe85jHtO8M33DDDWH7QYFm49O2qBAoBAqBQqAQWEgEqlkhUAjMBQHBLPYeu+/SSy8NdqLVrZnZ7De707BJMzME/9h5PnPicyDEsR0FyOTZj9rb6cUEQRMLfZYEr37w4Efyym655ZZAdplhN+vDNsV21Pnud78bAnrk0jEzw6TLyy67LL7//e8H+b0teZ3IIRuxcZExCLwpw5eZLfjsODPbSk55bdms+mQjd13pJSgohQm8YuKP3r/85S/j17/+dZvcqf1EcftHnjbw+sEPfhAnnHBC09tkSDoJpA7z65etDS/96MO49cf2twvPz3/+8/YJFmPpbWFw0UUXNdkmVVrlywanBL4eqISniamOBfxf/vKXt+CpfsmS6o/ejqWPfexjm43uHNPj8ssvD+3JxiPVx+9///uwytgEUmP96U9/Gt4V2PACnHAUlJZq0/ldK86xMp+qIePSieuwl2WmqnYtwth1YYzeIYZ56GrM9PSu5b3FOdTYOfDeY+yum9mzZ4c+XKvq6I8vc9CXa4Vs7yzOh/NAN2M3PufBqmjnSL9wMy59Zw7uE+8x+NQhfOr1g5x/sr/zne+09z46ua71Ca/MbAF3vEWFQCFQCBQChUAhUAgUAguMQDUoBAqBQmCpIFBB4CnC7gWaCKkXaU6KzGwrETIHL+3q50Xa9br+su/YizYnBnJM9jDvcF79KOLIsJWxl3p8Aqa2NT7ttNPatmqcPoK36jh+BDg5MeQ5A2yrzGnCkfCwhz0sOA+s+LWFM0eXwPI666yjeduOzYrcK664IgR7Oao4RziYbMeMad11120rdK2wFZwmT5DZ+Dli8BivPMcEDOjC+eEYxvDJzLYlG0eFrQLN1rdNs1W8nFJW/loJrP6FL3xh4+WkExTmOOGIMSb9cZ4cfvjhbWu6mTNnttXSZ5xxRnPk0Y/T8D3veU9zxtHHsVXM9NCevlJjkCJ80qJCYFlGwG9JZjans+vX/eVeyxz/+xX1VwgUAoVAIbCQCEz/Zp4pRtmDXt0u6jZTL+/Hnj2dp9eZlGjS4FprrdV2pSGPnWlrW3Yeu/Dmm28OgcNXvOIVbYWsfj3b8AoO2/2FDKsgrSK1rTR5733ve0OQi63b+TMz2MU+l2LCI/uZzUv+s5/97NAHGc94xjPC9sTsSva0suc+97mx/vrrt0mI5FvReskll1Cj2ccynrGCfOxS8vHou48bFmzLzJwTCM3Mth0vPrbxME5sX23trkM/trUygUGTIV/96lc3mxtO5MJGwHKzzTYLOsDirW99a9N77bXXjl122SW0ZR/39wb92QEIv/EJiB566KFBtrJXvepVse6Ebf/GN74xvF9oxy4n+/nPf36Qb1IlDO0E5H2A/Jj4E+xkq/cALnwf8IAHNHsbVvikmdnslH7svWDLLbeMT3ziE20SqFXirhXjU6cPq4X1/axnPauNj370MQmWTe/9ICb+Mgf2DuwFiF1b8BFQFaCmu3G6JgRy6Uwnn7jx2RnXFVpvvfXCxNF3vvOdAWPnAe7eN2A40VX7p0zw1+RccrXZYIMNwjVKN6ved9pppxA010+/F7y77LzzzuE8+xSPd7PXvva14Tqio2vw6U9/eptgC1PnOzPb1tiwca07fzA2oUI9+ZmD8dPZOyJ5+JxfY37a057WdoM6/vjj24QCOBmI607ayfXZde1llRYChUAhUAgUAoVAIVAIFAKFAASKCoGli8CMpdt99Z6ZLTgJCY4NqZdrDgLHXqiVeUmXemGXeslG8uNIoJYjQVuOCatvzaDXjoPiEY94RLzpTW9qjguOMI4BjgJOHE4fQV68VsNy6qy++urtW1JmtmvPEfb+97+/OSHwWSkhcGocnDFWIgjKchasttpqsfvuu4eVuvThFLHqdrPNNmtOC8dkaIvkRxHnGx3NeucYe8tb3tLGYjWw9vDj/OF0eupTn9pE6eNBD3pQc4rQz2oAK4DhKYhs62j6POlJTwqrHpwLetsm2mpiQqwgESQ2I99xZkqa06plJv7r52wiW/8KgQDy+N4AABAASURBVGUaAfdJV9B1mzm4nntZpYVAIVAIFAKFwIIgwAZj52nDnpV6vkgzB88YNqRjtpiUHYeXPdbryMnMZl+xI/GtueaawS4T+NOHAJcVpE9+8pNbsFVbctifJgbutttuYXLiuhOBSgFLQTcT/gS12K9WYbIjyc5MSVvVajWtSYLbb799W/krGCY4xlZkB9pBRrBOMM+KV8E5Nragn7YmQNoJh61oAiKdjO0///M/w+pK9rKVmXjprGNYsDvlx5Fxm2xJNiwEL03WJIM8AcEnPvGJzebOzLaCU3DQp13opf0666wTG220UbCV2cc+i2Lyp0BwD8zSg50gsGr18GGHHRZ4jAUeApcClOxxWAlUCibCnE6Pe9zj2g5BVtk6F3Rw3siFO5neP+wS9PjHP17xWKIPu36HHXYIgdiHP/zhza7v2J1yyilthyE6eU+hp+AnYtsb/3777Rc+VZOZbfKu61MA2vmTv/DCC+NDH/pQ0M9nbmDs3QjeAv/G6hpy/gRubbNsrPo2Tu9exuX8u7YNyrgFgLUVyHX+BY+9vzhftsC+/fbbw/uW68rKYOdSW6Qvq3KtHnbtmrDgHPYA8iqrrNJW8Lrujz322NAWJs6tvHPmOpSXZmYL7JqsYAIAnZwngWCBZTq514wX1nZDgg1dkPsTyWdmm6wQ9VcIFAKFQCFQCBQChUAhUAgUAoVAITBAYBn5v4LAS/lEcAb0l+f+Uq2MWl70vbjLe2lHvY4zgfNG3SiyTZhgJR4ODDPGH/3oRzdnmv4EctVZvSDwacb32972tvDNLU6Qk046KTh98JitzpkjgErn7hzCx6nCYcAxwkHC6cLJkpltGzh6kMFRZPtnzgdktr7yRz3qUaF/46KXsUrVjSLOEyud8RifmfQrr7yywzZGeHFycIKpU5GZ7RtpHEj05YjjKFQnIG51gMC0Y8FkKeLYgQ95mdkcilafqMscOA27zvDJHJSpLyoElhcEXMNoedG39CwECoFCoBBY9hDwHOk2HruJzcUmo6lgrqAUW88x20+qXJqZLZiEX7uY+MvMOZMmrVj9yle+EoJn7C12qVWfX/rSl4KNO8Hetuk1AfCb3/xmCC7aecaxdmzbI444IgSTrfzce++9g83d7V360skkQYFA9q62doER9PPZFIFg9q5jbfWj3m46VsoKOAumCZ5df/31VGpEtp1yTMbUP/u3Vdz5Xx/vnYfzTOgnwNhtbTb6vvvuG4Lc6gR1TXCk30Mf+tAmR1CWjSsIKWju8y0ChbCACd21NREUXs4RfbyLSL0zCNraVtkOQtoKCOMVPNaJwDa5MDvxxBPjqKOOCoFM7yImgJKpXoofdnByHgW0BUEzx9vP/R2IHa8vsuiZmcE2N+GUXMFVOxcZ44EHHhjOv+C8a8LKV6u8taUPMkbnlV5WgcPM94qNmQzvPCbLkikQK/js2rM6XfD3a1/7Wuy5555x8cUXx0033dTeRTIHAXj9CNBbtX3uueeG8VoJ7vqDo+2kXUNbbbVVWG0sr//MAR7uJ0SOyQl0dc6cY6vi6WdnJTp5r/nCF77QsMfvfoSZaxpmxqqMPu47q+X1bxIBXQTH4QQv59nng7zL6UMQ3/lyLUvdp/pAylwr8kWFQCFQCBQChUAhUAgUAoVAIVAIFALLBgIVBF7y5+FuPXJYIC/MXsiRl3ROlD/+8Y8t0GgmuRUHvnlldrjvbnH8eHG/m7C5HGjHCeGF34u9IKeXfY6DzGzfz5JXz1HiRZ8zxxZgZvVb2cBZRfRaa60VnAfy6qR04ADIzLACw1iQ74CRa1xmqQv44n/CE57QHG30d4w4W/AJDtOPA4EMzgn1o8hKYE4e/JxA5OMnMzPbDHiOFI5GM+Vt48bBRR9Ed0FkeToI9HKekKGNVHtjwcNhx0GlP04m48SDyOo6yysrKgSWFwRc/3R1bffr2HFRIVAIFAKFQCGwoAiwZ9lRw3Yi+44cdmi3xdQrQ9p4FrG3HMt7HkmR9toKagrCCsixXwXGTARU3+1Ltp0VvsqskhS0NCHQ5D52rQCywB3b2GRA/GSybzOzrQzNzFD/0Y9+tG0DbZUoeVZ92kFHXwJgm2++edj62ARCugjsWjVJNzYqm5TexqS9ACTb3upLQUByyVLvGSwdR7DFI5AII3k79mgPR2Q8dJLiFyQXNBY033bbbYNdrB7eykzGtIJUW0Ft21ZnZltBTH+2LVtbP9qz262OZTdvscUWoZ9uM9su2gRRdc6xVdTke8chVx90JjMzw/VAR/WZg6Cn+nmRdq4J9ZmD8yXvfHj30YcdffTp3cI1s/LKK7dJrgLlJnXit6WyFAb6lneOBDzpI8Aq0Go1Mftfn4L6Atx4t95669h0001DUB82At0C7VZXO+9kud60g6FzZWUx+a5HK43h6DzSwbUza9asUIZfwNmY4EUf8vQrbztz16F+yTVO47LCGZ4C0XZm0pZs14a2sHMsr53dmoxTG/ro332Cz/Xv3cc98JznPKd9J9uEiP4+SGbm3c+XsZJddDcE6qAQKAQKgUKgECgECoFCoBAoBAqBpYbAjKXWc3XcEOAskcnM5gDhgBBc5KyyzZmZ+lbYcipwXiizmtZ3qLojQPt5EWcPJwIHgAAoB412+vFyr51jqTJOAc4aL/Vm+2vPMaWt1cEcGeT1NDPnrMzgsOA846wgm1xtOQPI5BjjpEPy+JRz4mVmcx5xRvUyMug1igRnYUgWZ1tfASLf23FqGJsxcLLQiQNOfWa2Lf4ys83W5+wwZnX0p4OUg0UZuRxJMNCvlQLKkXH2NDNlJ1EdFgLLJgL92uUMdL1Le9myqXFpVQgUAoVAIbAsI9BtL/YZoqtnS0/ZV44Fs+SVs7Uy77KfPI+Q5xG7q9uoeNmpbE7t1eFh47HT2Ly+9ypYJ8Bq21yytWO7SfVp9aztbtmSVsIqx0c2+44sExxti0uPzIGtrl7ATZ+CoIKK+tSeHSs1KdH42LRSZfilfRzK2cDK2MVS/WgjP4oyBziRha/331cz0x0ZL/xNJLXSk2zvFQLjMIAf3PDR4cMf/nAYmyCqFc1ko8xs3+QlU3C32/yw0KdxGDOZAuwmjtoGGb8+4KodPZWzxfFmZrO/Y+LP2GHScZoomuc/YzIWMjDRn2zt2fif+cxnwupW3wB2fnvQ0jWDV3u6C9RqnznQQ9/KvefYQcgKWPzaKcvMsOJXO+9lvktMB9d7f39wDQgMZw6+x0umPvSJz3vcF7/4xbC1MtzgYyzqnU/vLHSWmuyqrXZ4uizXnYkHcMUHZ3xS316GAblWBNNdW/KNgWxjhAnMTQ7Q1vlzXeBXTpZy/D4FJJDv2Apqq8nlEcyl7kNpZkqKCoFCoCFQ/xUChUAhUAgUAoVAIVAIFAJLH4EZS1+FFVuD/oLNweDlOTODQ8Cxl3NOKHkv+F7YOU0EZ73I95fuUQji9yLPacCB0NuQpYxTQL/yXQ4nSm+Dv/fl+2l48EvVkSPVhiOiy1GuXWa2Lfnwq+O0kEeO9SNPj8wMKxEcq+MIkR9FnDCZA2cD3PRLP6l28pkZcCCPQ0Q5UpaZwbmRmXNWfQiUGw/9ja3ryMmjXH1mNmcYPWPiTzrM1/MTVfWvEIhYDjBwDWcOVvxQ17G0qBAoBAqBQqAQWBgEBAftLuPbplbGWmXoW6iOBekEAwUg2VpsrN4H280zSHlP1TvGIy9Vx95SzpbTLjPbJz/0jYfdqdwOO3bSsQLXDjlWY/76179uKzjZx7YsZl9nDiYHCh6TLyAqOEpWJzv1sM0F2rr+vY6dKM/exJOZLchJVmaqaitr2aTGgYe9iZ8tjEGddBQZtzaIbGPA321h7w/09p5BJ59PgQMeKzqN11bYCCZWnNre+Kqrror+XV4rScnXhk5IvwLnyow9czCJk2x9K7f6lx1u8qVjfOx1K3TJME5Eb/LgQMf+HqFcu1GknXcj5x6f8csjwVlbKts23A5Kdu0xFrsd2SLZClrbHcNdUFR7/fdU3juYLb2VkU03eeS60Y9AuImtrj3lVs8alzqTd00szcy2tTNdYYRPMHyTTTYJwXLBeYFa32D2nWLBYd9UFmQlJ/Muuywz2zbp9BGQtfrY9UNf1M+V95RnP/vZ7bq78sorQ7nzQU8y5b0DGbv2VgI7V8bjPcw1o965ijv/5J/znOeE+0neBAt93lndkj6+zMF13grrv0KgECgEVlQEatyFQCFQCBQChUAhUAgsQwhUEHgZORleyDk0qOPlmnPgHe94R9hS7O1vf3v7Xu673/3usGXzO9/5zrAlGd5xtNJKK7UtkfFxTHDCyHN86E9fyIs7xwDHS3ficAz09maFcx4oy8wgK3Pwks95o50t78jmKDEeZWQrk2qrf06/XqZPTgTylXFUZGZ0fZSNIk4VZCx0sr2aVHvtlEvpziGmnKNDv5xjcEDK8XF6GLMxcbJI6W0smdm+34Wnt8GjXW8vr420qBBYXhBwfdPVfYHkixYNAiWlECgECoEVEQHPFUFVK3I/97nPxWc/+9mwjewBBxwQhx9+eNhOt6+chA9+9hP7KnNgXypnF7Ihez2bD586NhibT53yzEE7AWBBKjwCbC960YvCitB11lkn3vjGN7atdq1UfelLXxq2hGazWvlqsqP+2IlsRvZfD3qRpU4qQCx/2223tUmG9GBv0kteSqYyxEako7bDpJzNibfrr0y/w3xzyxs3XAT8MgeBRnizdzMzBCfZ3GxWQVi6GiN9dttttzB2qz6thrbVsWMrSAUmbY3NltcmM6OfE7ppb2cgGNNLsFSKjFs7qXGp0z+slAua09txZradhLxzWDmrPd0FbOfHDskc6CWIbTtvY6UbnOkr0G+igVXcz3rWs8LqW6tz99prrxBsdX71SR9p75M+8q4F14ExOM4cvPtoJ6CuTCBWW22MU947DR0EhO1OBIfMQVv64TFOgVeriF2HcLfi2HueVeu+70u+6yBzgJMxaet9iXznwDH5Xa5rSBlaY401WhBYENwYM7MFkOXxkR8Tf64Z/Xg3c446jl3mBEt4X5Iak3Pr3CN6KO+pfFEhUAgUAoVAIbCiI1DjLwQKgUKgECgElkUEKgi8lM9Kf3HmAKKKl2sv9LvuumuYrY4OPPDA4EA77LDDAh111FGx2mqrtZnl2owiM7ozB04xL/YcL/g5cqQcEZxIXvbNin/JS17SHGRf/epXg1OGM4ujQDvf9nWMH9GV44DudLYygkz85HMmcDb4vhUedbaW41RR71hKJmeLvJUa2ilTP47MsidbW/0juhiPtpwy9DQWKxw4Tzg6ukMDDydOd67gN8NfvXbGIp+ZbaUwvKyS0I4DpuvZz6Py4bzjokJgeULANU/fuo6hUFQILDQC1bAQWKERyMz2mQ82mUCl1ZmrrLJKCKqy3aQClZ41bEV2m+dPZradVjIHtqs6Nic+th4edh+7VD4m/qR4BODwrLTSSi1wyZ4yj8+oAAAQAElEQVRkywleCdxK2XlSOuCzYtOxbZ/V3XHHHW3yZLf92LkTXbTVxYJn5NFJYFWfyvDQqduSdKOvdijzrtWc6uhJjjbqyWOfOkbkKh9FeIxVMI5MY2FLC0iSp95WwsbBdpUKwmpjBajVuvqEixWl9GGvw4LNrJyNS07mIOCKH9bOlXOqX7L0J092x8KxOv3CSJ2ApDF5DzBOZeToV7lVsQLV8uOIvt5VXvCCF4Tg/gknnNCCnpkZ+rHaVrBbMNi5eu5zn9sm0poEcMwxx0TfSrmfM+N0zjplZrgWjIEucMbjmlVOd3X41RunMvjTTZ+uP/XGKpisPd5TTz013vzmN7fJELBRDlOBYBN/P/3pT4dPz+B1DmCemS2w37Emv+suxadf/egPBmQ6n/RC9FXmHJFNN+3oTNd+DSmnlxSfcyl1f5BNjjp6K6efNHNwz9LDcVEhUAgUAoVAIVAIFAIrEAI11EKgECgElmkEKgg8xdOTOXjhzczmtPLi68U4cxA0jDF/mYP2nc2LNHLcX669mDtGXsqlyMu6dBRx7HAK4RHcFMD0Mu+lXxlngFSA2LfCLrnkkuBI+cEPftBmjNtKjbMqM8PKAM4HTgBt6EkHZZwjVntwDpBlZjsnAeqrlvUl0MwZRQc4KSMLbpwiN998cwtuq1OO8NBBnqMDLvrWxjZ93VHCKUPH7tzQB6cMXk6Rn/70p002OTDVB305JeGK75xzzlHd+By3g4n/OE8cf/e73w2rjeFnhj+nofHQaYKtrWAmU76oEFgeEMjMthqnX+PuC3q73qVFhUAhUAgUAguCwPTgzcw2+c1oMrMF2DwfUGYqHkmeKWxEkxdNAPze974X6MILLwy21BFHHNF2VyGk21Dy/dmjH3aeOnLYaWxB5fgys9lc8mwyNiD7q9uMbF/24DOf+cw444wz4swzzwx9n3/++YHoctFFFwV7d/bs2XHWWWcFOdqxY9m6dCFDH+xG+ijTT+Zgdac6uvWU7UkHeuKVwiJzoC/ezGzvDGxa9cYoqCcfE3/SzAy2a2Y27CeKw/ilmYO+tcm8q94qVTYpXenNBsfvGIZW9jq2Hbfxn3vuucH2/+Y3vxns/9kTOHz/+99vmJx33nltlTRdjMcYBBTZ/GQgYzEG+sNOGYyUd121hwke5Zk5ZxzwUWYlsrb4bF9Mpna9L2MhF49UOd7TTz89BLods8czB1uB23KcHOfSynNjMcYjjzwyDj300BYMNgkBVvo3NrIzB5+IcX7JhBtdkPcJPPKC5PRzzWUOzoU61400M5tdZdIpfZVpZ7yC0rvuumuYtPqEJzwh9ttvv3Y9nn322WHrdCvmN9tss7ZluPMHRzIyB9cP3cijc887t/16pZd6uuCBu36dw359GIsyY9QWPyxcb3B1jOT17dyS5fqhj7xJFPL4HOPTlzzZyosKgUKgECgECoFCoBAoBAqB6Y9AjbAQWD4QqCDw8nGeFlpLDoyNN964BXQ5Bqws9pLfBXqx704BDjBOCmW2hzPb3ax0vF7qBVitQuY84JBRblWAl351nCzar7766m2bOXycEGbdc5iQwWHyla98pW0tlpltGz1yBKc5ZvBwSNBBOaK31Fg4azgaOC44NKwgsHWdejqR4dtm5HCOaMvRwtnI6YiPXnTmMHFsJTDnEbmwOeSQQ4IOnBvGk5kNPw4yAfLMgQOrB7rJiok/fWVmc+zFxB95E0n9KwQKgUKgECgECoFCYIVCgI3GlrLqU8DNhECrgU2gs/JTAFN9ZjZc2FBsNynKzGZPkSOYxiZjA2YOgmFsL2WZgyAcWcrYpSYHWt3IDrO9MHtWv3bHwWcVrEmE7EHHygW4BK/0oX/lvT4m/siaSNo//QqaOWBrshXZlP/zP/8T2tPDWNiyyBjIZAMLrOHRBp+UTas+c4AFmY4FAfXBTpfSR1t1eNjYxtvlGydbmW76x0tXfDAxTrwmhRq/ICQsHvOYx7SAvCCv8yI1XhjQT99dV3IzB3rioYd6Y5Ai43Te5emK6EQXGGszjIPtkPVpLGx1dnzmYPW0/uihHTtfShfvDT/60Y+avW6rb1s+Gyc9bDWOZ9asWbHRRhuFa8H4nQvvBPRyTSmnE0yMRbn3CjK0hyVdkWP1+n/6058uGxdffHGQow5O2hprZobdk/pncpwXuMLgF7/4RSjXh22prUj2juTeoENmhhXROvBOkpntPtCvawwWmRmCyTHxp41y18bEYVstDAdBfnXeb1xH8sZDD/XG5PrIzLbzE7mw0XdmtpX08NKvc0Bf7Uz6dWxVuXp9ko1P3vilRYVAIVAIFAKFQCFQCBQChUAhUAhMawSWs8FVEHg5O2ELqi6Hihn/XvQ5T6yG3WCDDYKDhcMCcUq8613vaqsA8HOUvf71rw8OsXXXXbc5UDgXzLY3u97W1PTgwOFMsK3aW97ylrCKNzODY4BDhiOAg0VQ+LWvfW1zjN14443x8Y9/PARl9UWubZp33333MAs+czCLf/g7cZwL+qOnPunsGJH/1re+tTl4OHI4tt7xjnfEaaedFpxQnERm3H/kIx9px9pwlpDDGcKxZqWA8cOIE8QsfIFzK371ZRyXX3557LnnnuE7XWRwqmyyySbN2cL5o4xTJDNlG3W920H9VwgUAoVAIVAIFAKFwAqCAJuIHcSGysw5q1n78NlcPXCkDJ808y5egSfBqp6yt/CRKyDF3nSsnTp2IrtUme8AC34JWgm2aZOZ0YOT+NmJbEgByGOPPbatfNaWjchG1QebUVs66AfRST/G0FPt1HXCw4bUB70yB8E2bchT33np0uUL/KnXb6/vOCmnGxK4ZEMj9Wxg/NLMuzAUqGMrW7n5uMc9rq2e9g3dSy+9FHs7hpEAZma2AKVPzvimrJW2ZGOkn3NKHt3oYnzqkHJEDp06ftorZ3Ozt/u44YXU0eud73wnMeE95fOf/3zTK/OuyaKtcuI/Y//d734XsyYCvAKW5LPz4WycjulA3wn2sK218yuvP8fOq3cOOhqTOrh5T4KrY3XK9EeWtsZLvk/n0NsOSLDAAw/tHOO1+p1O6rxPkQsD55oMvI7JlDrGg0ysdR0owy/FR6681Cp2fZDl3YXu9MRnsq3JD67NJz7xie0dSZvelu4wUOZ8CMJr/8tf/rLtdoRPuZQ8fORZOe74xS9+cZhEQFc86qVIvmPhuKgQKAQKgUKgECgECoFCoBAoBAqBQmDpI1BB4EV3DpZJSRxgnACcW2aic2hY0fqc5zwnbPVsFa3Z8bZB5hjBw3nAgcK5ZlD7779/2KqNo4Fz44Mf/GBYKSzQy1G02WabBScHJ8RTnvKUOPjgg9uscrycCpwbW265ZWtDF04KMuhg5v4rX/nK+MY3vtEcCpwdeDgfOCjI4GTgwMnMNhuekwefsXCm0UFQ2UoTzhzjM7OeU0mdb4bRTz3HBwcgudobr1n8gsAf+MAH5szo5/iyQljA/NnPfnZweJx00kltBbOVFJtuumlwMMIkJv44PTJzIlf/CoFCoBAoBAqBQqAQWLERYLuxkTLvso3YSuw0gaTJ6GRms/EyB/z4BJPYg4j9FhN/2rIB2ZYmJ0rZlfLsUHkpu40dyMYzge/nP/95m9w4IaJNCrTq0aRE20FbDesbstpmZtsWmh3M3hTQNA4y6a+9lA3JtjRpkU70w6ceqYNBD3ziZ3uqExQUuNxrr73CqlW2snLU+zNGx/piF8vjy8y2Ow15mYPVsjHxRz+Y4af3RFH7Nq4U0c+ETPoIMn7pS18KwVRy2NLamZT5mte8pgUC11133WDnG4MgtqAkneBCnrE6lneepLAWUJZ3XtTTyXG36fUHZ/p2PPS9zTbbhD6da+8RgvMCtXCkp9WzArO2dRa0NDmTPe4dZM0112z2ufOAnwz6WY177bXXhnOEjMVkUW1uuOGGFvT3TkBH+tKDDFh5f4IjbLo8Mo3Vu87jH//41ucWW2wR+nBujJMc+Pqur3GSocy41SP9wcZ7BX3pZeKpa9L7mHMj6Krv3ie9YNbl4Hf9XH311W3VLhmZ2SbUfvGLX2zftfYdZO96+tKvtv08KsscXD/egbwDwsb1CDfnHD+5Jsxaoe1eoQP8XEdkwoOO8igz/2XCh/JpTDW0QqAQKAQKgUKgECgECoFCoBAoBJZ5BGYs8xqWglNCgIOF40Cwd9999w0zwgnkBLCNGWcDZ0dmhu3grJYQmNXOiz2HyMorrxwHHXRQbLvttuH7ueSZqW+VLScKhxVniVn8tlK2ekB7cjkLOAdWXXXV2HvvvcMqXeXqORmuuOKKFnh90pOeFLvttlsLTHPycBZpRzbHCkcEXejEGeGYHGPBz7Hlu3MCy32M+DmrbLO20047tRXIHDLaKteW84XuHC0777xzfOpTnwqrfPVjBj+HB+cOp5axvOAFL4hddtkldtxxx7ZKAV9ENIcHfTMz+h/HSc9XWggUAoVAIVAIFAKFwIqMQGa2AKagGvuJnRZ3/mVms6XuPGx5dh6bk83I1mMP9no2lwCeYJVdZgTODjzwwPYdXUE2Nu12220XJgNaNWnHGjaqAONnPvOZMAHx6KOPDhMh3/SmN4XAHtl0IltAk2x9K0eZg2+9su8E9pQh/Mrku47GqC395dUbDx42rh1wPvGJT7Tv72rPDlWHtBGko4t8Zga5eMhQRh79pGxZ7ZDxsPEF9AS/TeRkx2ZmCKwK+NHH51PgY3cfAcuPfvSjAQc2tq273//+98cDH/jAFig1VoFyNjRc9Icys9XTX9/0k5pgSTf9ZGb7Pq5gKDtavbFJyYWRduTbtcd5Ie+UU05p+pjU6f3jPe95T6yzzjohAGk3I7I23HDDMIETHnDJzLbyV5nry2dujNG3dk2GNSafqLGClyzYuXZgcP3117etpZ0b7wneAZBrKTOp2yYp0M3kAu882tt22bVlFyFB2Q9/+MNhByZyBO+lmdlkE+J96GUve1nDxPsEfm19r1i7973vfS1obeU2jH3H2ruZ8SDXhLEK2toO21j32WefIMO7Cay8o+GxYtkkXm30DW8k38+Ba8U1s8MOO7SgtvvDtSCQ7BM4dnuCoXPjGjQJlv5kILKdZ3kEn8wBXo6LCoHpi0CNrBAoBAqBQqAQKAQKgUKgEFh+EKgg8PJzrhZKU0FUjhjOALPVrYrlKOBMseWxb/5yinAwmP0tWIxfOx16uefksCrW9secAZxs2lllgZ8D4+STTw7OD6sGtOO40I5jxjEHAUcEJwNeMgRu6cApR678fvvt17ZctvUyZxPnC+eQOqt98Vmdq4xunIJ0dbzRRhuFeo4tY+Fc4eA744wzWgAaBhwonDsx8acNvZC+6Pve9743tOE4gwtnk3FutdVWYXUwxyEH2kTz0I5+ZDrOHDg96DV8LF80TRGoYRUChUAhUAgUAoXAXBFgD7GT2IKo20uYMwc2k/wwaYNPqlwQTbBXYJHdRp5ywSv22GMfj7HwDgAAEABJREFU+9gQuGSfsUfxsPPYaAJWAmTsOBMP2al4PvnJT4atb60kNTmRvWhyoMBY71teoI0cOuhTgEu91FbE7E/BSIFR48ODX0oHdfi1z8wWRGQfs12VG4vAmomGbG+2qPbs0Zj4I5MeE9n2T52gKWz0TRZe5drTa/311w+TN+l31FFHhYCez7XQBW299dYhAC3IyFaGh0micLK6FNaCpnbBIVcfdCVPngwYI0oZA72dDzopw5uZLeBPJ+3xWY2rnfOlTUz80d84J7IhuCjgKBhqgqaVsT/84Q/D6l+2vFWvmRkmmzqXVlP7rrFgq/GTI7X7kHcW5T4Pg9c59n5AD0FfOxJZQWzFbV8RDlf6wcC14Rx2PY3dOOgpoO19weRV/LbXJkM/hx9+eFx55ZXhfad/O9g5phf9bKPsHeypT31qC+zj19Z5+sIXvtB2RbIdtvMkYDt79uw2QRW+dIC/1HuYgLFAt8kEzqn3KX2vssoqYWKs+8M5pLdxu86MB/50kXd9qfO+A3uTIVwX9IEjGSZYZGbQSZDZvaI9cn4RXODX846LCoFCoBCYlgjUoAqBQqAQKAQKgUKgEFgOEagg8HJ40hZEZY4mjrPMDDPaOTw4H8z0Pv7440NQeI899mgrIsz85wjg0NCHF3nOGc4LxxwWthYTTNbWLH2zxDnTlHMK6I+TQV5/nA/d2UDGox71qMBLhkCroK281bccERwmViJw3pCRmc1ppvztb397W0nM+UNuZobt/zhCbCHHGcJpxNnHecXBYwUBJx6HyW9/+9u2xZ8xcpBkDmRzzMTEH6cOgpHt8A444IAWEKajFcLkcjbChGOIHPnMuTsyJ0TWv0KgEJimCNSwCoFCoBAoBEYjkJktEMhmQ+zKuPMvM9tq3zsP/yXJzFamHTuRTbfWWmu1MsEn9p5VlQKW7EMrOwV02ayCZxgFX00cNLlPINE2wrbHZeORJxBsl5rMDLyZGew7gTpBMMG1V7/61e2bquQhtp+gGpuTXJMW6UVP9exN+rEzTboU0NMne1HQDQZ2rBHUZEMLFlpxS2d2MBmZGQJq8p0E/+TxGK+JlD7Nor/MbPZtZoYdcQQ7BcB9tsSYjUdbY2OH61PwUNDS+Nj3s2bNCqs/rSAm13a/mQO5dGa7W60qYEx/OBsnuXRyPuyo43wIFhoPrNRLjR8OPjlj4in5AtreOcjp411nnXXa6l47BQlksuONwwrhzTffPL72ta/F+eef33YnEsh2Lrxv6M9kTym7X+BSgPVtb3tbCxqbzGqiqaCwgCd59ISl8Qr6GqdrSnBZUJy+HfeuXx+3cu8qViULBlt16zpwDZ577rnx7ne/u+1wZLyuNbsSwcF1ou9vfetb7R3D+KxWN9nV9WDCqX4FX133r3rVq8JuSZnZ7hc60sW15P3LdW1VsvckuxV5X7GNtncpQXD64oXz6quvHlb07rrrru2zPbAzDufGNWhCgHP85je/ue0cBQvvU651K6kFmulKXuZAn8x0itvK5sxBnn6tsP4rBAqBQqAQKASmEQI1lEKgECgECoFCYHlGYMbyrHzpPh4BDgAv45wAHC4cLVp54e/OCA4ATgWOJOWZg5d49XjVS730c/SY6d8Dp5k558Vfe/0J3uKXkiEITQd960cZGeTh4xBxrB9l6uXxZw500S/CT4aUTDPjrRS44IILgsNHcJpuHF70MW7fE8bDGUS2Lec4fMjQB4cRWY45pKSOkXpj4jxRR1dyOZpgRZfMAQacKdpmDnSWLyoECoFCoBCYVgjUYAqBQmA+EGA/IbYRe2peTdShXp+ZbfIf+4q9ZXKegKxAm8+VsMfYYjHxx2YUMLMC0udNBLDw63Oiek7wVuBT4Nc2wAJkdqQR/BUs1DebTjs2IpvQsSCcoOPznvc8otqqTRl9080KVJMQrbzVlo2oXns87FqBVVswC5CqY8dqy8a16lXgT+BQcFbfeJDjzGxBP2NByvE8+MEPDhM5BVutINWfejYp+xfmAoeCjwKE3/72t9vnXmBpXDDDu/LKK7eAoICsoKUAsMAyWXTUH1lSZfgFTG2nLGBoDMaZmViCfAFcQVcTO9XpS6X+4Ow9RNDzFa94RVht2+WTZRIpXmMkX9DUSlSB0dmzZ4egucmZ2rsGyMNLBrna0kGqTJ8mAMDJtXHmmWfGNtts0z5r490gM9vEUu8OcHJ9aOudwRbLxup9oY9BX3Chq7HpX+DYNeQ80M/2zAcddFDbgpwuJpUKxsMDP/ydW/085CEPCdeH4Kp3GOOkr7Hphx4mGAgKG4O+tKePejKMY6ONNgoriL///e8H2n777dtKcNcafvoi+gveC/QK1pOvvuNOX9fpM5/5zLYjk7FccsklAXu7N9n5yXWuf7Lh2/Wgi2tEivQlLSoECoFCoBAoBAqBQmAaIFBDKAQKgUJgWiBQQeBpcRpHDyLzrm9RcVx0bi/wPS/leJD28p4qQ176pYjTSZqZzVmXmdHbx51/mdlWgMTEn7a9754qG3YgTLCFsl4vzRw4l9RlDvKZOafPRz/60W2GP2cb5xdHCUfMHXfcERwVViVzrHD82OaOY8i3uzhTYuJPHxPJHN3Jcaw8M9uWz45Rr5s8TnXGgeSLCoEVDQHOTQ7EYcdfdwiqQ+49uPRUvqgQKAQKgeUHgRVL08xsQcjhUfstR8Nl88qzoxDbKDPnxdb6yJx7fbe3yOgChvNsRuXDNqmA1zCPejRs02be1V/mXfnOQ29tyM8c1JOrrPNMzncbUTnqMuSH23TdhssE4yYfa0cGfuS483RclNGxl8NBG+XIsRT1Nvgd9zZ9XMrU9b4cd1nKkDI0nO9yunz1vazLJidzgKM8HiToKEUCjNLeli6OMwft5HsfeDKzvWP0spj46/neRz+eqGrvDb2cXpn/KhffZOp6DGOJJ3PQni6Oe1+Z2a5px72tayMzsbUV2y0z8V9m3u3YdTBR3P65zxyzpbocAWSEQblxePehQ2a2Mcp3O0s+7vwbzmdm01GVia5S+ko79T7pMFzXy/FlpqRRx9bBcN7xwpDxZ+YcPY03M5sodS1T/xUChUAhUAgUAoVAIVAIFAKLDYESXAhMLwRmTK/h1GhWNAQ4jaw6sDLC2G+44YbYaqut2pbTG264YSAz3n3fSr2VF2bNW4EgaKWsqBAoBBYOASvx3UeZ2SZSDDsZu5M4M5sTr9d156BJGgvXa7UqBAqBQqAQKASWIALVVSGwhBHIzBbUFdAVAJUKwAraSntgtgen2WJ9Il63s6L+CoFCoBAoBAqBQqAQKAQKgUKgECgEFgyBaco9Y5qOq4a1giBgGzPfKfNtrXXWWSduueWWsCXfVVddFT/84Q/joosuCt/r4jDxXTTfwupb+3UHygoCVQ2zEFjkCFjFM3wfcVRyRArwWqnhuHcqz0Hp/pR3T/a6SguBQqAQKAQKgUKgEFjWEFja+gwHdG3/zIayGtgKYGnXz0Q75JiNJS0qBAqBQqAQKAQKgUKgECgECoFCoBAoBCBQQWAojKaqXYYRMCP+b3/7W/vGl22gjz766PBdL99ge+ELXxi+iybwa0to30dbd911w2z6P/7xj8vwqEq1QmD5QUBgtwd9rf4VFBbgzcw5q1hi4o9zEtkWEd8//vGPidL6VwgUAoVAIVAIFAKFQCEwjIB3FcfsJSQYnJnxyEc+Mnzb13euBYXxIPaVFOGXFk0JgWpcCBQChUAhUAgUAoVAIVAIFAKFwLRBoILA0+ZUrrgDufe9790Cu5kZs2bNCsHer371q3Hcccc1+tjHPhYvfelLQ/BJwIoj5QEPeEDIj0ataguBQmAUAlb7Zma4pzJzDqt7CyngjOz5v/71r4oaCRS3TP1XCBQChUAhUAgUAoVAITAHAXaVA5PspOh+97tfvOENb4h99903Xv/618d97nOfsOpXwJidhRzjLSoECoGFRaDaFQKFQCFQCBQChUAhUAgUAtMPgQoCT79zukKNyGpCDg8B3sxs3x4FwK233hoCvb6VtdJKK4XU1rWcKbarxSOAJS0qBP4FgSqYLwQys632zczw5/7ihLQiBVmlLwh8+eWXx+qrr94cln//+9+xxr//+7+3tP4rBAqBQqAQKAQKgQVDgA07ihZMWnEvywh4z6FfZsZaa60VG2ywQUt7GTuLzYUEhJUXFQKFQCFQCCwgAsVeCBQChUAhUAgUAoXANEaggsDT+OSuCEO75z3v2YJQVhj2oJLvZD30oQ9tw+cY8d1gpEBAmJNEvs+yly8qBAqBBUfAt+kEfZFv02Vm9PvLBA3brm+yySbx7Gc/O0y+sHWhyRixDP+VaoVAIVAIFAKFQCFQCCxNBNhV+rdrSuZgot3kAC+ezGzvQTH0Z3LA0GFlC4FCoBAoBAqBQmAEAlVVCBQChUAhUAisCAhUEHhFOMvTfIwCS7ZEM0wOEYFeZY4Fpnw3GHWnSA9S4cVTVAgUAguHgHvN/YR8C9jECk7KSy+9NHyH+6lPfWoce+yxbYW+gDG+3pNVwz1faSGwDCBQKhQChUAhUAgUAssEAsPvKOwqSrGhTG6VR5mD4DB7qvOzwzIH5XiKCoFCoBAoBAqBQqAQKATmikAVFgKFQCGwQiFQQeBpfroFXgyRc6CvhnWMlEkFSq3Sk+8kYMrp0Hl6uS3J8E4uV88JgeSHSZthfu2H63vAVtlwe3ltlaPejm7kqTM+gSj1xpGZLeAkIKXM6mD8KDNDqq06zhSpY2NV57in8kWFwHRGwD1mfO4TjkP3QWYqmkPKkAL3hvsOOR6mzIxrr7029tlnn3j7298e73znO8N20OS6N7WxoqW3Gc73skoLgUKgEFjyCFSPyyICbLOul3x/DvUyqZ1fpJ08a3pe2u3GueX7809dt4/1oS9lnTy7el7qOSgdpsntugzlnU87+kiVTda1t1E3N7u4t5OSe/XVV8cNN9wQdtzQJnPw7M7MGJalro+h43XTTTfFddddFzfeeKPqmKyL42EZsKKTvluDof/IRpPrlGGjq7TX//KXv4xbbrkl7rjjDsVBtgy+nte/sk5wQ/14RUj7e4yxdnspc3COlaEeEFbf32l6mfqiQqAQKAQKgUJgSSOQmW0HsP488nzPHPjh+O7YA6NonL6j2g7XTZbT69gno2hyuwU97v3MbzpZlwXtb0H5x+k1Tt5kfScfT7X9VPVb3O3HyR9XPxmvycfj2o/Dd1z95P4mH49rP06/cfWT+5t8PK7/RVc/d0nj9B9XP3epd5WOaz8Zj8nHU20/Wd7k47s0XbjcOP3G1U/WZ/JxZgb/svfC4TjQwmm7YraqIPA0P+/3uMc9mqOF8WU1rJvoL3/5S3MQcRhwCAkAcTZw8PTvdWZm29a1G2+cQepj4g+vtsrcfBNF7R8nhBuyHUz8p6+JpAVe8dOB00d75ZxAfgTcvJ2396eevMwM/dKrt8scGJF4jQ8vPYxDWebAAdadSVK64soqB4YAABAASURBVMvMNq6Y+KPPRNKO6Z05cK7QqeujvqgQmK4IuMeMjcPVPeQ+6feF+8C9495A8ngRPikeqd+R/fffP9ZZZ53Yeeed44orroja9hkyRYVAIVAIFAILgwC7UTvPm8zBC59jz53+PPqP//iPYK/5/IBydiAepJwM5Y497zzfyGNPqv/v//5vVdFtSc86diS7E59Kx9ohx5kDG9Mzkwxl2kl7G/16LionS5A5M0O/nWdYV23149Mm5LKL9Uf3zk8evswM+Te96U3x8pe/PI4//vjASxd9SfWLt+Mkj+DleX/44Ye3zzTssccewSFLF32Rg8+xMZClTJ5OmQM7ueukDb1R5qBOG/0qIwsPGZkZf/7zn2OHHXaI1VZbLU4//fQ2DrLxIedIqn990JUsuCF15MFIvqgQKAQKgUKgECgEli0EMrP5/9gBnuWIbeDZ3e2tURp7zk+FMrMtCpncR+agnF6jiL5Tocn9Tj7OHOiROfd0XN+T5S3p48y56505KB+n/yjs1WUO5GTOPR033sy5t8sclI9rv7jrMwd6ZM49HXftj8OX3TyKMufeb+agfJz8cfhkDuRkzj11jkfROPneKRYnjet/XP3ixm/c9ZE5d9wz56981LWjbhz24/CZqv50QPrxXJF67yVXfr5oBWeasYKPf9oP3w1iq2QOFTesH9z73ve+LfDppuEQkuLj4BG44UTqDit1fsg4adRrDzTlyjhlOJA44JRnZnNGMfI6r37VuTnvfe97yzZ66EMf2gK8DvQh7W3kydCPfumljG7kkeWYg0hKD+WCxVKOJNTrOj/HWW9D/7n9WMytjJyiQmA6IuDeQ+4994z7wjj7cb9f1Cl3f/T8H/7whzjppJPiuc99bnPscvD2e829iL+oECgECoFCoBBYUAQ8Q9iBnkmeR9qz7zIzPIPklanDkzlYecLOQ5nZbN3MgV2amW3mMP6Y+GMXZ+ZELto3VT3bHGRmky/v2Sj1XEN46CRld5LV9aADUk/37uhkwyKy2NrakinVVpk2mRnsdXYvG9xEyUMOOSQ+/elPx29/+9sWQNYO0cXz9je/+Y3Dpi9d4EJuK5z4T5/kkS8/URTGbQWw57dVxMahPDMbPnTq/JmDMrLxKCfPOHs/jnseD156yOOXp69j47rqqqtCsNu4vYPgZ2d0Hv3TVR901V5b9r93DfVdZ+ULS9WuECgECoFCoBAoBBYPAp7fFqB4vnvee/6zjeQtChlFFqyMolFt1bGP5tV+VF1vQ9epUJczP+nc9BnX9/zIHcUDo1H0pz/9KUbRqLbqlrb+o8a+KOqMcRQ5p6NoVNv5qfOOMxUa18c42aPGpm6qGE9Vv3HX37jxjdN/nH7j+h/XfmnXj8NnXP3i1h++mYN3Zu+ZnmDeQ5F80XgEVuQg8Hh0pgGHmyEz20g4amQ4UDh+OF4EcKXdyaKes4rRJs8Jg7TllNGW8aYOOebouuc979lWY6jjyOGgYfRpxwjEx+mjLzp1I1BbctzMeOjjWF9k6FudMkQ3qXqpvvTR8/rKHMw+9AOEr8vEoz0eebrSBQ8Z8srpmDnAzHFRITDdEXAfuS+k/T5wTxi3e1DqPnKvOL799tuDc/p973tfbLzxxnHZZZe1GbeMAvcxGX3ihrZFhUAhUAgUAoXAgiDgGcIO9ILn2cKm1N4zRt7zSt7zpj+v8AssIjz41cmz+RyjnvdMI0MZHoFGx55znRx3Iksf+qaX9mxG+d5WPd0zM9iv+iILL1sb0Vmf5Dgmnwxl7FQ2uK2e99xzz7a7hi2U8ZKlH3yveMUr4lWvelWYUEk2/fWDyMNLF/qRqQ0evI6VO8avb4Snj1E5PfVHljrypJ03M1sAXRt9SuPOP207vzrFjtka3hnogEcbY1OPlOlbn+q0pSd+7eDlGG9RIbAQCFSTQqAQKAQKgcWIgOe2Z7nPRNkhbNasWfGOd7yjfSpq0003jfe+972LlbbYYovYfPPNQzpMcysbru95n7SaCnU5C5PScVzfW265ZUyFxuG/MHoPtxmn/zDv3PIwmArNTeZw2Tjshnnnlh+H37j6uckcLhvXfhy+73nPe2IUDfc1t/w4+eP0G3fu5tbncNm49u9+97tjcdKwLnPLjxv/VPGbW5/DZeP6H+ZdmPyoa0fdOOzH6TeufpzO7t9vfvOb7VNG/AMeZd4jvTt67jguGo1ABYFH47Pc13K4cKS4ITh85N0kD3jAA9q3OnoQlrHG0YMEe/AZPAeWVFs3VmbOWXGgDQcNfg4ZPGRrqz+OHm2Rcs4bed8J5SDjyHGMd+bMmW0FAj5l/YaWVy/luNIXHrroX6qMHnjIxJ+ZQaZ6xGGlPT3/67/+q21Row2d1cur720zB4FkMosKgemMgOsfuQfcu8i94P5yH7pHjF/evffVr341BH933HHHtgq4/4a4d+53v/thbWSiR8vUf4VAIVAIFAKFwAIiwP70XGLHCuqyKT2DOrHnPKsyMwRN+zNLN+xCfOo9w9R3+9Czilx8eDz/5AUZkTyy6lSKR5vMbCuLY+KPrawdIp+O2uIlm+7sTuX6nWjSgqV0pif9MrN9Dxe/8eHVxrNTGRvWsb7pnzmwv/WD9xOf+ER8/vOfj5e85CVNL/hkDiYw0oNeyLPbWOiKR4oyByuk6UYeku/6duz018vUk9l5HSPylGdm+9wMfIxVHWJX0EOK1xgd49NOGUwc976k6oyF3uR0mnzcyystBAqBQmDeCFRNIVAILAkEPKNf/OIXx0YbbRR8jpnZPrvB/8em8cxfnMR2IL+nw/nhMuXLGrF5lrZOzt8oWtr6Vf//X7P7C4fCYUW9Bp71rGfFG97whnjIQx7S4jr9ueb50vOVzhuBGfOuqprpgABnk23kbCd32GGHhRXAnEq+xbXVVluFlQQvfelLQ0Dnpz/9aXugCOpwvnAAcTxxzHDYwMMPzaWXXhr77bdfzJo1KzbZZJN429veFp/85Cdj9uzZzaGlrT76yl+OHltDnHLKKfGZz3wmfvGLXxAVF1xwQbz//e9vDiw6mNXx7W9/u20RzUjUjowvfelLbbXhC1/4wth6663jW9/6Vtx0000taEzHlVZaqTmd6OnGZzzJX3nllXHAAQe0mYDrrrtuk3HkkUfG1Vdf3VYta9cUmfhPG0bhRHbOP7LmHFRmeiBQo7gbAq5x5D7inJV3X7jPOXk5pjmj3f+2kX/c4x7XZp722Vf9PrXNuzbuc78Z8nfrqA4KgUKgECgECoEFQMCzqNtlnk+Cip5VRHjGcFB5ZgkcKvOs0kaeHcuuw8ce1ZY93Ntriy8z2y4WPWhLlnZk9YmL+Ni1ZKknTz90w0c3Nqc+HOP3/ER4PD/VkatfZZ6t9CEXP6KbNp6reBx7nuLVnk0sxUvWox71qHjkIx/ZAuDK9K0vKcpMxaH9cD/q9K0vY3JMf+MwNpjaCi3z7pMhtaEDrOCQOZCvPaJzZrb3CHJRTPyx450Pekjpkplte2s6TLC0f5kZcHVgq2qp8dJNHtFRmXxRIVAIFAKFQCEwXwgU0xJFwPOej5APj//x6KOPji9/+cthIrn8F77whVicxN83io444ogYRcccc0wcMwUa1ffkuqOOOioml43re3FiR/bhhx8eo2iyvpOPx+k/Cnt1k+Ut6mNjHEXj+hvVVp0xjKKpyh+Hr3tsFI3rf5z8UWNTN04+nlE0rv0Xv/jFGEXj9B+Fjbpx/TvHo2hc/6Paqptq/+Paj6uHwVTIGKZC4/Qj2/nfe++9Y5VVVmnxJ++lHnLeRaVFoxGYMbq6apd3BDiKfvKTn7TvdQrcCsQKttrC1Q32gx/8IM4666w4+OCD22yKzTbbLK644oo2bM4exGnDKfWrX/0qPvShD8XLX/7yFjT++te/HieeeGKQ+alPfSrM+Hv9618f5513XvvmmG+bcSZxel133XVtW4rtt9++BYsFpclxA9Pv3HPPbcYG3WwzcPnll4ft79Zee+0WKPbdUccMpQ033DDe9a53tW+kcTKhzGwOJTf+DTfcEHvttVfbJk9/xx57bPzsZz9regoirzsREN52223Dt9SMj6PNgLXlyKJzP5YWFQLTFQHXu7G55uXdS90pazt1dRdffHFst912zbFrWycOWY5p/BzO+K3udx+5hziI5ZVrv6xQ6VEIFAKFQCGw/CDgeSTwSGOBQ88X9uVHP/rRtrrk6U9/erDxTjvttPj9738fZ599dnz84x+P/fffPzzTPIcEDU0cNFHxO9/5TtuemUzPL+R5hefkk0+O3XffPb7xjW+0SYI90EiOF8trrrmmOQTZnuzSNdZYo+nwsY99rNm8dGXr0lG/9GVj6pejw7fVyDAR8rWvfW3bwtnExl133bW1p4O2AqYmKn74wx8OL+AmPLJT6cVuPuecc9oY6MTO3WmnneL8888HUSO2Ojk+2WDcnt1Pe9rTmn3esdKWfe5Zzr7HL6UzcuzZzgE4a9aseMpTnhJPfvKT20RK7wr068FaY4Vn63ziPyuOL7zwwubsfc1rXhPPfOYzQ7rHHnvE7Nmz24s6TJExOwewpguZdHOOjVdbM71f9rKXxQc+8IE2AZRdAueJrupfIVAIFAKFQCFQCCyDCLAj2CMmifNFIs/9zAwT7PgRRhGeqZC+e/veTz8erutlk1P2yFRosrzJx12nnk6uH9f3ZP4FPe79zisdJ29e7Xr50ta/6zGvdNz4xtXPS24vX9zt2cGjaBz+Xc95paNkqxs3vqnWz0uvXk6HUTRu/KPaqhunf9djXum4/ufVbn7Lp6rfuH7G6Q+jUTRO/lT1985Kx4c//OHt6cfnTB8H3kulRaMRmDG6umqXdwQ4WBhebg4z6zmjBF7dPOutt168+tWvbg4eq/xuu+22FijlOOKQYSS5wWDw85//vH2XjBOKnMc//vHxjGc8I970pjeFoKoVCYw7K3k5xQSHtVPGEJw5c2YLDHMwffe734199923Odoe85jHxPOe97xYbbXVmlFItracTxxH119/fTz2sY9tAV28flTIFTS2epnDiYPMGDnhrrrqqthtt92aE1Aw+EEPelC84AUvaE4oq57J4IwTTOZ8s3LRWMlE8KofD0gUrQgIuDczswV4Y+LP9c8J6x4x6YOz3X3IGe1Fzv2LR7sJ9vbPyiG/L+4/de5F9cobQ/1XCCxdBKr3QqAQWA4RYD96nlD91ltvjUMOOaR9383MX4Ff9h6b1vflBEOtNmGjsnF7YNIz63vf+16YqCgI7FmF2HmeU2R75tkdR6DS5EZ1bGT9Z2bYJeeDH/xgbLbZZnHccccF2/J3v/tdaLPPPvuEXXX0zYYmT59S9uyee+4Z6vTtG0fk/PCHP2yBXLvh6NPnFc4444y2IllwVkDb6hnP3cxstjO7nN1sQmOXDw/jgoP+2MJSdjMcBE4PPPDAYL8LSNsZhw7G6BlPjue2IKxguLbs4R/96EftW1t0/cpXvtLkgae/AAAQAElEQVTGaxchOrAJfOuK/awNnOEJS898kzpNOPW9KLhfeumlrX9bVxsn292kMX0LAku9uMNbe7uM0NuETRPQYGoCqLH6niA8+25C9C0qBAqBQqAQKAQKgWULATYB+6Br5RnPnmNXzQ/1dvNK+RtGETsOTeZRNj80r37nt3x+xjjMM1nPcf0Mt10a+cn6Tj4ep/+4czBZ3oIe34lJmxC6LOYXdDyT+ceNKTPbO0Xm3NPJ8iYfj5M/rn6yvMnHUz3/mXMfV+agfNz1lzngy5x7Om584+rH9T+u/WS8lvRx5txxyZy/8sU9Ps8XGHt/1Rd8MlPRHJ92O6j/5onAjHnWVMUSQcDFq6Oeyg+TH0nHDKmeN0Nf2fyQm4STRVuOrssuuyxs6cqxw6ki2GrGvZWxnE+cMJ/73Ofi5ptvbjP2tbeigOOLQycz44EPfGALCFudy8HECcfpZmUvnTiBOLDM2NeezK4/hxPHF75ddtmlrbrwTTOybCutHBaHHnpocP5w+tCVTl/72tdCf/Z+Nx6rBTi3bDmjnf5OPfXU0Lex2iaP00vAl7yDDjqorTZec801g7OME9F2DYxS7ekIKz8mjosKgemOQGaG+839xJHrHuAcNsHiLW95S3OcmyjhvuXwxZeZYfJF5uBhCyP3uDp5MjyM5d3/jt2jUmWdr+4zaIwnTnlcHVPYww4pH0cdbw73zuv3secrnb4IeLa5Ttzb7uHMu+5Z5dN35H1klS5tBPxu+Q0a/v1xTK/+TJB3PSr3PHKMMjP679/3v//99tmR66+/PlZfffUQPLWtoJW26667brAT2Z6eRSYdkuOaJ8fvnWeRuszBFsdsPXXK9duP3SvyyvDrX0BVkNaMY6uM2aLsR0HZ5zznOSEIKzgpeOs5Sa52JlfKKxOkthJWcNM2VuxUO9+wp326xDMXHvAyWVEfVg2bLU0XkxtNoLS9YubguQ0z+qo3Rrz6oxf7XqDaalqrdx2zuR/60IcGXUzYhI+ArCAsOdp6vmy++eYhWEsPQW7BX8FZcq0KFoRlO7Pl6asdrATH3/ve9wZ7/hGPeEQLjpvUaQtIfcJBIN1qZ9eD3yfnSXs2OYzpSL5V0nSGs12LBJXxKhNUJ8O4tZ1McJxcVseFQCFQCBQChUAhsOQQ8IzXGztLijJzZHAqc1CPdxSROYrYN2gyj7L5ocyBHplLJp2sZ+aS6Tdz4fqZrO/k48zRcsedg8nyFvQ4c3T/mUu3fkHHs6D8o+4ddQsqbzJ/5mj8JvNPPp7q+TeG0TS6NnO0/plLt34yXkv6eDR6MV+/4ZnzxnCq44k7/7y/ZmaQF/W3QAhUEHiB4Fr0zC7eLpVDgyOFc0MZpw5HiTxDyg+mvBW6nCHI8Sgii0OMbLPwBFA5c9Zff/22wpYD6olPfGLb5s22a/oTAOaEcUPRQVCIs03wWRnnlNWBD3vYw1pAeOWVV26rgjmp9GUMtpm2NR8HkTFqx8nEwWQsttRDnHnaW+1rZcGjH/3oOTM4XvSiF4UVH8997nOD8+1JT3pS24ra1nacPIJTHILGBguyOZv0py/bAlqpbJXyAx7wgDDOddZZJwSGBbyN9ZRTTolbbrmlrUqmY0z80W8iaUFwaVEhMF0R4Kh2v6DMDM7viy66qG3lyKHLyexec6+4zxxnDh7q84NJZjY2Dl5y/B74HetypEX/O8+ZqjD3uw03v0+OOfGdL/kG7oj/ON3hjUUKa3k7PPjNdFw0b/yXd2w8y0zA8Ex2/WQOgmruZ9eDa6GoEFicCPidcq15trju3FOeBfp0fSrzW5SZzfZju8XEn7KJpL3YeU5ts802zU4THBQMtSL1Va96Vdh5RkCSPWnioDbk/8///I/sWKKbe2Myo/LMDJ8mEYgU0DUZ0edKTHh89rOf3bYoZnOutdZawU4WmO671fjdZlsatxXBxnP88ceHYDH72ZbQJjX6xIp79Ne//nXb7pgu7GCBbVswk0fGE57whLa1MlvYsTaeA+5tzwe/6fImawo2608/sHr7298eb3zjG0PA3KRPtjt92fcPechD2tC1ldHeqmHy6WoLabv12P5a/pQJm/mpT31qsL0FgZ0v5xRe8LHl9YMf/OBwfrSnwytf+cr2KRnB78wMtjt8nH9j0V7f3iG0d44Ffq2w1hcZAr8mnLqeTF61LbY+tRs+37BQVlQIFAKFQCFQCBQChUAhUAgUAoVAIbCCIFDDnC8EZswXVzEtNgQ4wDhfOHM4NDhUOF90yNnBscNBggcvp746/Eh+FAkYc6Dh4RTiyDGT3zH5+szM4GCyQlg5p8x1110nG/q3ukJgWAHH1Ete8pKwNSy9kHLHnGKcTWRyLtlSjkNLPb3JkufE2mijjeJ+97tf2xIvM4MuAtKCwb2Nb6IJ1qoz9t525YmgM+cRnAR+6QALTiErKgScBI6tZsBHHp4u48UvfnEIeNPxkksuCU4n+OLTR3ciGYfjokJguiLAEWts7hnkfuFQRX4HMlP1v5D7Cf1LxaQC9657MzPDSn2/R5nZHPtWLbnnimY0POaGg/OhXOp8SO2c4Lfcdt1+o0ZRx9gzAJ/fzMxsM/hmzpw5z371WTTv87K8YON56r52rmPirwdfXEvKJ4rqXyGw2BDw+8/26x247jIz2Lm9zG9aZvbDZgs6UO53zvPDbi6uXWXsOjak5486vCbGCHKa7Od3Trtub6ofRfgzswWYJ/PRU7DTc+v5z39+mETo3mdLkm88Po3CnmQ32jWHDHn2pfsOL13XW2+9eP3rX98+e0IuPjLYqsajzLbTeJF+/F6T4/dbvf4yM5QhPORkDvCDNzvYs4HtbOtnGNEDH1p11VXbjjqZgzb0o69gs3orgOEo8GoVMXwQG1/9KqusElYIK7vxxhvbs8RvibFbMUx3QWMrfj1/tKE3e98nWTbeeGNF7TzTzTi0sTLZzj50tepXH+r047yjDTbYIF73uteFvFXD2g0TwY6lRYVAIVAIFAKFQCFQCBQChUAhUAgUAoVAIXAXAjPuyk6b3HI1EM4RDg2Oi+4sU2YFAceP76AhK3o5RPDY4s0WbtqMGywnkW95cfBw9HDqWNEr6Mm5IthDrr7w6FvKiUY2BxFnC156vvrVr25bKXM2kY2fcw4vfd761re21YQcVr5dpk91+pOSw2FnVQXHEZmZ2VbCOVZHNh2e/vSnt9W4dOQsI4scDrnMgQOLDmSQPXv27Ba0lr///e8fvsFm5YUVyRxMxx57bEhtK8g5zqmlrW+WZQ7kaas/KdnSokJgOiPg/ne/cji79t17rn33fh93ZraAYWY2Z7l7Pebjjxy/Jfjda+7x3sxvWWY2J3JmpZn/igH8YOd3lsMcdgL3HOV+SzP/tU3mXWX4OeI9L7T3+0mmcuc98y7ezMpnTi8M+rk2AcNzWiDGuXdPuufliwqBxYWA3yi/VYKS559/fvs2LLtQsM/kQitJ/Q65Fj1v/D6x/+ijrd8sz4yTTz65fRfXylgrQ9Url1rRqp0Jjs94xjPC76Njv5vqRxGezGws7MuWmfhPXh1bWZDWN3ytonU/kU83dTfddFMYh9RvtN/ZieZtciObVZljv8GzZs0Kz1cTF8k3XjLYs2xRY2WrZ2azh7WDDRmene5Z7TKz2bl0wIPk4eaZ2idwmtT5ghe8YM522n4D8MLNREg748Cd7U+2vuhkBS9b2rbOzp022uIj33jZzManTlv6+W4vHuUC5lJ1yjIzjBW/ID4MnaO//OUv7fkPVyuW1dPLRFN5MpwHeX2zUWy/rT+2PCwzs71zZA7OI1mZg7x2RSsUAjXYQqAQKAQKgUKgECgECoFCoBAoBAqBeSBQQeB5ALOkirtTJzOb80q/gr6bbrppmDVvuztbz6299tpt9apt1cykv/jii5vzBP844jjhQOEo4mzidOL80S4zm0OJ40Q5hwuHD4eSeg4o+jimq+Aqh1bmXU4WjmX1mRm2sbMCgYOHHE4gcsjmfMLH2cUZRi95vJw6jvWHh/OJ08gxHjK0oTf5jjmXtJXnDLr99ttbgMo4rWawKvmDH/xgWJFgq0DbBm677bax4YYbhi2xOezItPqi90EWLKRFhcCKgID7xf2XmW3ShXvJfebec8/DIDPbVp0x9Jd512/AUPHdspkDnsxs7a+44orw22XLac5kuwUU/SjmhYEgid0KzjrrrLDFvt812+T7bX3kIx8ZghOjSHvbe/p9u/DCC0Me7gIxZM2r3yqf9zlZnrAx4cnuGK4Dqw3789g9j6L+CoHFiICgoiDtXnvtFW94wxvizW9+c1hh6ru2Vu76xuy1117bNGB7eu74rep2nQp2o51olNnGWABRuclKUjapduhBD3pQm6RIRubg2YNnXuT5xt7Tt7znIOrH7FY71Ng9x++tQKVgMJty5513DuOwatVEQ2N1T7Epu44mXrC5MzPIogf7WZ+er8rorQ17V7941MvTCR+SR/rAQ8/MbJOzlLGHbTtt5XJM/FmhDCP4TBzGzJkzJW0VNizXXHPNZi+zg+kr4IrBSl+TJE3IPPPMM8OOPMYqOGwnoLe85S3hncA7hcAxneAt+EyusVjFCw/lxkeusRqjz7PIK6e3vq0ohhU+n6Hotjr7/f3vf39st9124XMxO+ywQ/z4xz8O/Riv1cf60Q55d8jMZmsMl0f9FQKFwDRHoIZXCBQChUAhUAgUAoVAIVAIFALjEKgg8DiEFnM9Zw/HBeL00Z1gKEeOmfVWTFx11VXx29/+NnwzTJkACucL3vmh7tzhcMHPScNxwyGsf2WcKlI89OCgcYw4e5Rrw2GjDA8nC6eOY/pLObw4eOTxSBGHlX7lObS0lVdGbm+fOXDcCURxWpGBF9GVHvLKObg4meRhxolkHMZLZ6sqOMU4mKRWHcDVuPEai3Z0oAs5UvpJ8UmLlgMESsWFRsD1zhHs3un3qd8X91kX2u/Rfo8ody9KR1G/rzm+3Zerr756WOnjG4pWbZncUrR2zAsD24xa+Wb1E/KtxD4Jxm4K82rXy7URwPBbCnPbdNphQQCArM5X6bzPwfKMjRV5gkGuIfep56U0M+d7Ehn+okJgYRDIHFxnbC+72wgeCuj+/ve/b4HE2267rW1tTLZnjHSYBICRNrYoZrP5/WN3el6ZDNP52YfqyJGfn+dTZrbmbEDyMrMFEDNzzv2RmfGZz3wmTL4xAdN3f+0wc/DBB7dJOAKRAsUx8cee1K/nKB0dewbSyfNUnWcoYl+q86x1X2rjGakcP308m9myAp7GhEcdfeEidYy0JYvdO6FKm5DZ+/F8VwavzGyBYAFz7aXqBOszB1tN77LLLuH5/KY3vSkOPfTQ8AmCgw46KExI0gbO/R2B7trTh6709Lynq/6NG+HxbqBMIDgz50x8tZLatYCHHlZ++76wbcB9c9m3hPXvG8om4cCRHnDpsmFANhkoMyVFhUAhUAgUAtMZgRpbIVAIFAKFQCFQ1rbVEAAAEABJREFUCBQChcB8IzBjvjmLcbEhwHHBqYE4MgRAn/SkJ8XKK68cvrPLec+Rv9pqq4XveT3taU9rqwq682OcYpwzHDPkc0pxMjnmvNG39pxRHCqcTpw7UuUcUZxZ/VgZRxNZyjh1OGO0Uc4J1B1OjvVhTPrkpMrM5lzTXp8cRcodGw9+fZBD18zBVm/6wtvrelv9amc8SL1xWHXCWbfjjjvGxz/+8fjIRz4SVhFsvfXWsd9++8WHPvShsMJgq622at9p065jIY/oJC0qBKYrAu5dY3Ptc9yaWGE1v+Ch+9Kkjn5fuY/xLghlZmP3myYQ6bdIH+5nfbbKKf43nZv7/fU7Ci/j9Dsq79z4nXVORhGnv99Rv6faZ+ac31+ylRVNXwRcK+5fzzLn27PSPe86kp++I6+RLQsIuO7YdHZl2XvvvYNNxv4SZHRsFa2AIF0zU9K2QmbXOfDb5Tr1e2finmO/d+xOPJ4pjj1LPL9c75nZtkDWjoxRlDno02+s38jehrzMQZ0A5AEHHBAmY5pMMWvWrKC7z4vYNtlq+5e+9KXhWWk1bOagHR2NnVy2q0Bx5kC3zGzbW8NHHdInuxa5Z7U1RnXGIC9Vl5mhXBtl9HZs/DCS96xVRw7dHMNLn/iNWb1ns9SKYbKt2naOPDtMGnrd614Xe+65Z9s9x4rn8847r9nMfk/I1sZvirz+kTFkZnvWOHedRz/4nDO/QZ5hytgc7HZtvecIsH/1q1+NI444Ij796U+H4O/Xv/71EHwXDBaUFiS2CxHZcMgcYEKeYxjIFxUChUAhUAgUAoXA9EOgRlQIFAKFQCFQCBQCC47AjAVvUi0WNQIcFohczhlb3ll5YDb8F7/4xTjyyCPjG9/4Rpx22mlx3HHHhdnxnDMcKdqMI44V8jltrFoQhOGk4QTiQNGec4jThEw6cMgo53iyNVznu+aaa9r20eo4caSZKWnlVitzNimwnZx2ZOpfv1JOJ04pzih83RHkmI7KHvzgB7eVInR0rC8kz6nE0eVYWzrKdz31ZxvtnXbaKTi0dt999/jEJz4RHI+cS7aWU8axxZlnSz9j1o58Di39wsNxUSEwXRHo1zjHrHvTt8cFgI8++uhwr3AMu9f6+N3PyHG/X+TnRXj9/ujHCqUuy/3mfp9XuyofIOC3ze9d/011njIHq7WsBM7M5mjPnHvqd50kcqTa+22T72XyyymV2mMQcK7dg+6/fr7l3YfSMc2ruhCYEgKZGX7/bf1sW+EPfOADsf3228f73ve+tsWvgKqVqJ4Hfpt0xjaVunbZg7Zhtr2wckFW5Z496vBpm5nBrlTvOndtz+/zxXOPTMFa8vRDvnKrUtmKv/vd79rnWT772c+G4KNxWCXLDjdZ03OSLSqAOSzHBEr3H13oyU5175E9rL/nrn7xqqcHnZCxGBN+PIg8ZeoyM9is2jgWGCX/6quvbts961OdVdRdN/z69GzBqx7fL37xizjmmGPadsuCv4KtX/rSl8JkStt4P/OZz2wrjD3L2fDkGBd92PdIH7BQjmCpPnPw3NKXnY1cF8aq3rOMzY9fsJz9Dt83v/nNseWWW8Z73vOeePWrX922FDfB853vfGe89a1vDe9KxkCGPsg2HhjJFxUChUAhUAgUAoVAIVAITCsEajCFQCFQCBQCU0CggsBTAG9RNeXMycwmrjvCOL2sBka27nzCE54QvtXl2MpgzqLO2xrO4z/OEQ4RjhEsVidIHXMYyXMu4cscrFLgnOHcycy2KkP/ePD6/qSUc6v3r60ygeOTTjqpOZDoR0/l+tGeQy1z8G008rXjMOJMwqcNPnnOIA4lbR3rC8njMyYOMnll6qyWprtj3/yV0mk4ldfvPvvsE5xMvhVsuznt9MURJoUP3qJCYDoj0K/zzIET3W+Re8/vDMfr+eef31YB2VI2M8N9516BiftI6h7MHPx+yavPHBzj1weZ/bdHGzzSovlDgAO/c8I9M8NvVWaODAL3NsN4c5r38kqnNwKTz/XwdZCZy/HgS/UlgYDfmt6P33HkNx7J97pRqWfKcH1mtlWwysiRDl+X7C9lrl1tMzMe97jHtW2aBQ9tK+15oo5+bD/8JjjaZlowkN3X5dCTLLyeR5kDu5YNmpnt9xO/QC85eLTNzPYZFp8S0dfLX/7yMEFKf/ogD2lz5ZVXSsLqWX05IKePz7E22iqnE5lSdq42mRl9sg9+vCbxCKh2Xr/52qjH28vJoIstswXN9XXppZdGD4rrM3MQkGdjG59VvfLaqdffz372sxZQpvfrX//6WGONNXQ1Ry96KvjpT38abHfnIXOAIfubTc6eP/PMM1vwXz1Z+qATuuCCC+a0Va9vwWDvGWSbSCrIrM54lTk/5MibDMt2F4h3jMiVosxsq6TliwqBQqAQKAQKgUKgECgECoFCYDogUGMoBAqBRYHAjEUhpGQsuwhwvnAUcbIhDiTOLylHUNec84YzhpOHQ0mqjvPFrHttOFrOOuus4DwS0OEEIkc5RxVnmS3bumOJE4kjhxwz/bXBy3lFHqeOvuQFlfHZ0g+Pfjmluo7kcAjhpae2eBE9tLUlHx7tbdEnYG0cxqZ/PMj3x6xusNLaln70pZOUXDyCLsYmX1QIrKgIuD9toe5e8jvAyewec991TDhw3XOO3TPuVal7SFlRIVAIFAKFQCGwoAiwy9itto1mCzqePXt2CyL354zJhZ43F110UQgg4tGG7au/zMHkJflf/epXLQCJnzx2q3J24M0339x2s8kcBDUzMzzD8OEnT8o21YdytvU555wTl1xySQsms1nZp+TSAY9nI7tVG3WO9dntVqlVzMrYq/rxjGWPGht+NiwZnrWZ2cZAti2ytfvLX/4SbFfP51e84hUtDx9bKpOH9EFf+W233bbJkGeXk6EPOtNd8FlAnfzMDP3Sgw6CsLfeemubEKa8txV8fvGLXxzaX3zxxQEX9fAybnzGapcjuutX//oUwLfSF3633XZb2/0IPzxgoW98l19+eey2225tW+guE19RIVAIFAKFQCFQCBQChUAhUAgUAoXANESghrRIEagg8CKFc9kTxnnC+cQhxMnDUcQBI6UtpxbHEJLnsOFQ4qzBw4kjEPShD32oObk4ZGzP9t3vfreteiDz2muvDSshrBy0SoPjZvPNNw/b5JHBcSTIyzkkrx99I+3pwyHkmKOKc0f/+sKLyOEgwiuvTlvjop9jqxWt7HVsqzv62Ebb6gzONE4tzqlddtkl6GzbvGc/+9mxwQYbNCcX2RxN5NKFHtKiQmBFRcB96d56yEMeEoccckicccYZsemmmwYnsXvFve6edV+7P92b7j/t/JasqLjVuAuBQqAQKASmhgD7k4RnPOMZYTtiE/h84sO3YtlybDvPGd+K/eQnPxlsV88gk5TYhmxHwdQnP/nJzX61MtYuMexUNqG2ZNn22POM7ScwqU/2H7t41VVXbbvbmDT4ox/9qK1IVnfZZZe1raEFVAVF2Y/6l7caNnOw4pg+5Hg+ssfJVuY5mTkIsHqeqidD/1LHyARGz9ef//znoU8BU89dY1QnJddzmo0tCLz22muHAK6tnW1fzT5XZxWub+z6zIyx08OYtSfTyl+fcdH21FNPDUFXkzsFyOW1NRnMM5/+MIQFGexp3342Prz6YC/ceOONbUWyIL0twX/84x+3bzZ7J8CLbAluq2nBfoF3u/Psuuuu4fvDzhXb3S5DPusikG9F9sYbb6xpUSFQCBQChUAhUAgUAoVAIVAIFAKFQCFQCMwHAstTEHg+hlMskxHIHKxm4FjhtOEw4mTiIOMck2qjDA+nEj4OIWXqOLRmzZoVL3jBCxyGbfO22mqrUPa2t70tOHY23HDD+N73vte2gLN1te3afK+Lc4lDi4ONQ4tc8pVxHkmb0In/6MNZRgd94s0crMqgC5pga//I4iDkxOIIdEyewO9Tn/rUxsNB9f73v799U4yO733ve8O36ayO0If2Vjn6FpkG2kvpIR3WzXFRIbCiIcDZ694ybvcjR+3hhx8eVvP4DeD8da+6pzmhOd1N4ODgxa9dUSFQCBQChUAhsKAIsMkQ23TfffcN34q1VTC7zsREu81YQerbsQKlz33uc9t3cOXZkpkZUoFRgWQBVM8tduIWW2wR2u+0005tBbDtjAVjkcAj21UA2CRBzzifRvBtXG022mijMOGQrJVXXjlMevTsE6wk7/TTTw/PRvY1/Xtq/J6TArDynpXq5fF7bjrWtzLPXsFV+YMOOije8Y53hJW4jgWcjcczGg9ek698U5e9+6xnPSsEYHfeeef26RM2+TbbbBMCuS984QvbN3bJMWFSyu617bY+2MZW8vbvN8Nrk002aRPBBGCNke6CtK997WtbPzC3ZfZRRx0VM2fOjK985SshKGzSKHw222yz+MIXvhBSWFu17FvKgszwYS+Q23f0Ofjgg9u3iPGz252vU045pX0Wx0S0l73sZdQuWjEQqFEWAoVAIVAIFAKFQCFQCBQChUAhUAhMEYEZU2xfzZcDBKwA4HTitJHnbOJwEZjtziaOKQ4o9fgcGxpejiWBXSstBII51ayk/cEPfhBWVVghIUDLCcXRduKJJ4ZvigqicoyRw8EkT55+rE7WNx5t1XEi4ePc4tiS1/Z///d/W3BZ3jiU4xXk1ZbDSSrAbWUv5xHHoOAwXisarErgPLMSRNtHPepRbcu5ddddt21rpz946IMDjD7yRYXAioyAe8r43bdSvwvuD/cXp/yll14a7jm/Gerdh1JOe7zyRYVAIVAIFAKFwIIiwEbUhp346Ec/Oj72sY+1QKhJR4KyyKpTgclPfepTze7E7/nTn0mO2a8CuE9/+tObveebtWxXq1Lvc5/7xGc/+9kQSPbMYjMq085zT/Bx7733Dv37Fu63v/3t+MlPfhJXX311fPSjH42jjz46PvjBD8YTn/jEYNv6dILAKhtbcNaEQ7L6s5GdzAZVZhwCoI6NFb96dWxSfQqyrr766sHe9by1Kpd9Sr4JjMbaZStnIwvGHnbYYSFITZZtsq0k9k1lNq/PoVgtLMgtIIunj9tkSQFufftGMHv+O9/5TtBH4NUEMDwwhY9Pr1xzzTXtO7x0F7C1A49zQq/Zs2fHueeeGzARkBa81/aOO+5oMgWt2d76f8QjHhFWAbPh9X/hhRfG7In2cHduTDYVDBcYNlZ6FxUChcB0RqDGVggUAoVAIVAIFAKFQCFQCBQCiwqBCgIvKiSXYTm+1cV5wpnE+cLZRN3MlDTiZFtttdXCFmtWPnA6WWUr4GumfmbGi170ouDgOvDAA5sjzve/1lprrbDydr311msz/znlrCawpRxnFOcWR5Bgku38rKDA2x1jHGCcOZmDFcvPe97zYv31128rdmPiTz0ZE9n2nTNOJv1Z1WBFhoCUOg4/cui65pprxre+9a2wfZyVCGtN6Pi0pz0tOLCsIDjhhBOCnvS3EiEzg26P8QYAABAASURBVH7kIFhkZtsC0HHRUkSgul6qCFiV5B7kcHY/u/+Ucdq6r91rnOkmWTz/+c9vK6oys2336H5cqspX54VAIVAIFALLLQJsP/aqZxASuLR9s22ZzzrrrBaAFdA9++yz23bRJjF6VglOsl89owRmM7OtfLWLBdpnn31ijz32aN+WNZnxda97XQsCC5aSz64UtCRrlVVWaat+9cOmPOCAA9oEQgFSQc2VV145fIrk61//egsmmxzF3maTPvzhD2+fSrF62WQpK4WdDBMrBT2t5LVVtcCyAK0gt3pjZZN6zgpes2eN2RbYjtmocBHEFgTXn3ZIsFTK5rV1tsCxlcme0bNnz46vfe1rYfvl973vfUHm/vvvH57V8NKOTSzQy9Y/8sgj25i0tdOPraUf85jHtPYmf+63334NR5PCYC2wS2+reX0yRjDYVt2CyI59z9f7gdXIgsqzZs3SZZgUqn+YwFyQ19bVxgZzK4BthW1Cp/cD5yfzrveXJqT+KwQKgUKgEJg+CNRICoFCoBAoBAqBQqAQKAQWOQIVBF7kkC57AjlkOGw4UziLOFs4fThtpBxtgr1WQnDa4BVkNRK8ZupzOHEu4fVNMN9Q45DhQLvkkkvimGOOiTe84Q2hXrBIWysUOKvI4Pgxu58DiqPLVtE9mES2fGa2rZs5vMizKoITLHPg7OmOIkHqQw89NI499tiwRZ2Vw5xqmRl01bexcRZxglkBwcnGCcWZ9ZKXvKR9A9jY9Yvk6c55qD2CibSoEFhREXBv9rG7n+XdI+4XAWHH7rVZs2a17wVz8pp00Sd5qF9YqnaFQCFQCBQCKy4CnjNGL2ULSj2THvvYx4ZJfCYtrrPOOuHZxH4THBRANRnQKlu2pzZkZGZYCWy7Y6tREZtVUFO9iYtWogpiOrYamCx5zzqrZtnPH/jAB5qtK/jbbUT9rLHGGmHbZAFl/Pq3jbSgpmcmOQ95yEMkbZKUtoKxCvRldxo2r2P8xuPZamwC0XRH9GNj63PmzJkBC2UCqL3MmLXVPz1f+cpXNp2tVqaPYLk2Ar5wFbCGnb7//Oc/S4KuPvdi623PdzY8XciGi91+lH/kIx9pW25r5LmvX/rr24pkGAuAm1iKR1v9wsg7hWCwvr0rwISdj49Nr08TR00gtTLYGNUhfUiLCoFCoBAoBAqBQmD6IFAjKQQKgUKgECgECoHFh8CMxSe6JC8rCAhycih1fTiKMrMFbOU5XzjWpHg4aaScPVLEscNZhIfzZaWVVmqBVM4r9ZkpacRRRAbKzJBy3mjP2YNJmT7lEfn0lO+8dFaGlHMQSfXNQeTYKg+OJzwcSuo5lYxLPf3I9v2xzIGOnV+9OnoZq7GRTQYiU1pUCKzICLg/OJ3dI+4xzu3MbKuH4OIek3LqchhbMbXrrruGVVDKiwqBBUSg2AuBQqAQaJ8BYQey1diMmQO71bPG84i9xm4DlWcUYrcJqFqVyr4TjFTPJmS7ep6RSYZ6ctVrh/CRo0xeik+ezao/KTnKTEJ03PnopE5fdBRsZROTQT4+MqTq9U+OY7avlH2LB9EVH7lkyJOnTr9kqoMRXu3JIbMfd13wq2eH61dbMulILuqBaGMgs/OpQ/jpRw4MyZDXV+8XTy+TsrmVkUUH/cNYe33L4yNLnX6QcfXyzGxbTuuDrF6nvqgQKAQKgUKgECgECoFCYLlGoJQvBAqBQqAQWAIIVBB4CYC8tLvgdOHM6Xo4llfGUSSPOJWk3bmSOQiaKsOH5Hu94y5LysGTOWjDgYTwS/Ulj7RTJt/JMRmOOYak9OEI6seZGZxZHEXqEWeUY06h3gcHmWP1SH9dNpnK+rF+HeORDlPnGS6rfCEwHRFwn6HhsWUO7mVl7qnMjH4vKsu8q96x+089h+/mm28ev/nNb8J2kY7V93vM74TjnsoXFQKFQCEQURgsSwj032w6ZQ5+79lWKHNwrG5xUrfZuq3WjzMH/Xf7z2QkE5Q8h6wEtkp2WH/tu+3qOUVn9crl2XtI3vNO2o/xOZ4b9eebOn1Lkb4yBzo6JqP31dPMbIHurs9we22Q8WYO5JCROcirQ11HebzSLq8fT9ZFOR20JVObzIzMlG2UOch3vsxs9do0hon/MjP6Md1RTPw5DxNJC9pKkX7IkjruGA/nu6zMbJ9/iYm/zJzTh7b6kEb9TXsEMgeTDbtt6rz3fGZO+/HXAAuBQqAQKAQKgUKgEJj+CNQIC4FCYEkiMGNJdlZ9TT8EMjM4BI2Mg6c7cXqZ8qkQZ5WXfkQ2Z5aUzB5EcqzvzHIKwKWoEFhaCHDSuRc7bbPNNmF7+be85S1hxQ+91JnMIXVcVAgUAoVAIbCCI7CQw2dror7y13NFELJvK7yQYqtZIVAIFAKFQCFQCBQChUAhUAgUAoVAIVAILA4ESuZSQaCCwEsF9unVqcBPHxFnnJUZmYsuIJuZQaZAcO9HytmnXJ8CwraqdSwoPKwT3qJCoBBY9AhMvid7D+4/Ezjcm8973vPiiCOOiE9/+tOt2raR6tyrraD+KwQKgUKgECgEFgIBK0M9T6z8fdOb3hQ+RWAnCtsKL4S4arIUEKguC4FCoBAoBAqBQqAQKAQKgUKgECgECoFCYPEisCwEgRfvCEv6YkWgf8tLJ4I7gj6CsJkZ//znPxVPiXz/i9zMDGk/7kL1JeAkIGwLPMe9roJMHYlKC4HFg4D7Hc0rGKzXv//972Fl1vrrr98mc2Rm2ybSvay+qBAoBAqBQqAQWFAEhp8hAsHrrbdebL/99vG2t71tQUUVfyFQCCx5BKrHQqAQKAQKgUKgECgECoFCoBAoBAqBJYRABYGXENDTtZvh73oJBAnI9rEK/PT83NPxpX2Vh+CuQG8/FuAVZLb6d9gRSKJgMdLGcVEhUAgsHgQys30nkHT3PxIU7uR+9TvQ71X3JMI//NvhuKgQKAQKgUKgEJhfBPqzBD870PNH3jOHjShfVAgUAoVAIbCsIVD6FAKFQCFQCBQChUAhUAgUAoXAkkaggsBLGvEl3B+n2Ciaqjpk+76nYKwgrSCwrZmVSacqn1yyfN/NqmP9kcn5Z7s/q38FmvDgVW9FCMJXtIwiUGpNCwTc75mDQHDmv6buSTyc8u5Vg3aP/uMf/5AtKgQKgUKgECgEFgoBdqDnCfKMcSwYLAAsv1BCq1EhUAgUAoVAIVAILB4ESmohUAgUAoVAIVAIFAKFwFJDoILASw366dFxZsZKK60UPcBjBa4ArDJB4amOklwk4GvlYGaGgLAgEsefwLA+9CcYnJkOG+FrmfqvECgElhgCmdlWB2dm+13wm4AoYLJGZsY973nPtr27sqJCoBAoBAqBQmBhEPBMGbb12IEmHi2MrGpTCBQChUAhUAgUAoVAIbDoESiJhUAhUAgUAoVAIbD0EZix9FUoDZZ3BKz4Pe+882KHHXaIrbfeOk466aT405/+tMiGZVUHYVYVnnPOOfGxj30sNtlkk0Y77rhj/OAHPwjbz2Zm4JHHL2gsLSoECoGlhwCHvIkhXYN+P9dKrY7ICpPWQAuBQqAQWGQIeJaw86wCJlQw2OTAzGw2obKiQqAQKAQKgUKgECgECoFCoBBYKghUp4VAIVAIFALLEAIVBF6GTsbCqCLgyREmnVt7DjH1mRlnnHFGbLHFFiFoa/VEZrYmjpEDW+kh+S6zr7Ylq/PJ45Fa8Xv11VfHoYceGkcccUR8/etfj3vd616qQ98tM/FflzeRneOg096xPofrBXOVIwGkP/7xj/GNb3wjXvnKV8aRRx4Zp512WpxwwgnxhS98IW655Za2OhivVcOCTr09mV1n9cr7qkTH6vUtrxwu8srxyqPhvDpl2nX9HcsjeTScp0Nvp05f0qJCYGkikDn4DRjWoV+3PR2uW5i8+7G3s2K/B38z/7XvzldpIVAITCcEaizLIwKZGf33mx2WmeG5oGzYJoql9NefJb17O8ZkDp4rdOzllRYChcDyiUBmtl1j3OtW+WcO7u/lczSldSFQCBQChUAhUAgUAisKAjXOQqAQWBYRqCDwsnhWFkAnji4vx9LhZhx1SLmtkz/wgQ8E+u53v9u2ahWMEdz9+9//HtoL5GrvJRvJa0tGP1YmkKlsfoOYZGuHX1t51GVnDl7o9aFMHRLMFWT95z//6TBuuOGGtgJY38bz8Ic/PB7/+MfHaqut1lKrQTAaj3baZ2ZzYBobOb2cM5OcuPNP33TLHGxtLRBMFzLuuOOOxoVHxjjUy/cyeZSZLehNNsL717/+VVXQgUyYc57Kt4r6rxAoBAqBQqAQKAQKgWUMAbYOW4ZaJrKZ1Jc5sNnYR+rG0v/+bwscF1/hUNdAXQMLcg1Y2e/dzO+Q3x7vcFK/R0WFQCFQCBQChUAhUAgUAoVAIbAMIlAqLdMIVBB4mT49C69c5mDFBgkzZ86M73znO3HdddfNCYpmZgicWrErICkwKeDphVsbx4KYmdlW7XIAZmZw/OERzMQ3P+RFHp/gq9Rxly2g61g5EsTVt7wga9/m74ILLoibb765BVnXX3/9OPjgg+OLX/xi7L///rHqqqu21c3aGI929BP4VaYvcpQ7RpkZxmvsxsMxIWCNN3Pg5ORsgB1+OuIzBqtNOCOUa4cPPoi8zGyBdoHf+9znPtgahjKC7zDER56yokKgECgECoFCoBAoBJYlBNgr7ES2E1snM1tAl61Dz8yBrZNZaWZhkHl3DDLrOLMwyFw4DPq7kvc3711+c5B3rnp/gkRRIVAIFAKFQCFQCBQChUAhUAgUAvOPwIz5Z11gzmqwBBDgmNONdPJLcWaGIKt6L81SDj0BTMFOZYKu2nrZFvDswUnHAp5/+9vf2ipWAU2BVTIES+9973sHOY5HER4v72ThE0zlWHQsCHvPe94z1KtDgrj6phPdjQn99re/bSuW6fzyl788Xv3qV8dznvOceMlLXhJ04aTU3rikAskcB/rPTEUtECswrEyB8UrJNyZ5eum/OznpQCYdYYOHDp2fnsrgg/CQp38yYIaU41OnvXwvky8qBAqBQqAQKAQKgUJgWUGArcQGkrJ12CxsH3k6smWK/rtNTiwcCoe6BuZcA4vknvDu5HfGe5vVwH6HvKP5DfJbpK6oECgECoFCoBAoBAqBQqAQKAQKgUJg/hCoIPD84bRccgleCrL+5S9/iQc84AFtFbAAp0AsZ4V6Qdf+cm2QXrIFML18+w6vQKrApYCmttqpk/bAq3Z3p7uO8Girjf66DHl964M+HI300FIdPeiubWa2QLE+H/jAB7agtHLtBLE5BbRB2iOBZkFmbYznz3/+cwtaG49grXb41Pf2ysiEFx6OBjqQS/9bbrmlrUZWjvBzRMiTRWd6KTNOjlLypXjpQE7nN2Z1w0ROUSFQCBQChUAhUAgUAksTAXYU+4cO7Bope4Udw7ZhyxT9f22CYuFQONQ1sGivAe9ffnO8T0m9i/bfIcdFyyICpVMhUAjG4O49AAAQAElEQVQUAoVAIVAIFAKFQCFQCCyrCMxYVhUrveYPgczBKtfMQdpbcdwJaB544IGx/fbbt2/qeoG+5pprYscdd4ztttsuTjzxxLaNMqeeYK02v/rVr9o2y+9617vihS98YTzmMY+JNddcM97znvfE9773vfCNW7ycHeT3/uaV4hFk9RIvuOqbxFtuuWU8+clPbrKt5n37298eRx11VOibYxE/nQRVDzvssMB/yimntC7+8Ic/xFe+8pXYY4894uMf/3icc845rVzwVTv9nXrqqfGZz3wmNtlkk3jWs54Va621VsyaNSs+9alPxQknnNC2gRaAFnTOHHzH19jVffjDH45Pf/rT4e/b3/527LDDDrHeeuvF8573vNh0001jn332abjdcMMNQQY98Qo001fw2PGVV17Z9PQd5le+8pXx9Kc/PTbeeOOmw0knnRTXX399cHBo30m75Z5qAIVAIVAIFAKFQCGw3CPALmKTCQZLTWRj67Dn2IAmty1NMpFuKjRO96nI1nac/HH1ZIyice3H1Y+SrW6q7clYlmnc+KZavyyPfX50m+r4x7Ufp4P3TZ8x8q7kN0gA2HusH9aeyhcVAoXAMoBAqVAIFAKFQCFQCBQChUAhsMwjUEHgZf4ULZyCHHaCkt/4xjfi61//egieClB66fYtXcHV888/P2yzZatjq2a/8IUvxAc/+MHYeuutWxuBzt///vfhJfy4446LzTbbrAVkL7nkkqaU4GXLjPiPozAz4+c//3lsscUWTcbxxx8f1157bdx0000tIPvNb34zttlmm3jnO98Z++67b9x6663hhV9bgVh6/fKXv4wHP/jBraef/vSn8bnPfa59F5gunJJW+JIpSPv+978/BHPPOOOM1s9vfvObOPPMM2O//fZrQV2B8d/97nchmM2pACsOBUHuQw45JOjTA82HH354/PCHP4xLL700zj777FC/+eabxyc/+ckgQzuOUk5RjgorZGD1oQ99qOF4zDHHxIUXXhh0ELCmAxz23nvvhutkDCcftwHXf4XAcoBAqVgIFAKFQCEwfRBgM7KTTJj7zne+E+wa9otJgW95y1uavchmnBexJUfRvNrNb/ko2fNTN66f+ZEximdpy59q/1NtPwqb5aFu3PjH1S8PYxyl47jxjasfJXt+6nbaaafYfffdw+RlE3z9svZ3JO9ujosKgUKgECgEli4C1XshUAgUAoVAIVAILD8IVBB4+TlXc9VUAHKuFXcWWsH6jGc8I2bOnNlW/d7vfveLtddeO57//OfHqquuGoKXWE8//fQWJD333HPDS/YTn/jEeO973xv7779/WMmq/W233dYCpAcccED8+te/DoFXbUcR+QK4Aq8nn3xy3H777U0X3/W1MnfWrFltVbCgr0DroYceGnQhk+Nx9dVXj3XWWSce/ehHh/4FrFdZZZV4whOeEC9+8YtbOSelQK4Aq+Cq4LJVweuuu24LPFsxbOWxgDcZVhFzXnAiCOJqD0f96df4Bbx/8pOfhO2nrYoWWH7KU57StqW2opmOVg7rRxBaO3TaaafFzjvvHBymdBK41lZw2neMBYptga3tRz7yEU0a3jL6lRYVAoVAIbAcIVCqFgKFwDREwERCdpKhXXbZZW1yoEmFdjMxwfDLX/5yLE360pe+FFOhcbpPRba24+SPqydjFI1rP65+lGx1U21PxrJM48Y31fpleezzo9tUxz+u/TgdPv/5z8exxx4b3rm8a3mf9Fvkfa3elyBRVAgUAoVAIVAILDUEquNCoBAoBAqB5RCBCgIv5ZMmCNlVsKVxz3O+9bzUS69UYBHJIy/GUtSddfJelgUwbW183nnnxYMe9KD23bKHP/zh8f3vfz/OnQj2CoTe4x73CKuDBU9tUSwgaqXHWWedFcrM1rZy2Iu4raH1IdBpZa2Z2cMv4pkZman7OWRM3/rWt8KqXDrp/7Of/WwLJm+77bYhOEofq2s18t3dr33ta2GFL90OPvjgoMtGG23UZMNryy23DAFaK3cFa5VZsWtLaTIEp60gti204LMg8OzZs5uzUhCWzvQxLuPRBqaw1OfVV18djnfaaaf48Y9/HEcccUTDwspp2zvjF8iF4R133NFWLSuzBfRuu+3WVv06fsMb3hAXXHBB215aO0Fw2D3ykY9sTg0roq1otuLZOaBL5t3xI6eoEFhcCLgXJsvOHFyDmYN0cn0dFwKFQCEwQKD+n84IsEPZhMb4ile8IthZbKqDDjoojjnmmBCkGUVsp1Fkl5dRpL/FSaP6VjeubzyjaKrtR8lWNwp7dXimQuP0H1c/6tyrm4pu2o7rf1w9HUaRPkYRjEfRKNnqxuk3qm91U21PxigaJ39x13tXNNnk3ve+d3gH7u9I3tUyyz71u1xUCBQChUAhUAgUAoXAkkWgeisECoHlGYEKAi/ls+elVhAT9YCMl93ueJMfVjEzWzCXc254BWos5J/go4Co1bqZGRtssEF89KMfjYc97GFhK0B6CZw+61nPCsFUecFfbczOHtct+YKfeMmzsvhFL3pRW4Es+Oll3mpZsq04hodtkwVU5Yfld3yGy+RttXzkkUc2J8F973vf2HXXXcPq53vd615he2ZYynNiWpWLB3b0EnQmgy6wxi+/8cYbx6xZswJvx8Aq5Ne+9rUxc+bMdg6uv/76uPnmmwMegt0CxraIJk9fW221VTz0oQ9temlrrHC0YtlKZuMxE14bTg7tBJ+VI/0qKyoECoFCoBAoBAqBQmBJImBSHPtJ+sxnPjM22WSTYNfYDvod73hHvPvd7x5JPvExFbILyyga1/+4+nG6jWs/SrclUTdOv3Hjm6qOy3r/U9VvHH5TlT+u/bjzM9X24+RPtX6cfuPq7Ua14YYbhp2p/AZ5R/PuW+9HS/IpUH0VAoVAIVAIFAKFQCFQCBQCEVEgTAsEKgi8lE9jD/oJeHK2Uae/4Nq+WOBQWedT5xivlbXyUyFB3a9+9atNhEDp29/+9njEIx7RApe2RxYQVWl1rSDt4x//eIdthavtm9vBiP+uuuqqENAlx5bMb37zm1sQVZO///3vgeQFW3fcccfWr4CpFbNe+NWNI1s8W70ryGzbaIFa+mrHcZA5mDEu0GoMxqnu2muvDfrJwxmm8rBeb7312pbTMBbgVS4ou+aaawY5jgW4tSOPrlYGGw89BHsFom1zDUf85OKnQ8fxZz/7WVx00UWq23bdeDKzrXp2TbSK+q8QKAQKgUKgECgECoEliIDJcibwmRzHDmLH6Z4txK6RLk5i746ixdn3/MgepduSqJsfHUfxLKyOvd0o2fNT1+UsbDo/fSzPPONwGTe2ce0Xd/04/cbV+73xHuS3xm+Q9yNlmRnKo/4KgUKgECgECoFCoBAoBAqBQqAQKATmG4GFCQLPt/BiHI+AF1rkZdwMZy+5goi/+tWvwlbD11xzTdx4441x6623hi2IrVxVRzJ+6VToz3/+c9hWOTPDi7Ztlm3RvMcee8Rhhx0W8h/72Mdir732CqttOQV70NMK1nF9ky1YKpgqQGobQdsJWq1rKzHbIe++++5hhfDZZ58dZOO94ooroo8PNr0f+U7KyLzuuuvmrCwWXCUDhuqRAK3VupwGAtGPetSjQsD3T3/6Uwggkwd3AdrM1CQe97jHBQeFA7wcEM4TPgFmqWA1zORvv/32EFTOzLY9tPNmfMZlSzN4fupTn2p4KoejADFdnVf9ZGbTS55MaVEhUAgUAoVAIVAIFAJLGgE2jol0+mWvSLtd5JhNtTgpM9uEuMy5p4uz7/mRnTl3vTKXTPn86DiKJ3Nqeo6SPT91mUu3//nRcWnyZI7GZ5xumaPbZy5w/cj7MfPu8sbpN67e7433QL85eL2jeQ9T7r1OWlQIFAKFQCFQCBQChUAhUAgUAoVAITB/CMyYP7biWlwICJCSnZktAOhlVwD05S9/eay22mqx9tprxxprrBGrrrpq+Jbsk570pLDSVfBWcFLbqdAf/vCHFrTk0CNHsFfAUpB2u+22i4985CMtAPzJT34ydtttt7jsssva6l1BVUFUbUaR1SOciPiNa9ttt23bSu+yyy5Ntm2gP/GJT8Ruu+0WgsH4rDwRVOWAFKAlv6fynZQJotJDUFVA1jbWw44CvJwHxgcvuggCcywIIEszswWc6UqmNraodi7ok5lt++eY+CO7rwRWjz8zW8Bee/XkHnfccWHr6R122KFtr73zzju3cRuvFc/nn39+C7rjFcTm0NB2oou2GlpaVAgUAoVAIVAIFAKFwNJAgH2E9M1GYfNIHRcVAoVAIbC4EfDe1t+NTI5F+uxl8kVLAoHqoxAoBAqB/5+9+wy3rCr2hV/Fp/NezzkiJhBFgiBmQFRQyaCASFBJAhJFEEUkKKBIg+Sck4Qm56AkiTaCoCBJiYJklCSg13Of537xvvs3lqPZIOzd2N307u7aj9VjzBFq1PjPJatW/WeNWQgUAoVAIVAIFAKFwPSOwCzT+wamd/sdx2wPSMz+49aP3r/+9a/xt7/9LZC0iELBN/1IY5mjiE3zJlcQl9aS6WqNt7/97S2rdrbZZgsZr8hQgmx929ve1t4VjGg1blJ+hNNL2OnIZ/OQu29+85sDIYucnXPOOdvRXvpmn332dhw1XByHbd5oQgds4MYmpTkwVWZm029/2jIz/Mk4FtBE5MocJtq7ZGaz0bU+883JzEbY2xc73QvrZ2Y70tl4+MHNO4HNecc73hGzzjprwNC+iT5jYCHQ2m2xB0+7s4uukkKgECgExgQCZUQhUAjMNAjwpfgiNszPIdr4QnxH7SMJH2ZyZCTdU6JvNNumxBrTUse03t+0Xn807Eezb7T+ydU/2vyZvd9vIg/3Kv03x/2Y2TGp/RcChUAhUAgUAm84ArVgIVAIFAKFwAyDwCwzzE6m840ItBFkI8J14403jg022CC+9rWvxUYbbRTrr79+k69+9aux7rrrtiO5psSWEbCZGdZ997vfHcccc0yccMIJcf7558dll10Wp556apx44olx8sknx/jx41v9lFNOidNPP73ZNZoN9BqD6Pzyl78cZ555Zpx22mlN/0UXXRQXXnhh033BBRe09vFDazgu+YgjjmgkdAz9Df/hr95lqKtlJQtKqiODX3zxxUDIuka+In1l87oWwBS4lGXsOjNbFrR6J157HdluncwBYSwAYa5ghNK9MlaAwnquM7PdFwTwFltsEWeccUbD66yzzmp7VJJLL7204QpHR2yvs846gRhnQ2ZS2wTJ3Cr1TyFQCBQChUAhMA0RqKVnPgQ8iOcBNTvn+ygJX4WojySZ2XyizH+vHEn3lOjLHNmuKbHGtNSROW33lzlt1x8N+8yR7cscuX9y9Y82f2bv998Yv+OIB2f9xvNbCy5+2ylLCoFCoBAoBAqBQqAQKASmDgKltRAoBGY8BIoEHgP3FImYmRMtkTG77777xkknndQIWUThkUceGcrxQyTpy3bm/AAAEABJREFUgQceGEjV4UG5iZNfZ8WPa5m9iE2k47zzzhurr756LLbYYvGZz3wmll122VhuueXii1/8YqsvtdRS7YjqFVZYIZDVoy0n8xVJK9tYufTSS8eKK64YSy65ZNO//PLLN33WcQT2Jz/5yVh55ZVjlVVWacclj6ZfJq41ELwyp//0pz+F46HNg6v9dSJaRrU+xy8bD0PZx5mDDF77N4/OzAwBCEQwAlhJl9JceAlGqJO3vvWtjcg1H+n8vve9r+EFO3gus8wyYX+O97Z3GCyxxBJtn46n7gEN+gVe6UEMK0sKgUKgECgECoFCoBB4IxHgO73pTW9qDwlm5stem5H5ks86tWziD40kU2vdSdU7km1vRN+k2vla4ybXxtfSO6nt03r9SbVzWo0bDZ/R7Bpt/tTuH82+Sen3W8tvIr/PPHTLZvP8nlSWFAKFQCFQCBQChUAhUAgUAoXAFEWglM3ACBQJPAZuLjKRdFM87YwA1IaIVPZrQbn+41dfn/NaZWYGUhIhisxUNzZzENCj9xOf+EQ7Ltkx0zKA/chGbFqX+PFtzpNPPhmIy0UXXbSRwnfffffErFs20e8HO3IYQe0H+2JDZLI1zJft27Nw9SNVldYy97DDDov3v//9wZ699tqrZem+0hZZKebRTWdmxnzzzTfx2OaHHnoo7r///pYhzHbj2Gaste66665AFOtDAL/3ve9te2BDZrZgp2zizJcCnGyAHx0wp9N8c9itHRE9zzzzNByNkfHcx+lnMwKaLX/+859jtdVWiw996EMNzxtuuCE6xpmDde3TvJJCYGoikDn4vPmM93Uy/7Wt91VZCBQChUAhMHMgkDnwE/l1mdleg8G/mZK7776VNeh17fuIZOaImcR9rHmEP8Z3Urqmg6hr8yCg0rX2vqZr7drUSe+jrz+kp72LtfmUmQMbjdeWmc2fyxy0Dx/Dz+Nn80Pvvffe+N3vfhcPPPBAPPXUU+31L5mDOWzJzLZUZjYMehsbM7P5rd0ua5M2YegfY0hvo58/yrfVPjSk/S8zg15tmYN1MjNeus7Wn/lSSWfmYH1K7E+bOjFXGyxcExhqU7ceW9Qz82VrZQ5sgFPmoJ45KOntczIHba67LjaQvs4LL7wQ9tuvuz39N5C5+thmrGt95nig1DVbjVG6ZoM11LUrp6ZkDvaZ+erlaGtnvvq8zDemfTT7JqX/lb953QPzMlNRUggUAoVAIVAIFAKFQCFQCBQChUAhMIkIzDLiuOqc7hEQ4EDCIi0JElKbIIu6oMcee+zRyEtBEtnHV111VQv29eDKm970pnA8sqOh//CHP8Q999wTd955Z8PGD3QVY+lHjHpqWx2ZjTBG7CJBn3766dhxxx0DEexoLwEs4/T9/ve/j4MPPjiMufXWW2OOOeZoARz6un51Yp6SCMh85CMfaZnF//3f/90I4KOPPjrotU822Ku9sesnP/lJC6iZ9/nPfz7e8573tLF0GS+wI8gJM+saRxcbXWdmyxCmDyYCEpkZbPrCF77QyGiYIqPPOeechqt16ZYtTMcll1wSEyZMiD/+8Y/xyCOPtDmzzjprWJteeLs31ja+pBAoBAqBQqAQKAQKgRkJAf5T3486/4dkZiMfe99rlXwz4/lYxvDjuu/E58oc+Gb69XlA0ThksPW6/4rk43/xudSN6X30df+PHv6dcdam01i6zOM7qiu18wvpMefmm2+Oww8/PL7zne+0V7186UtfCq93cerNZpttFgcddFD88pe/NK0Royp0scseradNXWmNbpc12GI8fzczm59rjIc3x40bF9/+9reb35mZTT8M6Ol62WiufdBlXXX9sLRn47W7ppvfr7S+PutnDnxk85CrdMDQOLZnZnvAEzbmWJc+c5Xa+N/WUVdqZ1Nmts+FsfqIdZRsINZBsvut8aMf/Shuuukm3c3PV4GZvdirE4oOOeSQ2HTTTeOJJ54Ifb/4xS9i6623jjvuuKP57+awW2kv1rA+e7TNsFIbKwQKgUKgECgECoFCoBAoBAqBQqAQmKEQKBJ4hrqdr74ZQRRBGKWA0G677RZ77713XHPNNS3z1buA11lnnXAstH7BIsQwkvK+++6L22+/PXbddddG0iI+3/GOd8T2228fCF4BHHoFRTJzInksWCLQgoTddtttW7sxZ511Vnz961+PK664Ih5//PEQrDniiCNiww03jMceeyyQoQsvvHB88IMfbHU6zCN2J8BDtwCMIJK1MzP222+/dlShII59CaxZw9HPAlGykK0h61Ygz5433njjtn/6BJnoElAS5NEmSKTsASDrsaNfI2vtn12OlnbEM2LZnmV3wHDPPfdsmR7PP/98XHvttfG9730vtMk0YOvmm28ejo6mw1rWVy8pBAqBQqAQKAQKgUJgRkUgc0BW2h/fLjMnknUxCX+ITL4gX2z4cL4Vn5d/xh/Tz5/j52Vme5WJedr4derGE/Wui09I6NFGD4KSn8YPVMrm5U97ZQt9mQM/mO/KDvM8WMnvRkw6JcZDlHxTD1S++OKLcfnll8c+++zTCGJkMDvN42+yxzquCf9UuzrhSyqNyRys7dqYzGwZxqeffnqMHz++EZt0E4Q4G+3PGvbl4Ux1890Pdb8B7M/DlXx04+g2Brbm+10AR238WNioe7WNtTp+9GWmrvYwpVN7DjjggPAboJ+UY74BdFiHHe6LNtJ18OPZr9/afQ1j9PH5zz333PBApjbC1o6TvZ5yyintdw1MXevzMKkHXu0XSWy9blMv2UZfSSEwIyJQeyoECoFCoBAoBAqBQqAQKAQKgRkTgVlmzG3VrjoCgicCFt7pK1giYCTosv/++4cAiOANAnP33XePd77znW3ao48+Gp6g//CHPxyLLLJIfOpTn2oZDOYKgnhXsCflBa8EhOi1joCMIIvrHlARpEOObrfddu2duYIsyFltyN6PfvSjbS3BMLoFldhnTcbQZY52+u3FWq574EZmsSOhL7744hCkEwDyNP/qq68e3nGsb4MNNojrr7++vS+YbTfeeGPMNttsLRAlyOM9wNrptwfBJ9fW0c8WAb3MQQDLGH2OlIaDfjpgak+uEcE//OEP2/uVkc7eDwx3GQeI9DXWWCN23nnnZoeMCnNIt8H+XL/BUssVAoVAIVAIFAKFQCEwVRHgZxH+lIX4Wvw9PpBS20iCyDTHGCTgcD+KTr6iku/In3OdmS2blL+pjV+HqCT0EOP5u5mDrFZjtPMtzTOWfWy/7bbb2kOSiNJnn302tBlrD+qye/VddtllzQf2wKXsU6funHDCCeFBQKfZWFP26aGHHhr8Uzqs0fdHH7JTO71Evfezy3XmwEdVhwmM+NFwMBYG9NoLH7P36bcvGBLX1vQQqAcXDzzwwIknANFjPf3m831hlPkStvrpsZ7fCezpNqvbi1fKeFjymGOOaZm42uFAL33Dx2v3e8KejOPrsz8zWwavNYy3rj7j6GGr8er61NnstTDHHntsO4Fnp512in5Sj98esrRPO+20uOiii9qx2/CiO/MlbOkpKQQKgUJgBkKgtlIIFAKFQCFQCBQChUAhMIMjMMsMvr+ZfnsyEwRz1l577Vh22WUb0StAgsBEngrSCG7MM888IVPgG9/4RnvHrqCHoIrAi0DZ7LPP3jJWBYKOO+640O4pf7rV6fEEPUJZ0Me62s3VLgNW9vBCCy3UsoLdGAS0II6n7eeff/5A2iJRl1lmmZa9IGBDB2GPQJNMYdeCVUp6EKoCPUsvvXR4gn/JJZcMBLP5+timH2G7/vrrx29/+9vQzlZ6iIAUXOxZyX666WCnfuPU7ccYQSW2s0lpPBHs+/73vx9IdMdNm6tdME629cc//vGW+QxLdumDg9K9UApSKUsKgTcOgVqpECgECoFCoBB4YxDgU/Ht+Dt8SavygbrP5HokMZ9/ZwzfjV9rPr+NTqKv+1fW0Mfv4r8hevXzWYk+18bz8+jvbdr5feZax3VmNmKXXgQlXzAzG3FoTGaGjNTf/OY34UFA2aWyXh0Jve6668Ymm2zSXpHioUUPCPJxZdsiJ7t/S3dfCzGqzqbMAeFqjrY+Xp/rzAFhab55bLMf1/ZgL66NhZP7AAN2E3pgCQu6+cSujddGhzmutfON3Te69NNNj3HuER3qcKfL/WKDazrYRQ9bjdOmpJPQyYf2m4I+4xG95ug3PnOASeagtAc69LHH/tTdKxnXsPbbyO8f7WyxPmKa3hNPPDGQxfaUOXggwLp0EnNKCoFCoBAoBAqB6RuBsr4QKAQKgUKgECgEZhYEigSewe+0gIlAy8c+9rGQYSsjAdmrRFTKhhUcEUyRweqJ+DPOOCMcWbfvvvvGLrvs0rIcBENk2jrK+W1ve1t7el6QRHBEcAbB7J2+RNatdQVT9PcAjePwrH3yyScHfbJkBVsEvLQLji2//PIhwMNmQRZBG/o9mS97gsgi1k6/wFK/hdYyn+5tttkmBNy+8pWvtH3LrnA0nCP3HDVtz+bRQ79A2te+9rWW8Sw4BAv9mYOjA61lrHHf/e532xFysKHLcdP2a7zAFnLc+kcddVTssMMODT+ZFDvuuGPstddeLQMbzghhdggqCabRn5mv6zjEqL9CoBAoBCYXgZpfCBQChcAbjACfzZLIOv4PEs41n0w5mpiDaDSf32h+ZkZmtgcJ+Z7ISX4WXZnZHmA0ns+F6NVuXh/jmvDL2MfPzcz2uhFjiD6lcfxU/h9fOjObb0yfPmt7BYn6F77wheBjyjhla2YGv5tPae5mm20WTtmhS3ax16WY133cvp62zFRMFGP4qNa1Nx1K/ihbkZ6wgJc+NrPBGO3aMgc62WQtY+2d0MOvhbWxxJrWM58e+2ADvXTATp+x5sFbPXNApqqzg27CTqI9M1tGNbvpJNai11r00W9eZrbMbnYOn0s3W/q65ukn8PU7we+M1VdfPejTbn2fPacHrbrqqnHzzTfHhAkT2j3VTzKzfb7USwqBQqAQKAQKgUKgEJhuESjDC4FCoBAoBGY6BIoEnsFvucCIwIagjiPnHEUn6PHlL385ll566UY4CpYIpgiyvPe9720ZrIhWQSnHQiOLZdYKjHgSny6BKrrVBVfe//73x3rrrRcI4M997nMNVUEifYJJxgsICXY5BpkNdCNUzUG6zjnnnC1AJyAjcOO4OnPo+PSnPx2bbrppyOS1D7pJ5iA4Z0EBN2vZg2Abvd7T9u1vfzvs5ROf+ERYwz6tYQ5sBIrU4bHxxhsHocd7fK2hzxxj1VdbbbX2XmNYwk5wzHh9joaGi8zpJZZYIqztyGeZH0hg7yVGHJtjb4Jb9td100HoIOolhUAhUAgUAoXA1ECgdBYC0wqBRx99NJws49hdNvD7MjMQcfwibZMi/DA+XWaG44vHjRsXSNfPf/7zseWWW7aHGq3105/+NPi2/DFz6OaH8e/4cNp+9atfBZ/XXKfKePCRfUhZYwg7n3vuufZAnxDI5ucAABAASURBVJNfZLby/TzQ6CHH+++/v2UDP/3003Hvvfc20tAc6/H1+t74xdo8SOhkmmWWWSbo4ns6qcdYWPCzHR2NuPzd734X7DQvMxXNb1Y555xzwjHT9mquffExM7PpRdQiVs8///zmS6+wwgrBj/VwoqOo6fBbgE9sv07WueqqqxpZ7ahrr3Kxx7vuuquRtPZBv73ZswdHV1lllfbbQrnRRhu1TGj282dlXrOdLg+MXnjhhc32hx9+ODxkCruf//znDTu2+L3BFvfEaUIe8vzsZz8bsnf51o7NhjscM7PNo5/fnpntmOjMAUbGsAEm1oU5X9xvD3uwHmJZiWyWqe0z5aHYv/zlL5qbfnulvzXUP4VAIVAIFAKFQCFQCBQChcB0hkCZWwgUAjMvArPMvFufOXYuSCOw0QNdAiGZGY5G7ggIMgk8EW2CKIJFAiCutcteEEARWKJPO90CYsa7JtahT904feYI5Ai0yCIWhEKC6ten3VrqdJoraOQpfX3W1UZ37xfIsQ4dgjL62Yw47td0amdjH+9av7nWMx8mvV3Z10BYm6uNDcbSY742NvaxgkICR47cM0Y73OybDvuARR9nfma2QJrxdGszXpk5CGiplxQChUAhUAgUAoVAITAFEZjmqmRZbrvttuHVGB7iYxBfS8lXUo4m5vGhjEfYrbXWWrH77rsHUvPXv/51nHXWWbH11lu3U20cu4zAvPvuu5taPiXfjI+GOEX+rrTSSrHffvvFLbfcEvfdd18jVT3gSMc999zT5vFhHfH8rW99q+k3n+/WH/izr8wM/i79iNWnnnqqkal8PT6n8fxECvmu/MWNhkhT9iJI55hjjjCWsNn61htOktq3+fQjnBGlW2yxRfzyl79sr13hq8KH78mffeSRR9rDmk7IQWzbA2L8Bz/4QSODEcj0sc/+rWmcNgQuAnirrbYKNtgzP9o+nLLjoUsPOl533XWBEEYYa/fAqYcw//CHP0TPvL7++uvDiTseAKCD7sMPPzy8jsYJOnzrzIF/7PQehL7x7huSH9ntpB+Z047R/vOf/9yygeGZOfCdfY7YyC+nDwZ8fsc7X3LJJWGPTjDyahjrw7Ljxc5FF100vM7l6quvDoS/fnuFBX3KkkKgECgECoFCoBAoBAqBQqAQKASmEwTKzEIgigSewT8Eghq26In6Xu+ldgEmpYCIQJR65uDJeXWiT5mZLSglmOK6z1XvIuDV65kDPYI8nZDVxxZlZrZAjDqb6OvzBW+0E31KfX3t4fp6vzGI48zBusPb6dY/XF6tTX9fQ71LHztcJxvZZIw9CsSpG0sH3LqdmQObho8zP/MlDMzt49XpUZYUAoVAIVAIFAKFQCHwRiKASMsc+C7qJDNbZqv6aLYgyxBvCFokWh/vWruHAdWRd93/1K6t+1Z9He3D612XebJBf//738e4cePiwQcfjA984AOB6HTazHbbbRcLLbRQyzS95pprQlZn97P4adb661//Gl414uQYBK+MU2SnjGGnz1jj8ssvb6fEyFpFEi6wwALhtR5rrrlmOyqaLq840fapT32qZY3awxe/+MXwcKKM4e233z4mTJjQbLBnc5T2xl+0jixXJ8Y40cYe9fOZjSX8TL6hdmXHhG9KR+bg/phLL51KcvLJJ7dM6TXWWKPZPm4IL0Qvwtm+kNjXXnttezhxoSHMkOJO7qELZjBFsMuQtr52hKqsXPjPP//87fQbpDKRTQ2rs88+O1zD2ZwPf/jD7VUpiGOfEZ8DJ/DsuuuugQi3D/Z6RYwsZZ+dFVdcMTbffPNG8MNxscUWa8c4I8yR13DgX9Mnqxr5iwC3f742ffrhj3A3fumll273ho2wNcZYNsJ58cUXb+Qyghq++nxe/M4wpqQQKAQKgUKgECgECoFCoBAoBAqBQqAQGNsIvGRdkcAvYVG1QqAQKAQKgUKgECgECoFCoBCYTASQZohK5BsSTeYt8tB1ZrbMWIQaEk675TKzvaYkhv6M79mX9CDuhprbw4iIQXWCsJOF+tBDD4VXlxx//PHtmGmErExRRKFsUv3IPnaZxw56EZ+yUvUhGB2DjCA1X1YwknHBBRds74iVmYoI/NCHPtSI1OWWW66RkbJGkZTs+OQnP9lstGevMnn3u98d9iGDFam88sorxx577NGyjGUXswNhCQskdGaGvbNxSghdsl3tFSmO1Nxtt91C5vCPf/zjQNIizmUra7fmvPPO27KnZcuaZw9es2K+/cFKdi98HV9tn46sti/kOULZNWIXqYt8hSvd1nJMt6xtRLmMaa97QaLLxDZGxi7ieNZZZw1EOtyt9c1vfjOQ+3Q5zhqhK6NZJrR9wtJnqZO//XPCXu1//OMfW2YvYv2d73znxAdRrWmf/bOhfNe73tWOJr/pppvCgwZ0k8xsx1ibM91JGVwIFAKFQCFQCBQChUAhUAgUAoVAITBTIlAk8Ex222u7hUAhUAgUAoVAIVAIFAKFwNREACmH3JSdaR2kaGaqtvfaInVlhyJVNSLsEHUIO20IQqSbPqJdSYyjX90xxzfffHMjY2W2ysQ1LzNb1vIiiywS3u3r6F9EH5ti6M8a1jz00EMbIb3UUku1DFWvP7E2QVBqX2211Zp+GcHe82vekIqwBwRvJ297mz2z1xHHBxxwQMgcloVMHGmM0JRB+7nPfS5k0Dru2B4QpjJS6RlNrD3SGBgZg/Ckd6655mrvSp5zzjlbpnJmhj4ErsxnGbSOknZcMxtIZobS/pTE3u3Zu3rZjHCFzxJLLBEIebgpZ5999pDtu/TSS4d38J5++unNXDa5P3TIkqaPwIudsnjvvPPOdk+MkR0te9h+rMXmeeaZp2UdU4ik9VmwbmYGwpv+zGxZ2taj2x58Vtyb+eabL5C82ul4pSCBEeE+C97D/OSTT7YhdKmwRVlSCEwvCJSdhUAhUAgUAoVAIVAIFAKFQCEwcyNQJPDMff9r9zMPArXTQqAQKAQKgUKgECgE3hAEkHJIO8QZsg/hhnhF0iHtEIWOGUbYue7COEQgshZpiyAk2pXEHKSyNu/RNRfJKWvUejJEldayJhLxfe97XyM0zTePDu+v9e5gurbYYotAFGem7qDD+mx0tPHb3/72eOKJJ9r7gjOzEan22AYP/YPApCczQ3tmtvVkvHqP7t577x0yiGedddZALtq/99nKYpWBi7yWEYuoNH9I5Yj/s78+QJ1kDmxXR2Tae2a2zOQPfvCDjfg0p2NgHCJ+mWWWCZmx+hybrT9zsA9t7h17ZSvbI1yMc+3oapnWxiG5kazWdc9h5ijnzAxkKvzoRqLCwRx2uhfq2ulGTMv2vfLKK4NtmdkeHJCRi1CWKSwT2VyfE/bFP//syb1T0pc5wIQ93u9rGAIYmaxuDFEn6mxwTHa3sZPA9mbMpNwf40oKgUKgEJjGCNTyhUAhUAgUAoVAIVAIFAKFQENglvZv/VMIFAKFQCEwgyJQ2yoECoFCoBAoBN5YBJB9Vrz66qtbhq2jhB35q/S+Wcc2I3u9T3aHHXYIRynvsssuse2224bjmE8++eRAUCIdZYTSpd71IuqQfbfccks7PhnBaox2hGxmhqOmEYRIRkcam4+YNg7Zd9ddd7VsUWSiDN+LLroobrjhhpDxy+7bbrut1dmIaEZ6IiHppIM+pQxZ+ghblcawNTND5qo9I5xl2jqG2Xtw11lnnUBOd1LxlFNOCW3PPPMMtSMKkrMPUCfDr9XZzDY4I8LZbxxim+2ZGbPNNlsjtBHg5iA82cN+1wSpax6xv2effTYcrQxX8xDB1kFuw5Jua1kXOY9M1X/33Xe37Gy62Ua3e+g+qxtjDXrWXXfdmHvuuUNW8HnnnRfnn39+jB8/Pvbdd9/2jmF4ImWtY5463L1j2HXmgPyml1iHqFtfSdQzB0Sxtfvc/jnxeXrssccMnXhUebuofwqBQqAQKAQKgTGLQBlWCBQChUAhUAgUAoXAyxEoEvjleNRVIVAIFAKFQCEwYyBQuygECoFCYBohgAi0tAzQo48+Og455JA44ogjAvl7+OGHN3IViSh79Mgjjwxthx12WBx88MFtHOLvqaeeoqIRh60y9A+SEbk6VG0ZrkhLpKbjhxF42hGMskbViX5ZqUg+diEDEZuySZGAjkJ2RPMmm2wSm222WcjedZSzUnbu7rvvHohZepHACEdr0YVwpp9N2ukj1kWmGtfFmo4Zdjz1fvvt1/Z5wgknhH0jUuljk+xm80eSzJyIC/LT+sZnDtqRtexin3072jozQ0asfcDAEcnmIFKRuQhPmBtvL0r3yD7Ybh99b0oYm2esa7roJurWkGFMPxtlPhtnPIJYOxuN1e/eWovtjpveaKON2kMBjs7+6le/Gh4iOPDAAxshjNRnG110mqtODx1KersYoz0zw1h7I71fmZntiG9194L9yueff761w0ffK+dpKykECoFCoBAoBAqBQmCaI1AGFAKFQCFQCBQCr4HALK/RXs2FQCFQCBQChUAhUAgUAtMhAmVyITCtEUDCIeXmn3/+WGONNWK55ZaLlVdeudVXXXXV+OQnP9lMRBI6TtiYlVZaKRy9/LnPfS4WX3zx6Ef2dqKwTRj6BxlJP2LP0cBIQ4QmUnGoO5CDsk/VuyDyEJnIUsQoQtAchCAyc6GFFmrHJTs2+WMf+1jIYJWR+v73vz/IEkss0WxGPppjPiITUYj0tCY79bHt4osvDkTvOeecE8bpJ90epetPfOITDRNZwOxnk7n6J1XsyZrIycxs09hin/asAfmL0JThynZ96vrZLBsXntqNN8be9NufNvYaS5c1tZmTme24ZjYQOtgCP/PdH/cM2c4GOqxNjzUQyfS4Nu72228PnwVHTqv7DH33u9+Nb33rW4Egl/298847h3WMpy/++UcHXZkZbPlnc/tMGGcP9pY5wEn/8HGZg/beRr85fb+vHO+6pBAoBAqBQqAQKAQKgUKgEJiWCNTahUAhUAiMhkCRwKMhVP2FQCFQCBQChUAhUAgUAoXA2EdgzFiIiCOrr756XHDBBXHllVfGmWeeGeeee267RuIhCD/wgQ+ErF9jHPn785//vGV6yvp817veFcbQg5RDkNqg6y5zzDGHpkDsIRRdZA6IvL///e8tWxYZLcMVMZqZ7QhoemXlmvOe97wndt1113A8NNL2uuuuC0c333zzze146GuvvTaIo6Jl8SIGkZxsQGpaG1HaiULtZ5xxRjiy+LjjjgtrG08QkdZGVjqu2hxHMi+yyCKxwAILBBvZbR8jSeZgj8bQS9Qzs+2ZXuSr/SHE1dltjDbrZ2YjR2XoOuIZxh/96Eejj5P5igBlkzm93R6MRcI+/fTTLSObXmS3NvXMAc533HFH04fQn3POOXU1/OmDE+zYgohHgltD1rh77QEB5LjjuffZZ58gX/7yl9sR2vr+9re/hTn2ClN2ste9UMKEnRal15o+C7DITM1N9BnbLv75j3nDRaRQAAAQAElEQVT0KeFnnnWIe/7PYVUUAoVAIVAIFAKFQCFQCBQChUAhMK0QqHULgUlGoEjgSYbqtQcKHPRAgYCGAIHRgiECCyOJ4MLUFLaMZYHdSDKa7SPN1Tfa/MntH+ne6hvr+kezzx5GktHmj9Y/ku5J6Ztc/aPNH61/UmycnDGjrT9a/2hrC5T6b5X/bgnQ9iCnNv//UZYUAoVAIVAIzHwIZGYjE+3c90EX15MixiPLiHpmNrLQ901mNhWZg2zN7kMrkXmZGf/rf/2vNgaZp2Ke7yn13paZsdRSSwX9yEbkqe+xzIFe48x76KGH2jtskX8IPeP1LbPMMiEj9YEHHghj6GaDkm9Ol/oTTzwRJ510UstCRXr67mUnwpN+WcbISHtlgzkyiRGcv/3tbwNZqc2aSnOM9x1Ml7bMbBnD1nV0tbWNUyKL+2+KPjZzQLK6tv5f/vIX1UaGm8MWwgYkqz2wzZrs1m4CYtRR14hgPsOiiy4abKLDOPs0RhavfiJzV3Y0HY6vfvjhh5vtsGQ/nI1DFsMWweu4axnWbNGOYKbfOsb2+3LffffFI4880j57SHGZ4dbpttLPvscff1xT+5zASZsGujIH2FhDG6HD58fnqh/pnTn4HPZ7Tke/R3Cyls+KhwXMh6drQmfJ1EMAxpnZPgdWcS8yU7X9/71V6p9CoBAoBAqBQqAQKAQKgUKgECgEZkoEXv+miwR+/Zj9yww/TAVWMjMEDWQ5ePrfE+uOLxtJttlmm9hmKsp3vvOdGMviPV8jyWi2OxpuJBlt/uT2j3Rv9U2u/mk93x5GkmltX60/ef///sEPfhA77LBDjBs3LgS2BaUFU/03zX/L/uU/dtVQCBQChUAhUAhMAQT4zZ3oQb4h76hFwiHc1EeS/h213nrrtWFIzEsuuWTi+159l9GDID399NMbSYnsQzBqR6oiMh3H7H25sk+9n5gtmdmON0YiIkB/9KMfxb777ht77bVXOH7afEQmQtN4pK3M1Rj68z3qO3TNNddsOtQdYYxMVR8a0v6nTgfJzPjpT3/a3teLFEVsa7dHeCBR2cI+k9kEL2MQmt6jTB88ZfRqd22PdJDbbrstHn300UYSsxuhSRf5yU9+EvTIvP74xz/e7LauefYDS+vBLzNbtvIXv/jFcIQ0XbK8kavPPfdcm9vHIYBl8dKx7LLLhnuuzk72mctW+tmROdDtnhmjDR69n17z7P/kk09u99p+2akPxkp7Y4/7lDkgDrU7nto+2EG/ujXU6TAvc/AAgc8T3K0NF+sS4zMHOtXHhJQRhUAhUAgUAoVAIVAIFAKFQCFQCBQChcAICBQJPAI4k9olaGCs4IDAwmWXXdbeA7bnnnvGMcccM6IcffTRMSXktXQce+yxMSOLY/ZGkqm999Hu7+SuLzA3kkyu/tHmT+v9jbR3faPZb8xIMtr80fpH0j0l+kZbf7T+0Ww48MADQ+BbhtOTTz7ZgrcCv4KeMnT8d62kECgECoFCoBCY0gj4jvF9g4CjG8mJxOuibSRB8CHuvMPXO4V9h3mwid+CXEQeyn498sgjm0+uH2Hr+41eJKG1dtttt0Be3nPPPe2ds7JYMwckH2J0/Pjx7fjqP/7xj+FdxYhj89mNwOT704OYpF/dGh/5yEditdVWC+2+azfffPOQraw/M1s2Y2a2DGTfwR5qQ9J+6EMfig033NASjbD1DmLvKzbvxhtvDMQqQtNaBk2YMKEds81u14hOJRvsUQYvO2+66aZw5DVMELHsdkz1EUccEchz47fccstwZLPxmdlshyV9CFN7zsz2rl3HfLNLFjGC/KKLLgpkurHG+T20/vrrN+LZWptsskmwDTGdmW3/xvoMwL9nS1ufvOUtbwnE9YMPPtgyyBHgmdkeWLO2o7lhAgv76bp8Jtjq3lnLGH30ebewz4V3CtPXMcx8yR5j6YANknu++eZr74rWbl/9N5/rkkJgWiNQ6xcChUAhUAgUAoVAIVAIFAKFQCEwKQgUCTwpKI0wRnBHt2CU4IAj2xwvJwPgK1/5Sqy00krTVFZeeeWYkWWVVVaJkWRq7320+zu111955ZWn6v2d0fc3vd+fybVfgNp/q770pS+1IxVlMgl6CqAKlPpvW0khUAgUAoVAIfB6EcjMdpRr5quXvmMys70vlv+MhEQIdhltPeQe35vfvfXWW4cMVm1Ot/CeYZmnn/rUp0IWL78ccYjAQ4zSbU3Es3fgev9wZrbjnhdeeOHmV/pu/OpXvxrf/OY3Gwm5xhprxO677x7W67bT5RhjJObSSy/dSF/vEtbPtm233TY++9nPhvfXylxFVi+22GKx4oorBpscdax/iy22CNmvn/70pwMpjUylg53WQCAjzb2X2DuJ99577zj00EObnb6/HbW84IILGt4IWgSs/fmNom6f3nv8i1/8ImTwks022yzWWmut+N73vtfmLL/88rHRRhu1dzA3RUP/zDPPPO2dwbJt4bD44ovHxRdf3AhcOr2vd6GFFgpEsN88yy23XDt9iH723H777U03Wx0F7f7YD5JVdi1iFvlO99e+9rVAJLv/7EAK80c23XTTIPDTjiR3ZLRTgOBqzP777x/e5TxkcrtXSkdTWyszXTYx19HO7tmtt97a9oag1mldpWv2PfbYY+3dxUsP3Vcks8+nz0/m4DNrbEkhUAgUAtMIgVq2ECgECoFCoBAoBAqBQqAQeF0IFAn8uuD618E9aJA5CAp4In3ttdcOGXiycx0NPZKcd955MTXFEXRjWQRtRpKxbDvbRrq3+oyZnsUeRpLpeW/Tv+1ntYD15OzDEZn+O3XUUUeFQLj35Ql2Cu7KBPrX/+JVSyFQCBQChUAhMPkIIOk+85nPBGJOxibSUjYrEo6MtgL/G1GKBFxiiSXioIMOCqTqHHPM0Y4dvvnmmxsJjbz98Y9/3NbJzEYSIvkyMzz4JFMWCWk+4thx0chWRxz/5je/CWSmV7w4ChqpaE3fkTJkEYSIVKTto48+Ggjgu+++ux1TjMR01PQBBxzQMogRtY4Xfuihh+Kqq64KWb3XX399y2xFhjrWWjbwqquu2ohY+/NAFhxk1CJJZched911gbRm06WXXhrI1cMOOyyQuLPNNlsgi2GbOdir7NfZZ5896EVss0Hmr+9/+5t77rljq622ij322CNkHcPGmrJkP/zhD8cGG2wQ73vf+1rGsvEyZJGhxug//vjjg23eE2w/bLniiivCOsju0047LdZZZ512HLc9IaYR5DK4zUPIyrKW0eyobXr9jtp5550DwQyvU089NXbZZZd2ZLZM7N12261dy8xGzrp3P//5z1vmss8OPN0jdZ8rOol7QLz+Ao767FOf8Wyjz+fRvYSlh+X0Zw7IZHMyB3XtJYVAIVAIFAKFwBuHQK1UCBQChUAhUAgUAoXAv4fALP/etJrVERA0GB5AEDwR3BBUEhQS8BhJEC1TU9gyI8tI2Oqb2nu3xkgyueuP9tmYXP2jzR9pb/pGmz9a/2j7G61/cvWPNn+0/tHsm9z+0dYfrX+09RG+7iPyV8BaAFSmjv+mkf7fuSrHGAJlTiFQCBQC0zkCsmIPPvjglokquzYz2/HHSDgy2vZ8X/mO428j65ZccslAQP7sZz9rxyMjOhGDjnN2NPP9998/kST03Uk/UleJJEW0nnjiiS0bVbarY6QRpbJTZRcjg30vso34/vTgpyzeM844I6yDEEXmIortyW8C2cjsQiwfcsghIbt4u+22C5m422yzTVx44YWNFN5vv/1aZq7vZJKZjcRGZFpr++23b9m/jrz+xje+EUjgww8/vD0Mhrxmh4f2ZBYjxq0tkxcJaw36Hf3MVqTqPvvsEzJ59dElAxoWMFVmZsBWn+OszUOMOyGGTchQ4xZYYIHYcccdA+70wY0gWb0W58tf/nJ71QSsZSW7V8ht1zKl2edhNtnCSGp7NwbpC9MTTjghjIOV6zPPPDNkQyOdYQEDe9Hvfsj09WCbV8WssMIKjfRH6nZbEcfqspSRzgjtvhdr60NKO7rbw3EeVNDWxd7N6ddVFgKFQCFQCBQChUAhMNURqAUKgUKgECgECoHJRGCWyZxf04cQEMzIzPb0vcBFDybIaBAoGkmGpk/V/4209ljoG23zY8HGsmGWFsArHGY8HPz/T9DTf6sExQV//TesApyQKSkExh4CZVEhMKMgkJkhk9Qxxfbkewh5qs6vVo4kvqsQnchgZJ4jieeaa65ASjpqGdkn61NWLOKu60aMdr0e5FSXEYxolWnrNQuONV533XUDUS3z1PfkCy+8EL4bCTLYPPORp0sttVRsuOGGbbz1fJf6LWCetX2/sg15u++++4bs4GOOOSZ22mmnNkc29Fvf+lYqW3ayfVmDDna7lo2LUJWxi+TcddddY6ONNooFF1ywHWvsCOyl/3l0MfLWmubLBLYHdhNHOiO8HaEt4xbRiVBFHLPVGGVmNnvgifiVSYxUlS1Mr3Huk4fIYIpol/GLyHV89SKLLBLa4AZbyoxXwk0JExizw9y3v/3t7QhmnwX6zYcrkhehLNObrZnZcGIbDBxpbR8vvvhi+y3miGx6ZQSzFTlsPes6ctsx0g8++GDIXObbGtP7fZ7OP//89ooMWd6zzjqrrjCm298a6p9CoBAoBAqBQqAQKAQKgUJgKiNQ6guBQqAQmFIIFAk8BZAUaBEw8YS7UkCB2h50UJ9WImgxI8touE7tvU/t9X2eRpIZfX8j7V3faPs3ZiQZbf5o/SPpnhJ9o60/Wv9oNghoClILuAqOKun0uVZXlhQChUAhUAhMcwRmOAN8PyH6fA/ZHJ/Z95G67yPlaIJs5XsjbhHKXsWCPO1+OYISwSsrldCP2NNmfQSrNWTtKjMHxCcdbEO+kswMhKIxviOJ+Y6E1tbt5f8Tbfal7nQNezPG9yqS2Hx62WcduthmL9rYb5456oRO47TTiwSnyx6sRZ9240jfg7ldrEvoodtcNhmPOO5z9GdmO5aaTWyzBxm11mCz9boO862BSEbkslGfdrgZq25vSkTr8NK67NLmnlpLXRvpOGvvhHIvrZuZYR/WYlsfb3+u2dzvuYzxLbfcMp544on41a9+FbAj9mZNx3rLqHZctc+VNkJHZrYHAdgb9VcIFAKFQCFQCBQChUAhUAgUAoXA1EGgtBYCUxyBIoGnEKQCAgIRAh8CBdQKoiinpWRmO04uc+yWHafMgY0wJJkZcM3MGD6mt2UOgj4d3x70EczpbZkDnZlTp+zrvFaZOfq67M18aZyAl8BVZrYMXPuNoT+fq46Desco86W5mVO2PrRsy35gA2Gbti6Z2fozs90jgT1jMrMNycz2+WN35iCg2PsFBe1jciRzoD/z1cvRdGe++rzMSWsfTf/k9mdOmh2Zrz5utPUFad0PgVWfuX7t5vUAq3pJIVAIFAKFwMyFQGa273e77t8lvi/697n2yRE6zUcwKklvU58Uycw2TCbtfGYwCwAAEABJREFUs88+G3vvvXcg8O688872rl3v3nWcsCxSBKVsVpmsyEhrIRybgn/+gzBU9V2o5NcT9VeK+b4n4cGP4yP1+dr6vszPHNjpu5aezGxHX6uTvh5S1zXpbZmDubDPzHa8sbWMIfZgLFK4Xyu7LepdjM3M5lvG0J9rxzIPVdv/us30aXA93KbhY7t+OowlnUiGDXs7sQoD/uEr53SbtXds1OmiQz0zA87aSOYAD/2uu/T5ro23vn24F+ruuRJZ7HhpWdOO+r755pvDHszXd9BBBwW7ZW3PMccc1LVjxDOzEcDGsCvqb6oj4H4RC7nf6iRz8BnQXlIIFAKFQCFQCBQChUAhUAgUAoXAjIPA1NvJLFNPdWkuBCYNgcwMhCDx414whpgtgKONZA5+9GsTcEOCCtqoG9uDU/oFyARxtI91EWRjowCZYJVAh4CZNsEm/dpcCzwZA48+RvvUEsQg3dYlmYOgsPW1E2PYpN896LZmZsvM0Nfb3Ff3jbh35pcUAoVAIVAIFAKFQCHw7yAg89Rxwo45fvjhh8O7YR0HjORzLPGPfvSjuOWWW8K7Xb1D1tHFk7IOP7KP48fwdYg2fuZwn41vw8/hjxpDjJscsQa/+G9/+1vLVs3M9lBdZjYyMqbxH/v4qI5gHo4VX5BkZjtS2R7g0glfmcX630jzM7MtZ11286u/9a1vBYLb8drsc/+uvvrquPzyy8Px3o4UR2qbaI7yDZdasBAoBAqBQqAQKAQKgUKgECgECoFCoBCYAggUCTwFQJyaKmZ03QJIAi8IQaRmZraMUgG04Zm9PQDTA02uBXHgYxxSsQfptBGEpHIsS98PG3sQUd1e9BHXRMAxc5AFIqimbWoLjDMHwTM2CZR1gbn13Qv3S7sx2l0r3Vf31z60Ge8+G6teMjYQGE7qD6+PDevKikKgECgECoFC4OUI+K7qvpAM39133z022GCDRpA+9NBD7bhf7wp+29veFttvv33ICPb+Xr5Jn/dyjS+/Qhhq4a/wbfhD3U+zNlKTf6Oun5hjDN/H3MkR6/KXHFXNz2IzP5D9k6N3Ss1lh316Zy5s2MYfZzcsHL9sLRi5VucLIl7V3wjJzEacD18LlnBdY401wrHQ7L7//vvbu4jZj/w966yzwvuhzXN/7UGdmK8sKQSmJgKluxAoBAqBQqAQKAQKgUKgECgECoEpiUCRwFMSzdL1uhEQQBo+qQdbBNEc5yZgRIwRREIaqw8XT+oLQAm+Kekgw8eM1bo9sY297FcXkPp//+//tUAmDIwRbOskqjFvVBAqc0DKW58d1oVxF9nW2tyvzGxHDOpzLWhmX+6fMea7jqE/9931ULX+N40R6Pekl8xRJ+olhUAhUAgUAoXAWEMgc0DwOeaZbcsvv3yMHz8+JkyYELfddlucccYZcc0118QVV1wRCOL3v//9hrUjrpGA7WKEf5CZ3fd55bDMbE19DH+HD5c5eO0FwrYNmIx/MgdrdBVsRjzzsazb26dV2f26vj6/js+qnf/QH8RkL5+QzdqNnxL40DOSZL4cv+FjM7ORvt/85jfjF7/4RThOnG0yyk855ZT2KhrX/G6+qnvr2udBfbiuqhcChUAhMAURKFWFQCFQCBQChUAhUAgUAoXAVEGgSOCpAmspfT0IIAmRuwItmdkCdAItRLAlcxDIEWQTYBJIEkAyvmcamC9Ykzl4j7Cxr8eGaTVWcMzabFcSgT77dgSgfT7//PNhHLJbv7GZ2Y4HdD21BZbWtw7sBcJgzzZ92pVsVnc/jXH/1JXaBQh7PXNwn7WXvBKBaXftvk271WvlQqAQKAQKgUJg0hFALsos5Rc5ZpgvMtdcc8VHP/rRWHHFFeOzn/1sdPL3ueeea6+oMIdvMtoqyEy+j/Hq3e9R9rn8HtKvlebw49QnR+jlc9mbNdnM1+V7sWdydE+JuZnZTu7h17FP6cFAJduJOj9dP5vdn16fEjaMpiMzWyYw38a6yj7Hfc3MdglX98wDBez1W8NY9tqHQea7zhzsW1tJIVAIFAKFQCEwZRAoLYVAIVAIFAKFQCFQCExdBIoEnrr4lvZREBDUysxAEAquGC7QIugikOZaYEZwT53o78Gk//qv/2qkMT2COPp74Eab67EsbGWfvbLX3uDwl7/8JQ4//PBYYoklYscdd4wHHnggZAgLCJoDHxiY+0YJ2/r6bHRf2GF9QUqBSbYpMwf3lI3urUCgca6NVadDWTLtEXDfuhXD672tyjcIgVqmECgECoFCYJIQ8KCcgfwQhB4y2DWfQxsfBaHHb5FB61hofcboV44kfDL+Ct+LD2MOnXwXfQjPzGyntsTQnzbj+EpDl5P9P7r4TPZmTeuznw1j4XsaNuzjv9osO2X/anMNd338dD48fOyDr24vxryRAjP3hqizj7CBPfbjYUv28mPZ2vdifGZOvNd9XtRfIVAIFAKFQCFQCBQCk4NAzS0ECoFCoBAoBN4gBIoEfoOArmVeHQGBF4EWvQJeRJsAi6yN888/v2VuGCMoY5y6MQJwL7zwQjvqT6DJe9P0C9Yo6VCOZek29j11W//4xz/GcccdF7fcckvLYph77rlDEFNAqgcAYdXHT61S0E7ATCnAJwDJ1j//+c9x8803N/vgTdiQmSEIqP7EE0/Ez3/+83bkHlsF2MzVVzI2EHDfCGt6qU5eea2tpBAoBKYOAqW1ECgEXh8CfD6+CVKRP8hX4VNlZns4kDbEMH9ROx9EGzFHOZKYx+/he/ExjUUqP/jgg3HrrbfGlVdeGTfeeGN7SO+pp54KPqpx/Bw+j/GTI3TRY4++j5Hejz/+eDz77LOTo3aKzc3MpouN8HXBb3/ssccm4n/XXXc1XNwr44zhxyqntvg89DUys/nSw6/V3Vu2w9i91vbMM88EP1udDnbrd1+1kT5WvaQQKAQKgUKgECgECoFCoBB4vQjU+EKgECgE3mgEigR+oxGv9V6GgMCKBgEupaDXiy++GN7Jteaaa8a4ceNCQKkTi8b1QMzdd98d2223XWy++eYh0KRPkE9JV2YqxrTYLwwEoRgqiKguoCmYJnC2wAILtOOgBQD73ow1Vzk1RRC0420d63vX3h577BGrrLJK/PKXvwy2Cpj1wJ4gKfJ3++23j6222mri/etBM3ukq2TsIuA+j13ryrJCoBAoBGYYBGoj/yYCfCffVR5O4yPyVbRRp51kZjuyWL37IHwsc4wbSWQA9/4//OEPceSRR8Z6660Xyy67bCy99NKxxhprxFJLLRWf+MQn4vOf/3z86Ec/il/96lfNJ5pS/hmymh/G/vHjx8dyyy3XTocZC35U36OS/3fBBRfEyiuv3Ozji/PR11577dhvv/0m3gN4ug/IVfWpKTAjfY3MDJ8REkN/mYPfCPDtnwe4vuMd72gkts+SsX1/Q1Paa1jsTb2kECgECoFCoBAoBAqBQqAQKAQKgdeJQA0vBKYZAkUCTzPoX31hAQvBEcEHT58bJWClJDJE//SnP4WsA2OJ8UT/vyNI1z7Pur1Odw92DG8XJLFet8/18H7HvnUd3Xa6zNE+vC7Aoi0z21P6gm733ntvCxpNmDAh6PVuLmPMI+ZYc++9946TTjopkI5vf/vbW8ap4JKAjrXUu/3sMI4eYr6yS9+LgJs245Vk+DzXXdim3sdas6+nvYt3jPW60rg+x37YK4Bm77IS6LB3Ngk+ffKTn2wBKYSwNnMyk6om3Q7zNZivtI6S9Hnm9j2aZ4w2Y9SJ665Luzob1dl9zDHHxAknnNCyUQTO2GiOMeaTb33rW3H22We3YOhb3vIWU6N/Lhy19z//8z+tjS1saxfD/tHukl4l0davh98T9xIRbUxfQ50dSmKvRF17X9PetJHer94xVJ+RJTPb8Ybw8/+rzGz3qdej/gqBQqAQKAQKgamMgO92/kVfZvh3c297Zel7iu/EN7jnnntin332iXPPPbcN4yP4rnfh+777Kdr69/vw73xr9+vuR/DHzH/ooYdit912i+9973tx+eWXBx+cvzPnnHMGv8z3J8LzwAMPjK233jp+8YtfBL/PWuYr7e/MM8+McePGtRNUtP3jH/8IthnDpu6L9z7tyG1lZgb/3yksHr6zd+3mKQk7lPaiJPYy/Noe4aUkxpBXqxunr8/na7lmn7Kvrd3+999//+C/b7jhhi2T9v3vf38svPDCzV/89a9/3R5mNI9kvuTDup4a4h5lvrROZrbfGX0t/eqZqWjigUaVzGy+Ubziz+fNb4tXNNflVEAg86X7Mlx95qu3Dx9T9UKgECgECoFCoBAoBAqBQqAQKATGFgLT3poigafxPRB4EVAhgkSZ2Z5UF5wQtIqhP0GHoaIFVzbeeONYdNFFY/fdd9fUAhqCQaQ1DP1Dj6BND9AMNb3m/wTaZp111kYyGi8gZa4JAjuCHTJQ6e8BIfa47jars1ewyRjH7zmm2d6MpSszm63maLeOtTOzBdSsaaygmzH2QC9d7DIW4ZiZ1LVgkjUQivRZ17zWOfSPuXSwH+GYmWEsXQJlPdDDZtcda2vYt/0oh1S1eUpjldZirzFKdms33nrq1nn++efbMXjeMabNWDazzRx6MrNlFrDd3o0z784772yZE3PMMUfMO++8DTv77PPszVhrmqtuvjFsoNsY18T+MgcZMfrhmZnts2b/XQ/bMrPhG0N/bIYJHfakn33GC066j+qZA92Z2WwVzETe64MTe9xL+qytLzODbrYNLRXajbOfzNTUjgJ3/1wYywZ199L+rONeskW7NZTWpcfe2M4Gwl57sKb7CTPj3Rf96mwk6jOLwHK42LdrZUkhUAgUAoVAITClEfDd7HvGd3VmBv+mf/f27+aR1uz+QGbG1VdfHUhIWaeOS+Z39e/07jtYy/d/5sC/0M/nsEZmNtKPH9L9CP5CDP3xty+77LL2UJuH8jwEh/S8/vrrGzH7k5/8JJZYYonmNzkp5bvf/W48/fTTzacZmt78LH7MQQcdFPvuu287QYX/wX6+CBz4ZXxxvotrdvJLzCdsmX/++YP4DWCeNvP0s5sfBEv71KbfXvo13fYMD6V+49jh2rrwV9fHtzLXfaHftfHWMNba9mGMh/74rd/85jfbbxTjrONEGPdy1113bf6wuX5TZA7ugXEzpdSmC4FCoBAoBAqBQqAQKAQKgUKgECgECoE3EIEigd9AsIcv1euCLYI9RJsAiSCMAIxSmwCL4I0ADNJLJsCjjz7aSELtAjjGCsoYm5ktmCZAY/5IIjgjY4Ee4wVt2MQOgR9zBZEysxF2f/nLX1qgTDubjROMcq00X7BL9ic92gWPBNrYZzy99mJt/e9617uavWywFyXyjj1woMcc840n9GiX7eGaLfSZ75pYU0mPsep0WFtdIMreBM6sBwftdGVm2ydbYugPvpmDoJU9Wsfa7GKL+dZXurbmbLPNFu7H0PSWuU0vXFzDiB51Y4i6dZ588skQTGPr4osvHuBSVeoAABAASURBVO95z3vavbaHzAzrWMMce+lzYNXb6TLemkrX7kNmtoCksfpi6I8O9mrrmOnrwb3Mwb6tRxe83GvjlcYOqWk2KtmnzR4zB59F7aTPUacfjkrt5hB7sCdCF8LY2uawFS7qmdmycPSx2/60uwfa3Bu2aqdL3/Bx9mxtff2+uLa+echuc2YmsXf4wo/MTHuvvRYChUAhUAi8cQj4vsnM5pP43uFv8QHU9cUof/wRQ3yX+x73nc2X4Htp51/4zlf33U63Or9CaQ4fRp0u47tfxn/hQ8i+ldnL9/7Sl74U11xzTay++uox11xzxTzzzNP8MZmvSNAtttiiEcF89Isuuij4Ltagn69pf4QdHmSznj77ZZ+SsMn3L7+EXdrg4YQV7yA+44wz2sN2xukjfU/D/Z2+di/ptL7Sun2v7NHe96yP7swMbfrotw4/GS7sMo5P5nUsspztd8stt4y3ve1tE/3BhRZaKPixTre54oor2r2GhftkfkkhMLMhUPstBAqBQqAQKAQKgUKgECgECoFCYFogUCTwtEB92JqCMURTZrYAiQCLAIxS4CczG5moLpgj4CV4k5ntyDXXxmYOxsXr+EOEypigrwehvIP3pz/9aRx99NGxyy67xIknntiyLPS/9a1vDce6CXh59xmb2K8UDLK0gJLy97//ffzsZz+Lww47LH74wx/GnnvuGTImrrzyypb9awydSvMFla677rp2VJ4AkQCZgJMA3KWXXtqyJzIzHPt3/vnnt6wCc60nwOQ9tNdee+3E7At7ogeWAniyNrxTbYcddmhH9jnW+OSTT26ZHPYAB+MFvOiF6cMPPxwXXnhh28czzzzTjp62tj3ZDx0CYJkZsEQe2pN3Gu+2227x7W9/O37wgx/EEUccEccff3zceOONIVApWGYtwj7ru7eCbI4e7Bkgq622GlPauiqZGfrcA2tsu+22DVf3CrYChA8++GAj7NmTme1YQnMF8dimTq677ro46qijYuedd47tttsu9tprrzjttNPi9ttvb4E/gTq2GeveIKfPOeecgAPM2W4tuLs/sm9uuummhlWf5zNx8cUXx1VXXRXG9c8qjOl37cECxxuy3+eE+My5l7CwfmZOvK+Z2Wyg85JLLgmfJ2MeeOCBOPjgg1uWvGPC2dTXcS+NeeSRR0K7ve64445t/9aVvSNwyyb3wlgBWOXMIvbt/4ddXM8se699FgKFQCFQCLyxCPAh+Il8Tj4Gf4Fvoa4czRrf6/wmevhv/A6l+dr4F90P5HN1fXxLfgcfiT/Vv/PMN4ZOvlxmBr+RffwBRz3TZw36+WvGevDMe2RlAM8+++zNf/rNb37TXmfiexQxa00nuzg+GjGdOXiITbs16WU3W1zTyf/lLxpjr/wZfdbVrm4OsZfnnnuuEc98PevSZZz55lgDxt1281988cX2EKZ2GPERZTF3fPhEcLRPffZuHnJYG8z40TByUtHcc8/dfq9YT7+9r7XWWu1hRn4zP9G9ZQM9JYVAIVAIzCQI1DYLgUKgECgECoFCoBAoBAqBaYrALNN09Vq8Pc0vWCNg0uEQuNHmupeCMNp74MR1D6T0Mb00jwzX6frVRECKTsElwZ7zzjsv1l9//UbaCmg5Xk/pXWg77bRTIzC/853vhCPeEI/WIGwRaBL0EYBCLv7oRz+KbbbZpr0DzbvSxo0b18hXx8UdeuihjUy2poCY9QW5zPGuXwEm+33iiScCWbfeeusFHWxlI72IUNkUAmVsY/ePf/zjQEwKoGVmy8owDlm65pprhvLYY48N0slPexHEMkdAi03WgadA3lZbbRWI47POOqu9q1img/Uc6webzTbbrJGusLzhhhsCcctmGCBNEY7eVWcdGSN77LFHPProo802e3Rf4AZDgbjf/va37f3Ggoqf/exnG/nZA29IaeTzbkMEM7uQtq4JslkQzto333xz2Adc2UW/ddSR6mwwjm3uMfKUjUhrNh5++OGNaDUHFko63XvkLL2wgps5MlQESw855JDYdNNNG8nv3ggmCpx+4xvfaA8DuDbXPt1362yxxRbtMwdLtrjPiGDtbHQMIxvM6Z8198paX//61+OAAw4IWTc+X+6vIxe///3vN2L7D3/4A9PbUerut88AW2DlM2Cce+uzo98DBtZhW8esKZgi/4xtJT7vXViaOcgAVy8pBAqBQqAQKASmJAIeGuMPOsKZ/8gfQhr6/lWflLX4RMhFDwLyE/iM/Ag+5v33398ISXp8ryM2Tz311PZwIz+AD7X55ps338QDi5nZfHK2ZA5e1eGhOOQo/+zd7353IELpy8x2Wkzv4y/IDP70pz/d1rz11ltbP5/Fg2d8LkSpE2RkE/Nb+F9PPfVU8OfZtcIKK4Rjk/lJHmrjm2y00UbhATr+sYfbvva1r7UH/2Q7w4m+8ePHB9+MHxRDfx7i9GAfX/SLX/xibLLJJu0YansZ6m7rIY7tc9ZZZ23vJfYQHF8LYWsuP44vzodCJFsXZvbA57Zv/sLjjz8efHLk97rrrkt9I8H5h2xWOkLb+4E9eMg285DsbXD9UwgUAoVAIVAIzNAI1OYKgUKgECgECoFCoBAYGwgUCTwG7kPmIINX0IsIGgmSMM214JJgjSAUYk0fIo0Yk5mKFnAypl0M/ZM5aB+qjvg/QS0BMkEoBCciExnGDkE16wgeyc40RtBNoI0YI9BjgV5HjiIpBaSMFagSMHrnO98ZAj+O1xP0+8pXvhJ33HFHC0ghju1TtqkAkzmZ2YJTglxIPxkE2o1z3UtrI40F+OyFzd0m2aIISsEz7fZpLgyNMY+dyGeBQ330CVzBXoBM5usjjzwSsk5hwA4Eq/nGfPzjH2+BQxmpa6+9dkyYMCFkV5hn3467FrAT3ISHjGD4yNywjvXoce/YKDAKc4EzpK11jIEDslfmqn3RxxbviKPfmgKKgmzLLbdcCNYJ9GVmO5rPGu4r8tRekePwthc2yhKBr8wcQVXBUcFIaxPrsYEe1wTe9kFg6ZoOfX2sdljYGxv1EWQtOwQ42e3e+HzAhD5YnXvuueEBBPcIPoSet7/97eF+0/u73/2uZa3L2KbX/0esbV8f+chH2lHc1kIuCwrDkx6fAev5/9a9997biGRBTNnUsGAHfTODZL78vxWZ2U4liPqbMgiUlkKgECgECoGXIYBc5G/efffd7aE438t8Qd+/6i8b/CoXvuc9NOfhPw/pGcKnQbiSO4b8y+6XevAOweqhNP6nE13M4Td4AG3cuHHtQUM6+AX8S76Ch/H4cXwXvhu/gn+mjy/Cf+C7ZGY7scW69Dolhq/Ejzn99NOD33Xfffc1X4yPx+dEVFvHmh6yu/rqq9tJL/a0/PLLBxudpOKkEmP4ztroNw9O/B0P4PGVzOPrbrPNNmE9DzGae8EFFwRfy8NvfB0283WRz/bAZ+P7e0ju8ssvD/bydz0YiBSGI90eAOTjwYc9fCRHU/MTP/rRjwYiuLcru8DsE5/4RLv04KI120X9UwgUAoVAIVAIFAKFwIyKQO2rECgECoFCoBAYYwgUCTwGbkgPUgl6EYGVbpa6YNN//Md/tKPltAugaOt92hBaSDoi8KRtUgXRiFQUBEO+zTnnnPHBD36wHZsrOIfURAiyYZtttmnZwJkZxrGjr4NwlPEg0Iacc3T06quvHohj77gVQELGLbnkkm2KwNEWW2wRglQa6BJAk/3p6D36vHeNPgE1awt4rbHGGi1YhySFHQJ09913b0SgDFIZB4JbMhhkuDqumX5ZHLJWZQrbp2CXAJcAH0JRMFDATR8MrW8PbHGNHPzTn/7U3m8mS0KWxYc//OGWgWG/iEpkJjxXXHHFEIATPBOU9C40cwTDBC5lncDE/Xbv2MtGhKZAYWaGDA7rus+CjgKHAnzsm3vuuVtmh70IALpPApTa6YSLrFiYItXpEPiT7Wpt68lacS0zWIBUloYg4fve975wb3wmZDJbj23IbgS/7GTY+BwiTQVUBRw/85nPhMyaI488sr0TzhzvhhN81C/QimwWMIW9THJZJMattNJKLRvnlltuaVm7J5xwQqy66qrtoQF7k1UtCJmZLcvGPZtvvvnaAwSwR2h7d7J7Ini69NJLh8wVwU34IOjt357ZIdgqAO0euJZpLSgKe0HpGPqD+VAxQ//PZ69vMDN7tT3UkPnS9cSOqhQChcDrQqAGFwKFwKsjwIfgr/AnfD+7NtL3ku9j9ZGEP7jEEkuEbGLf+3wLPiM/BMm6yCKLtKOO+W38SL4J8pR/5jQXPq9xfAnkqJNBkJT8J3ZZ+/Of/3zzedX5P7Jh+UUyZ/lJfKnMbA9hWp//xJbPfe5z7UEqxCg/k//KB+UDekiPzXwP/msM/XVi1asx+FT2r49fxbfhC8IHNvw5vp0H7IamBhz4Onw2Pp3fAV/+8pfDqS7I3cUWWyyQ2PwuPqT51kPowt2Dkh4etBe+mCxl/uM666wT3Ud65JFHWoZv5uCEHcdow0kWMF18YXrZBwc4s02ZmcFv5Et7yNBrPtirv6QQKAQKgUKgECgECoFCoBCYkRCovRQChUAhMFYRKBJ4DNyZHmxiisAP8vJXv/pVe9cp4lRgB0GHVEQgGofAQm5pFzRC5JkjwIKIFJwZrtecVxOBJQE42QWIQAGchRZaqGVFCgYtuOCCgfwTlEIQCu4Q4wSP1NksGCXwhGS1DsJ42WWXbe9oddSuIBtdiFCErSCZ4BDSk+0CSuY59lnwCimnXxbG6quvHgJvCEdjPvShD7UjhxF6rgXDzDFGJgMSlm0CXvBD5pmDYJYxwha6l1lmmZCRu9FGGzUyUbBLQMveOnaCWj1YJUAmmMZ+pKZsCcch25e9I3xhaW22LLroosF+fQsvvHA7wo8dMl2Qzkhl9ykzW6DSvXWEoGCdMYsvvngLLBoDZ/txv2BrnzJa7MUagoWwtR+YWFOGrewSWLqeMGFCO4Jbv30JisKEbfYrYKqN7fTBzZHJPk/msF1wde65524PJMDd0Ydf/epXY4MNNoh55503BFfdb3MFJmGmXyBy5ZVXDrYIZCKGBVEzM2SEOxbRkYWwfO973xuCj7JQPvaxj7VjrRHgslnMpRNG9uResU2boKV7cvbZZ7dMFp8l+3KsYs+KRqwL9Lr3PgNsll1tbffNeDjbs3tJ98womTkzbrv2XAgUAoXAlEKg9IyCAB+CZGbzwfglpvAnEYvqI4nvbMQqv8cpLPwOD5r5Tke6OiWF/+ZBMg/58at22WWX8BoKvqA6f8CDivxdvhZy1oN7fAv+1gILLBCIVQ+0se+4444L5C1/xlw+lOOY+X98EuLhQb4E25G+SGA2OsGEPR6E5FN74LH7GdYy3kN7fFFrImYd0cxHoo8fmDnwF9nqYThz+EWuPRCHdD7zzDPDg3ROdPHgpYco+Tx8Mn18dvPYxofVxofipyG4+XPs63P9rrC2k3H6Q4EIXcQwH55t7gO/MXMkXtKwAAAQAElEQVTgO7DHXvmr9shPZS+/iy9KHxtKCoFCoBAoBAqBQqAQKAQKgUKgEJgBEKgtFAJjHoFZxryFM4GBmdlINUEggS9Zj7JdEarIKdmyG2+8cQgYyZwUiEJuynTULvj19a9/vRGlq6yySnjKXtBFEGs0+ARvkM5IYGORdAJHshlcC+II1gjeIBllXfQAknb9bBZAQtIhzwTizN9+++1DQIoeYn/KxRZbrBF/gn8CZsjs5557rmV4srtnJxgrYMRG9T7fmMxBRqh2/YKGmQMcM7MdIw1Hthgj6+MLX/hCCBq6FvzSJ2tEsE0AS7vglGOue6DLWkSfuTKil1566WarPSNh9cGBre6NOtLR3vTBSSkwKGjoPgqudZLXeGMF6Bz1bKwsZ2S2uv25l+x1nZnRPwfaMzPMtz5Slo0Ic/dL0NMYdjkOuZPtgn0Ck5mDgJ0xdMNYVghiWBDP8cnIan3G6P+P//gPl2E9xLXPhnb3s3UM/WPP/T7CDYbGZObEDGn6fd5ka8siGZrWMmcENOn6wAc+0Ijzrkc2tc+efsFI65tDZN0gm62rXSDYGGv4bBlDfE7YAy+fAbqs9aUvfSng4f9T3stHj/EzumQO7r/707GAmX2738qSQqAQKAQKgZkPAd8BZPjOM7OdFDG8baS679vh/b5fhvsy/bsnc+DT8RN8NxtnHv9ISdS7PUo+mHbf4Xw2JR8h8yUb6R83blzzkWSj+o7nn5qfme20EQ868h+082lkA+vne/FvvZJCxrAHJOnzEB9i2bHMdHsfr4ff+F0I1ccff5xZwXfhe5nDL+GPZWbznfr++H0wspZJ/BXreeCOD6QfuWp+ZhrSfi90nexsjUP/8M08rMkPVO86neyjnQ4+Op9/aHggjZG+dPHL+X6wR9jSO8ccczS/yP7shf/EL2Uv+2VPG2ctr3vRRq82OrUb657OM8887fQg+CKV+RvGlhQChUAhUAgUAoVAIVAIFAKFQCFQCBQC0y8C04/lRQJP43slaNIDJpnZSEqBLgEtR/3KzkXqeq/Ys88+G4JnAjvmOIoOGaiUuWCcMQJU9Aq8jLY9gRjZpwIzmRne2+WY58xBoEoQB2EmuCYYhpymU/BNkEc7W7QhC401R7BtwQUXDHWBI/3sFuBCsC211FIh45MORKPMTmPYbVxmNkIwJuHPPtlhaGa2AJkAnWCXAByCF0lIL7uNFwxjR2aGQJcMVvtjH7JRoKvrsz92IhYdy2ctbZkZdBiHCJ37nxmyrmV97LDDDuFoYWMFwmR4yB4RTJRJIhuELXSw072WWWE8clnmCTvdc/Nl6tLNFhkiyyyzTDjW2OcFmcou9w6p6j1tsm1l75rjOESZKvTIRpE5LSDpmj7CFqV75uEDe7K+DHM6uvT7KVjY216rtLfMbO/Bg7/7Sx8y2r1AzNundX0W7R0W+tiDDLdPbd6HJ3ipLtDLTjrNFYAULFWngz1KehwPbs/WdhSiTOd+RDj7/H/NkYswk/ns4QtZLvCkp6QQKAQKgUKgECgEXh8C/EHfwb6v+am+k31H9+9W/ofv8+5r0O57X8n34MMZ67ub+M7PzEai0mXcSEIXv+qee+5pPogHvBCcfCp6+Rzm08UH8KCeaz4x0lPdGL4Sv8FpPF4ZghR1ioi96eOD8dedImIcQhlBykcynx5iv5kDItf67LM2P0bJH6HX+3X5IOaMJLDMfEkfX5afSg/b6DSffusZ7xqWSr8rPPToGgnMv9UOHyVhBx9MaVxmtqxtuuzZHtw/Pph1zCHWU2pT51/zq9nkN4rTjPTPcFIbKgQKgUKgECgECoFCoBAoBAqBQqAQKATGIAKzjEGbpmuTXq/xAimCJOYJEBFZkchWWb2yEx1r63g27yZDdAnQyLAVaFp11VXDWMcDK70DzBP39BJ6R5LMDEft0inohgQWQBKo6fN7KVgnEzgzWyascYJ7AkOCPI73tZaAmCOeHasnU9lxy2xVFyCTqeooPsE5exeI6iQ0XdbOzLAefaOJOd3GzEFAzBF1dAqECXLJgkDAwlS52mqrtQwHuLHtkksuaXtijyxeawpSCXC5J64FCIl6D+wZr1/wzf1BxrIFKX/00UeHIwY/8pGPhGxt2SWO+bNvuCEf+17h52hvJLTAocwUgTXt1oI1u2UuC04KrgpI0v+pT30q7MOxhPaB8EXUCpiyz721F8J2BOwRRxzR9u+eyF6RxeJzBgt1x2LTYb6sDfOIayXxeVGOJPCDRx9jv7fffnu7pMueZZ/0tX1WrO+aIGQRtjBGogsemsw2nw82CC76/4NgbObg/htjrcwMDyN4EIAdMHH8oaCmdtnSMmHcFwS8dfx/zP2ho6QQKAQKgUKgECgEXj8CvpPNcjQxnwvR6JQRPi6iUxYtP+iaa64JJKzTUfigMmBls3qYzne+725+DF2EX8TvUx9NPGTId/C9bm1+B7/EPHV6lB6gm3322dsrOJCb/Cw+hD3oZ4M5Ht7zOhB+EXFyDj+K/+fBRj7Jr3/965DNy2bX9NBhLTrUlZnZsqrpNpavh0zl5+kfTfo++C3q5tpDn6dN3Xows45r7Wzh6/IHtfWHDNmamZqa0O1+8UfZyPfUod18uvliHuZTpzfzpfmZg7oxTmcx1z03X72kEJhREKh9FAKFQCFQCBQChUAhUAgUAoVAITCWESgSeBrfHQEXgR9mIPoQgEhSRNW5554bxx9/fMhO9E4v72tFKArkCJB5r5kjmI098cQTQyk4ZYxAjEAPvSOJwJBATh8jiGQeIldAh22IVG1EvdssqIOAo0OgrgeHXHsPK/u9K+2iiy4Kx+Y5cvrSSy8NRx7r6/rtx3psoF/QTL2X6q8l5rKH9DHaZJ2wo+u1pnfkTpgwIRDU3rPMBjYRGFjbHgXF7NsRfJmDABY8u35rZQ7atVnnH//4R6yzzjqBXEXgancvBRJlhMgQcQy0o6Rlkbh2v9lqLP0yZNUF8T72sY+1jGZkp+ClfkE476ND9ptnb9ZGeCNt3Xufnc022yy8z809oA/xCQ97s0f37fTTTw/7d1+Iazq0Oc7Q+/PYnzk4LpEeaw0vre96JDHGvMxsmTjqMHHvBRQR9DJwrdnXZ4s219oR430NwUOfC8FE+4CLPrYqh0tmNgxlncvKdiSiz6igLlxl0csMRkILQDtSHVEPK/gO11X1QqAQKAQKgUKgEHh9CPied4KH7Nqbb745nEiCZEXOeiDO9zi/QJ8H2/Tfd999wW/ycJbvfCsa5/ueuOZDKEcSY3o2sQf4MrOdpsMH4ONZV0m3Urt6ZrZXitDNZ+gP0BnD5+VLZWY4PhoBjAjm+yGt+W58Ow/k8en4X5k5kew1l3/Bj8nM9vBhZjb/SF9mBrv4TtYfSTKzdZtH+EGEj9r1G5CZ7WSdzJfWiaE/fhBbiCxdxKx5/MSh7vY/13S64IvCx1rGGM9WY7QbkzmwCVauiX4lfK2lDhdlSSFQCBQC0zkCZX4hUAgUAoVAIVAIFAKFQCEwXSBQJPA0vk2Z2TIPYuhP0KQHuASR1AVdkH8CT4gvATXtRPvQtBYwElgRqDEmM1tgSQBM/2jSAzTG0WNe5iCQI9ijPTMnBpHin3+Zg3XMz8x2NLL55ggozT///CErWVaDYJksCcfyysp0RC+yU4YBQlugbfiR0AJE7PjnUiMWAl5d+kA2wIgO6zsOWqaG44Vlo7iWRbvsssuGo6DJYostFjJEZUTAuetyL9TpJJnZjsPTZpx1BMDcD/oRzjJbZL7Yt3bjkJ/EUc6I2rPPPpuKRlTau6wSemQVO5bPnsw1yLqyjO3hgAMOCGSld0U7+g/W8ELEy8a29j777BMyfOns85X24h55UGDRRRcN+COt1e1bpozMYvdONo5sWe/B8+4498he+/22Lp2TIvZCjB1e2pMjq61vHXWiLpgqW8jng73uj7n+fwKnTg6zSSBSu373vK9jnIxwWAgwC9Q6glpAWLav8e4NfGXEy1SHb2ZG10/XyFK9hUAhUAgUAoVAIfBKBPgcq6++enhNBb9k9913D9+xHor7yle+0shWfsyee+4Ze++9d4wbNy4OPPDA0L/99tuHh/F8V/su57sgHq3Rv+fVRxPf7/wE4+hQdul6rME/49/wu6zHp+JneVDMiSGI2cxsvrB5xsbQH0KUz+YkHq/74BtlZiCCMwd+Ml+DTrYo+1z+x5CKiT6lcXTzabSPJMbp72PphTcd2nq/McTaRB0OxqkPlz4nc/AbwG8PZDFs6CTdZvXMwf6G61DPHMzPHJTa+trWyHypXV9JIVAIFAKFQCEwfSFQ1hYChUAhUAgUAoVAITB9ITDL9GXujGetwFQPjAjgCMwIKGVmeGoesdV3rU6MEZgxVx8CUFClB5XoE9wxVv9IIrjjGDxjrC/opU6nUkCpB75c02kt/dYwx3pKgSE2mbPVVlsF0k1Gh3e5yui47bbbQval45+Rk7JAtMmK9Y7aWWed1RItI8I6pDWM8I/1MgdBqMxBaR6Sj13qCE3v+bXOtddeG44g9l43ATqE6c9+9rPQd9lll4V+mboIdUcI2pP9MiEzW/Av/vkHb3vVb6xmhDPi0rHZp556ajj6GA4yRbQhPdkmu0X2NmzZKWsXNuoIcuME2NwfetmBzFRHpgueOm5aNs31118fgqsIbUfysV2g1DHKMp7dJ7rMReR6sEBWNNIT/o4u9D5n1+reMyxz55e//GWzX8a59+j5PPrs2S+d3TZ6X0v659R4c+1Dm33Cbscddwz233LLLe39yTK1fVbgpr0LO9nnc8IO992a3Rb705b58sCidYxnq7EbbbRRy4CWgQwbx4Q7ghJmbHRP3TfrwdIaJYXAayJQHYVAIVAIFAKvigD/xveyB7kQqU7k2HnnnYOP9cMf/jC8fsL3rAfO9PEHtG+77baNBEYe85d8j/cF+A3q9CpHEvMQzEoPdZnDV+Af8Vl95yvp0OZVGnwAxDMi2HgP3DmVhI+kjU/Jf+NPZGYYb5y9avdAG138HQ/l0a3fWuzIHPgo5rsm+tjVxxrfr7W9lpinz1pK8zKzZR27Hk3sx/rmyXb224Ourtfe6OBnIoH5j8YTOPCbzLUXezbWtfnd/sxBZrM2OvRbgy9ofEkhUAgUAoVAIVAIFALTFQJlbCFQCBQChUAhMJ0iUCTwNL5xgiGCJQIkPbAiSKIuqKJvuImCMPq1GYPcUje/B7MEZNSJvpHE+jIs+xiBrq6Tfu10K9mDJNVuXmYGe6yHWJTBaZw271c1LzM1tcxk1y7sCeFpLUQlwtGa5umn2xjknevRJHMQiDOuryHDNXOwtgCWIwHZ34NamTmR0BXM+u1vf9uOKURAsj2G/hCx9trxzswWXOvXfS32sh+xeuihh4YjjLXpFySbb775wrttHbUsy0WwkF7HHco+GVqqEeadSF566aVDcE67kn1Id8cUIy4R1tYTRKMH6SyoKsPYUcqO0IY86AAAEABJREFUNjZXv/H0ykiWYcwmgUkkaGa2LHRYs9d97EFAxD1CmI3G0kGfvftcGU9ilD86zTGMrUrZxkrX/fPk2l5J1+v+sw1pz5577rknEOHuo/2/5S1vMa0FYa3TLob+scehot1fNpvryGxY0Ge+/uWXXz68R9lx4DKP+kMIcPaQQr83xpYUAoVAITAcgaoXAoXAyAjwWzIzlEbyv4i67+xnn322Hc/sJBTf6doJn4Ev4vvbNT/K9zafwTxtvVR/LTHeKSJOnfF9zqfhf3UfgS2Z2U5j8eDZk08+2fwGp6HwRZxcw1/hg/EJ+EL8H/ZYkw108FnsUZ+9eNBNu5NhlJkDItR+jKGPL2K+68yBDXTau72qT4rQlZltqLq9kdYw7B9rZQ7G9WZ+oT3CydHVSGx1NhhjX06B8dCk+WwlsGG/+dZiL5Jd3Rw6zB8u7i+iOTODrwWv4f1VLwQKgUKgECgECoFCoBAoBMYyAmVbIVAIFALTOwJFAo+BOyhgQnqQRRAlM0OwJTMbySW4I2hCmOzaeMEY14IwSkIXUR9N6JO5IGhFp8xLmboIWfq1IeOUiMDhRxjrJ4JBAjzIzr6ezFbkmz0IfNFvLeOMEUxzdJ5MEMfnIWrp0ifTQ8CODa5HE/PYJwBFrCmzRHCLbQJ7Mn4FFYfr6hghRWWpODKYIISNE7xjS+YgcOa+WKvPs04PljkqcP311w9HHe60004hEMgWOuybvne+850hg7fb0XHVhww31nqyZrS5p3RYBz6yYL1/zhGJsouNJYKaRGDScdaCngjSzGwBTZ8R2TCI+m67d/5ar98P++h407n11luH/ay55prt6Gn3T7tx7IKD+THKn7H2kDn4HNNhf45LdM+Qs0hXny3jqDOHXa69J9Bn5Gtf+1pssMEGDVf4scdnxH7oycxG0Jvfxf2i23z7sB9BYPPZb5z9IMfphltvh7k1jCkpBAqBQqAQKAT+iUAVk4iA71dDMwentPju5QP4zvb9zE/xPa4NMciPMV4ff4SP5Jr4bibqHgbrddevJZkZXj/Cx7X2pZdeGo8++mh7dQnfgQ4lezyQ9sILL4Tvfae2GK+fb6DOd3B6C7uM5/9kDghuGa5s4usdddRR7cQb/qcHzYyzHzbybfgWfOLe5lpfx8p179M+kmQO/B5+LskcXGcO8OZDETrshaj3NqfOzD333M13+sUvfhH8TPvr67s3TmeRDc12WOmng73m02nvfC39rvWr9xIGxvDz6Jb9Ldtaf0khUAgUAoVAIVAIFAKFQCFQCBQCYxiBMq0QmGEQKBJ4DNxKQROBkeGmZA6COQIugjuCNp7SF3wyTlBF2UUQrdfpI/16tNIRxshDNgjsINwEqayVmROPZ3YssGN76bO+8QJW5ii/8IUvtOCafsdA/+QnPwlBPbYZQx9CEgF88sknx4MPPhiygB1BLWBmnLnmIAnVBZIEjtT7nmChnVgXLnDKzBCoshZ9q6yyysQM5O9973uBcGQz/cP1HXPMMYGEZYvMFJkf9g93om5tumUyWFOdjsxUxMc+9rH2bjt7tJ8zzjijZdnCqQ0Y+oceGRUCa0OXIYAmCAoHxxDagyxgRy+bx1Z7NFYg0zxBSiT9RRdd1LKw2SHwSIxDeBvTSWhHfbMXJohuY4j387mXfZ59CnTqk00sS5sutsk07pgbkznYc7dNCR97ZzMClz5z7AM5rTSXfiSwI7rdb4FDWcyCqJmD+5eZLRPaHHbK4u7EvOChdayXObDD/tigtE9rW8d8462P6BeE9Llz/9kCOzYa6zNpv/QIAstw6f3GEONmRLG3LvaXOcBVvaQQKAQKgUJg5kQgMxtBOHz3w78rhre/Wp0/4LtaX2YqmviuVunfxb63XdOtJH2eOunf6+oeaFMaz28yln+Vme20EK9z8F1ufeO89gHpKNt3s802ayevmKOfv3bsscfGvvvu2/a65ZZbBp8nhv7oX2eddeKzn/1s8L+OPfbYcO3UFX5Jt9vpMY6M/uIXvxgnnHBC8/34wwhWPhafhT3s5ofwNz0oyVcaWqbpNsYe+R38E+2ZA8zszbX1MjP0w87ezdHP3zGGHmsp2U+fsQj1PgYW/GYY7L333u1BUz67E2tcI4SdaAOrb37zm+2BVPPphRm9mRkLLLBA8LX5bw899FCwxVrGGEvUrct3hhO/T4Y0W+np4rqkECgECoFCoBAoBAqBQqAQKAQKgUKgEBgbCMx4Vswy421pxtpR5iAIZFfvfe97Q4Bql112iS996Usty1P75IhAkGOPBckQkgJGAmUyJxxv/Nhjj4VrRN1BBx3UlkLQCuoI/AhiCfII7CDOvM9NnV5ZE9ttt104YhmRi2S7++67A7E3fvz4psuaAmeCUgJaGgXN6BZQQt4dcsghYe1TTz21kbzaBa8EmAS6BMC+//3vN70yfgX1iIxZJKggFZLVOo7+FYRzdJ2jjmUhCwDahwDdeuutF2yxBzb0dTKzBcJk87JREE5ATr9rxw26J+YQOmUFC4whlwXYHD1M2GvfK620UgsWCprdcccd1LR35CHK7VFD1+/a+/IEIt0jWGyzzTYh29oaSF/YHnDAAaFPYA0ButZaazUins611147ll122bBPNnz+858PpCgCFB7uj0AmHfS5z6uttlrIqrZfeBP4wF0ps+awww4L+6UDJgK81hM0hPUWW2wRZ511VgicCgTS9d3vfnfi5/fqq68O92rChAnt/vqsIOy1XXHFFY3Ih4P3BMKEfvfX58RnLzMbAW9t4rNp/zDLzLZne2G7o7TpgRUckdA33HBDeB+hzwP9grfuDztdlxQChUAhUAgUAoXAlEXAd7DvZf6X72w+A9/EKnww5UjS59DhoToPcHlIbsUVVwwPm1155ZXtqOcPfvCD7TueL+j7frnllosFF1ywiQcg+VIetFthhRXaqzt8//d1+Xx77rlnLLXUUoH4/dnPfhZ8qcUXX7yRxfR4pQrfnD/EP3FqC5+Cr0VP5sBH8fCbawQrG5DL7GW3/fJd9PNd+IXqmdkertRmn93H4f/AyxjtSnNgwi/iv/Cb6DWW76jfOD4Wn8h8r3Fxwo8TUZwwY68rr7xy80W12z976fFbge+Xmc139b5mhDn9fCo+pHoM/bE3c/D7hR233nprI4np87oWbUPDpp//laWFQCFQCBQChUAhUAgUAoVAIVAIFAKFwHSMwCzTse1vqOnTarEeUBFYEpjyZD7C1rHCmYMAy+TYJhAkIOQoXEErugR6BHOsIVD1uc99Lo4//viQUSlLFsErgCOAJDAkcIXAFZxin0xi5Ku2k046KcyR4aqPvkMPPbRlMljLNaIRaWiP2gTqBKSsITP33HPPDcQ3UpBOYwSivLdNnQ3eZ4aAtgYyT3BKwA3hJ/Blnwjtb3zjG7Hkkks2Eh0Jut9++wVi0lGEH//4xxvJri44ab8CZ5nZAokITXunz7oCbcapzz333OEIZUFEa8n02GuvvcK1IwHZai1kNHwd6+yIYsE7tgsuCgQKJgqIEvvPzJbxCx+BRUTz7LPPHohm2C6yyCIBv0984hMtW2X8+PHtHXseGBDYtDb72CnDGD7zzjtvsNE+ttpqq4CDzAz3wh4Q0taWIS4zxL2kQ1AP7oKrmdlwu+mmmwLuyH5Zzj4LAp8eCHCvMrOR0sbIxkaI08Vma7t37EASO7ZZ8NEDCHA77rjjwmdznnnmCZ8pwVqYm+//C+b5zLFVu8+PwCc7jSFwkwENf9c+TzK/4eh+s8PnXLDTWBndq6++erBfMNWckkKgECgECoFCoBCYsgggUH0/84UyB/4sP8gqfAnlSOK7Xz/ieKGFFmp+AlKS79F9N74Bf4cvwwfhZ/iu5wvwux555JHmO7HBA4fd3+HrZGbzp/hl48aNi69//evNf2SjB+UQuB5Iswa/DPksk5a/g3hmGx+PT8LXsTbfxhoeQOt7ZD+fBinMP7Mvvr92++DvsWfuIT+TLfwU/o82vqI5/Dj+IL+FXvP4fXwkeujkX1lfXR8d/CYPC15wwQXhoUh66Ffuuuuu7QE+BLk90sPvty++mXLzzTcPa3pnMizUtVs3M1uWM7/Mq2bYxH4ZxH2csSWFwFhGoGwrBAqBQqAQKAQKgUKgECgECoFCYEZAoEjg6eAuCpYI9hDBJ8EkgRjXk2u+oA5SUpAGKSeLVEaF4JDg1eOPP97IPoSZwJZshx7QEvBRJ+wRJBIIQ1KvscYa8ZnPfKYRmAJw3jUmS1fgjV7BrB//+MeBkEPWClrZp/3IPBWQExRjlz7BIzYJhrmmA3knOyMzW1aCMc8880zLPI6hP/gIMDqejy1DTW0vjjgWkBI8s39kp/fFCvKxKzMbSc2e//t//28gpO3PPrQJztElyMU+6+gXfBRo9A45mQ50I33ZhTw2ZtVVV40DDzywkdoCgQJw55xzTjtyG/kp2CZASTKzHdOXOQiOIqfN3XjjjV92/DTC2Z4EJdm0zDLLxD777BM77bRTC2CyF2bsXGeddQI5LSPYZwmm99xzT7gvdMi8ZsO6667bjkeki077JfQgluEKN3YKJhojoxgexvVgqfGufY6M6/0+M7DabbfdQrCUjdZ2X2Amq9hcn0XktwcUfLbYTA/Rn5nt4QRBX8dg+1y4R5nZApM+LzKW7Vn2sSwU/TKoEdKyUwRjYetBBVkwMoH9fyxzgDv7SwqBQqAQKAQKgUJgyiGAtEQ0Oi2EVt/jSuL7XTma8D34Vu9617tixx13DL6Pd9h6iIxPRQ+/gH/Kf3Xss8xWJ9V4kM4DaPxQ/t98883XfDFzjLe2udbgH3iQD1F82WWXtWOfjzzyyObDev0HffqcmuOhSr6HufwNQheSmM/DNjaecsop4SE3/ga/zqs4PPDItzJeO5+Hf8RXRNaai8zubXwwPufRRx8dfBwPUfKvzONv2Qc9sHaijnHq+uiwjgcckbM777xzsAkmXv/iN4G98GH5+x6u7D6U3w38MCfaeNATIY4Izhz4rfQS6/ANPYTp/roH8Mgs/wo+JYVAITBmESjDCoFCoBAoBAqBQqAQKAQKgRkKgVlmqN3MoJvJzEZKCigJTiHzbFVwRzk5IjhEr0CNQI9MBRmd1113XRx11FEhq0HAS2Bo0003bUcis0EwR9CtB7roEEgSKJKFap5j82SmOmJZBoIj9ASAHEGsT8BKEAoRKWglyCXYRr+sX8dR77///u0YP4E7ugS2jGW3QJksYXYiCQWwHMdnDzAxhl2OgUYEy7hFXgq2GYPssy/vP9ttiIxEKJvDHoRiZrYjBQXEkJOCfEhie0cgw5+97od1XFtLoNCxynAzBxl74YUXBkwF/jbZZJNGzrJREE3gEUYCeXQRfXCwVxixx1jrs1WwEKku4Ljhhhu2DBUEseOOZbUiTt3Prqvjxl73QiDx17/+dTiyGgEu+xVxSwdS2v0zjh3DRQYJcl7GiCChYKQjrr3/WSb6WRcAABAASURBVICyj0V2w8E4R3UbJziLyDUGVu6fPp83Qdh+X3xO4EGn+wm/BRdcsB0fDXefVfthI4w9uOB+sotuAUbiPsnmzswQ9GSLoyDdA2Q4vGWxsO3aa68N98yeYU7P//k//0dRUggUAoVAIVAIFAJTGAHftU4OQWRSzb/go/B9+D3aRhN+kTF8Cj4pP84JH0hNPoE1+AP8Ib6Dh9w8BGcMWWWVVdrJHx7y48Mab3228CEQzH2NWWedtR0BbQ2+Hh9CxiwilE4PrbGfPXwPOtjlgUBtmRlOXUEGe9CxPyzIPg8b8ok8TJiZwRbr93n0eqANKWsdNhLtiFlkMgLYWuaax24+IP3EGP6mOXxWD//xnQn/TJsTY2Aku9grRcy/6KKLqAvrwoMua8PTHH49nUh1A7XZt7nw5HvzvfiaiHnzjCspBAqBQqAQKATGHgJlUSFQCBQChUAhUAgUAjMmArPMmNuaMXeFoBRQQZbaoQCTcnIFkesoOJmR3t8rCORYOgEuwSEBLsSu4A/iUAAnMwMRJ1DHDiKYJ1NA4EoAjL0ISsQishaZ6ihoepGZ9BE6BIsErwSOlPYkQOZ4Yhka22yzTcguFqjTZw1YWBN5KIMTCSzjV4aCIBibYKXU5hhjxCVBoiIeBaXYLLgmqCWbVuBM8NA69iooJzvZEXlITDbbG5szBzgIepkn0AgXwTbHaCMzHZW8+uqrhyPw2JOZIWjX9SOxiaOa4WZv+uyPPnX2sAU2dCBFvcvNvpHjcEUuy1YRCBSko4s4ts+8zJcyL2AuA1vWCVLefLjIznWs4nve8572nl17tF/YEHW6BAcRvQjaHXfcMZCq7hcCXT/bHcGMeEXWIq4dwWwf9mMPSgIrmccIc4L8Rc7TKWDZA8T2xG5z3CdHNgumCr4KoGpnr/udObgv2oxllwCu4CaSGRHswQDvMvaAASyNzcywnnvgPmormQkRqC0XAoVAIVAITFUEfM/6zvb9jETkV/EBfddP6sL8ImPN4S/xUVyr81nU6fR9zk9z3dtdW9+6HrTjT9LDz2BP1+WaX6PPXHbr4+dYn89BLzFP+WpiLlv6GH4QnZk58ZUj5tHHFrpdm0O0D7+2vnZiL/Sbw+/r46yRmS3D2RjtmdkeqjPfCTD8IL8BbrvttvAgZwz90ekEGwQwP5Of7GQYOtjBxx4a1uzmgy2xxBLhYToPJ7LBOPrd20suuaStz1dkT5+nLCkECoFCoBAoBAqBQmBMIFBGFAKFQCFQCBQCMzgCRQKP8RssgIJcFKhiqoCR0rWAj/rkCj3elYu09L6wq666qgWIBIHoFrASBHvooYdCH3sQjTIaBHuMQbQJkqkbr0SmCcSZKxiknU7BIToEkhDQxgoMCcSp6zfWHLZZw7619T7txtIteGdt6yF76VK3hmCd+QKAglZ0mEfMVZqj1IcoRDTDXdap9QT7zGevddmi3Trug7n2ZR06XKtrI8YLrNFjTfYaYy58tBPjtPcAHnu124d2NrHBNb2IZProULLdGGOt755Y1/5gC4tuXw8w2g+dAnzG2JO90aF0rd7nqZvDdvayw3xY6cvMoMdc19bMzGAfXfaj3R7o7PPUtZtLel1Jv9Je1K1rr/Rpt9fMAcGt32eBPmuz01g64eQzRdhnrPk+g3SwEWGuz7V96i8pBAqBmQeB2mkhUAi8MQj4nvU97rs3c/AdbmVtfAT1kcR3NR/E931mRuZAzOk+oDH8AGVm6mqEpGs+gLU09gfUMgdjtBE+irF8iMyBf6OdWNce1PkXyn7Nz9Pf5+rjeygzsz1kx5fp6/ON+GXG08X/sDc4sN/YzGyvCDGG0EXUjacrMxsO1s5M3W2/mdlemxJDf+zQb88e/ONz3nLLLeFYbg9tOjLaMd0ewvSAHh/Kg6FOmIFDn2tdvjG7nRTk4c4DDjggvP6DzcSJPshhBLCH9ewJNsohU+p/hUAhUAgUAoVAIVAIFAKFwDRFoBYvBAqBQmBmQWCWmWWj0+s+BccElXrARKDHXgR7BHLUJ0cElmTBOt5O4AlxKCv1jjvuaEc/C0BZ2zu9HB38yCOPtAxgR8UhgQWD6BAkYhNbBJSef/551TZWxRgBN3WlPQkQGauvk5eIOwEla2qzR+MEnrSZK/BkDHvp00fYCh+lcdYQWDPfOHPMNdY125XWJ/p6qU8QMXMQRDOOHvbo63uli83mGWO9XpdFwWbjkaxsY7PAmzF0CaDZJ33WR0iyXZ29mdkCd3TQZZx9CaLRQScdmQM7fV60m++eWNdctrPNXHbF0J+12GD9ocuAG332bby1ert99rH69RlvP9ZDNCNf6TdHG7EmnTDSTq+yC13mGacN8Z35UoCUDvu2H9nHmYMgqHb7olufuvnsMp7QCUt2Zg6IaGOIvRujboySjR4AcK2PaC8pBAqBQqAQmOERqA2+wQj4jvX9bVnfu77H+QOuuy+hPprQwyfwnc8n8P1uDt+IXn6B9sxsr+Lgy2gn1uQDsaOLNjqVfB91+o2j1zp8n96uzRpKPoy1+Hn66cjMMJ8v4lo7G4xTZ2/fN5v4cfrp00935sDH02aMkr10qHe86KfLvMyX5rjWZyzpdcczywR2Msxdd90VRx55ZHjNCDLXKTH8Lkdf8//nnHPO9oCoNe2HHsKPW3755UOmsNerOGkFbvaLTIYFHX5r8LNcm1dSCBQChUAhUAgUAoVAIVAIFAKFwDRCoJYtBGY6BIoEnk5ueQ/6CAYND75MrvmCOcSxyIg8gSHHv3nPmayA73//+/HVr341ZAmfffbZIQiGXHQEs/evCSxlDgJN3UY2CfYoCXutoXRtDdf24jozW/aodoEjbUQgTDlcr6CSNmK+a4E+ujOzBah6MEyQLob+jBsq2v9eWTc/c0A6CuxlZtOh3nUqSZ8rOJc52HMM/RnbbRzeh1Ac6g5tvWSrema2bA31vk9YIsW1dX3q2klfX5sgWmY2W2PYH5I1M1s7POOff/TZg6Bht0vgTndfH27dVmuZo1+7kvSx6u6V/fRxrnudnsw0rO0fRi7oVdJpT+rmKQniW2kcXZnZ9qIe//zTl5mNHLeOvq4rhv60DRXtf9qt5cI4JekYqNuDko2ZA5tdZ2a7R5mDUtuMKJkDYh2u/n8JP5+VGXGvtadCoBAoBAqBfw+BqfG9MPx72ff1cH9gNCuHz+1131/djxo+v/sB9Pex+q35H//xHxP9DH3aeh996pkvf5Cs+w2Zqbs9NKnCh+lzXPteVWZmsIHuzGy+Re9jL7uMI8YoyfA627pu7f1a3Vii3nVlpqa2t8xsPlP8848tqnwhPr5jnL1axGs7VllllfC6D1nB5513Xhx33HHhtSjGk67f+t3n5JPutddeMWHChDDfbwX+BFKZjkUWWaRlJLOPDr5oZjYcMlNTSSHwMgT89yYz22dER//MqOtTlhQChUAhUAgUAoVAIVAIFAKFQCHw+hCYeUfPMvNuffrYuR+9xA/eLlPSckEoQaVPf/rTsfnmm8c888zT1MsWlR1wyCGHxMUXXxx/+MMfGgH8kY98JBDDa621Vhs32j+CQJnZAmQCRsbbB4LSvgSQXGdmC1AZo888pTGCSeox9IeoY/NQtensdTp6XRaE/h6kU38t6cEs61iTGNvtUB/LApduMyxhgNgmgm2wUBJt9gIr8zLTZUkhUAgUAoVAIVAIFAKFwEyEAN+a8H/f8573xIYbbhj8/p/+9Kdx5plnhqOiHQPdH/7rviaIzFGS7lvKGv7Qhz4U73vf+9orQDww+oEPfCAcE20c4Vsrh+tyPc2kFi4ECoFCoBAoBAqBQqAQKAQKgUKgECgEZgIEZnoSeKzfYwETws7MbE9EZ6bLKSKOf6bIscHe2eUoaGTwEkssEfPNN1/MNddcseCCC8aKK64YO+20Uxx++OHtvWGCO4hic0cSBHPvF/QRONKGfLUvpKV+fchJdYSlMfqJAJQ2fYJNjpPrYzOzHWMs65cO4+lEfhJzRhJkqH5rsK2LNjYox7LYa7fTXtgvwyNz8BmBM/t7O3wyB0ciai8pBAqBQqAQKAQKgUKgEJi5EOD3Er6jhwj51fxJvjRymH8JEX3D/W5t3Sc3Rt0cpUxoD2vSZZzfFtZQt44x6tZRlhQC0wqBWrcQKAQKgUKgECgECoFCoBAoBAqBmQmBIoGnk7udOSD1hpuL2Bt+/e/UkbnmeY+ZI5wd+4wMlgF8xRVXxPnnnx+HHXZY7LfffvHDH/4wvDsYySiY048TNn8kEQwSIMp8+R46SZuZjdym0zhib5kDgle7a2tYW4Apc/CONWO1OU5PUIlOYwWmOgFq3qtIaxKQMt6F+XQhSrUJfGkfy2K/8EHIC7Qhydmrjf0Cd9rcA23q9jYpWdL0lBQChUAhUAgUAoVAIVAIzFgI8Af5hXxfPnNmtqOj+cH8Sf4lP1Ifv1sZQ398SD4lGbqceIoPf9y1drqJa6Ivc+Dru+ZnK0sKgUKgEHiDEajlCoFCoBAoBAqBQqAQKAQKgZkSgSKBp4PbLqDSpZvrutcnpxTk8cR/J4MFdxwJ/cEPfrBlAS+66KKx+OKLh2OgEYfGIhatiUBVjiaCP4JMfbygkjbBJ+SzUp8xhA2EXkEnASkBIwElc7WTzEFAiU2u6TSeDteTKl2nNTqu1qJrUnVMq3GIbvfQe93YwO5OCLNf4A4uHd/MAbHexypnPqkdFwKFQCFQCBQChUAhMHMjwDfMzAYCX5jwGQn/kh/ZOv/5D3+dn5yZ7R2//2xu5DHfu/eZ6/qV/a67f69eUggUAoVAIVAIvDEI1CqFQCFQCBQChUAhUAjM3AgUCTzG738PqGRmy5bt5mZmC7rEZP4J1BBqkImCM0hVgSDBIW2OWmaHPtkBiEV1wSDzRhLzSB9jnqCS4BBSWaDpxhtvjP333z++/vWvx9prrx0bb7xxbLPNNvGDH/wgzjvvvLj33nuDPchgc9nHLjrZiLx9ZX34GH2vJcP38Je//CXOOeecOPjgg+OEE06IBx544LWmjZl22MLl73//e+yzzz7tHW7sf+aZZ9o7nE855ZRYb7314hvf+Ebcc8897T3K7qF9mzdmNlKGFAJvBAK1RiFQCBQChUAhUAjEcB+QL8kv52MrCYg8WOg3gNI1n5v0Oh+ef+6aZKaiSffN+f29rsO1sqQQKAQKgUKgECgECoGpjkAtUAgUAoVAIVAIFAINgSKBGwxj9x+BmeHWCbgIxiiHt/+7dXoyB0EbQZpnn302HAP96KOPNpIZQSzgI2iTORhnLSSidvWRJHMwx3x7sYbxzz//fFx66aWx/vrrx6abbtreN3z88cfHRRddFBdeeGEce+yxsddee8WWW24ZO+ywQ+h7+OGHTQ0kZuZArwaBLPpvuummuPrqqwOZy26ifyTJzOjjnn766bbu9ttvHzvvvHOzZaS5Y6EvM0Ow7qqrrmpHdsMPzvbk/rz5zW9uZPZxxx1RDIdkAAAQAElEQVTXiO3+DuhOoo+FPZQNhUAhUAhMbQRKfyFQCBQChcDLEeA7+03Bp898ya/uo/jXHthU9jZl9yH5n/x6erQTdcSwkl4+KdFHzFGWFAKFQCFQCBQChUAhUAgUAlMLgdJbCBQChUAh8HIEZnn5ZV2NNQQEULpNCFtP5Dvut0vv+3dLwRjBnP/5n/9pBOpaa60VW2yxRTz33HNhbYEbYxCK1hAsUmb+a7BI+6tJZgY9+gSLHCeN6EXwXnPNNY2ktJY1BI3026t17RNZjJg94IAD2lh6ZCsoySOPPBJHHHFEsxtZbD5dsmP1jyTssab1EafqbHXdj1geaf607oOTTOnDDjssXnjhhfjMZz7TiHPkL4xWWWWVRrIL4sluPvfcc1tWtetpbXutXwgUAoVAIVAITGUESn0hUAiMgACCl79tCB+YX6neS3V+sWula/4loledv505eNUI35lfrT8zQx+JoT+/NYaK9j/jWqX+KQQKgUKgECgECoFCoBAoBAqBQmDKIVCaCoFC4DUQKBL4NYB5Pc09KNLnZE46QWqOoMvwgIi6Nn0CKb3++OOPx0orrRTvfe97Y+65545LLrmkEXoCM8Z2MV7bK+3q/cNLY10jfWXe3nDDDYF41S6Qk5mBVDUmM1t2cAz9IUwFdNg6dBnq1lS67nN6vyBQb7vjjjta1uqTTz7ZjqN705veFBtssEE7+vmWW24J8stf/jK23XbbePe7301d0I3gPemkk9o1MlxFEOquu+6KcePGxe9//3tN7chjlf/8z/8M5La6/XTbXMsWVhI62GcMYU8nSTOzHcPteGl9xqsrSdfZ98lO7Z0sV+/7Vh8+t+vT3vWo9zH6+z1ko77hYpzAnSzf3/zmNy3Ytvfee8dss802kXS3rzXXXDMWXnjh+Otf/xqnnnpqPPXUUw1PuqxBrEO0Kbu4LpnxEXC/fQ7sVF1ZUggUAoVAITDzIuA7ofseiELfDXyvzJxOQCkzR0OAnz98jGt+pbZeqmcOTp3JHNx74/iX+khmNn9eW//MdH+49/s9wzf2uTJOe0kh8FoIZA4+a/1zNPwz039zvdbcai8ECoFCoBAoBAqBQqAQKAQKgZkNgdrvaAjMMtqA6p+6CAiWCIgIqPSV/NAdfu3HLsLPUb6yWwXhlDI/BVV6oEaAji7jzc8c/IDuel+tNI4OOgVnEKddB329zdz//b//dyOB9bMbEaxujDo7lNr+v//v/2vksb1o9yMesar86U9/Gg899FAYh8y++OKL45RTTonVVlstFlpoofjQhz4USyyxROy7775x1llnxSabbNLIbus47vjXv/51IGrNt1dr0mstbfbEXuON04fYNk47eetb39pIUThqh+38888fMmplKZ999tmxwgorhH7jjel6HUdNN4JZOyysq7RX43vpvsFCG6JXIFVpvjbS90CH8fT3MZk5MSPb/bCGOeYb96tf/SoIonnDDTeM+eabrx0PnZkNX2Pf9a53NQwzMx588MGGtXb3PDMbye2aWENZUggUAoVAIVAIFAIzLwKZOfGhOn4UH4g/w1fhgyinZ+HvTI5Mz3ufErZ3f9T/Q3we+K8+J35TaCPW4c/C2eeHD6zOZ9U31eQf/2g+8OToZ+dIMjm6p8TckWzTNyXWmJY6fKZ8TnyefG58vvpvq8z08SopBAqBQqAQKAQKgUKgECgECoFCoBCYRARmWBJ4Evc/zYf5cetHbWa27ExBFUEUos5A/Qg/wTdEp0CKuiN/9SMR/VDPzEbS0mlMTMKfdYxFltKDGDQNuandD28Eqb7/+q//avrZZQ1tSuPMQbQqBR+UbPQj3rU52gSDbrrppkZsWvNb3/pWLLPMMroaaaxinjl+8H/wgx+Mr33ta40Ytl9HP995552GNfISLi7oZQ8xVxvbZb/a46yzztoCQnTqM54+9rvWz1Yk9PLLLx9LLrlkzDvvvIEU19/32PGhm/36zKOHTutrM949Mc61dTumxmg3Rkaye4psdm0/5hmrbq79GJ+ZEzN8jdF32mmntcxppPZWW23V7M0cBEdgzjZ6v/zlL8fiiy8ef/7zn+PMM8+MP/3pTy1zODMbjplJ3UTJzNY+saEqhUAhUAgUAoVAITDTIMB34p/YsLrSNeGT8C2mZ8kc+DmZ/145Pe99StjOT/WZIHxgPqvfK675rdqsM3ycPp8ffr6+sSyZI38uprXtmWPbvsnFp/83xufI58qDtz4/xGdI+WpSbYVAIVAIFAKFQCFQCBQChUAhUAgUAv+KQJHA/4rJNGvJzEbM+bFL/PBF9mVm9D+BOG3ISASndj+0lV0EXxCASMne9lqlda6//vq49tprW7atNZGbsku9i1cfgtR8eq3bAzrXXXddHHPMMbHnnnvGjjvuGI4ldpQzMhj5yD5z2Cfgw3ZPdSOVtSNGZanSbbxMYXWSmSGghIT95Cc/2er0mY/IdHw1PVdddVWw0ThrPP/88/Hzn/88LrjggvjjH/8YiF7BAtcTJkyI++67r5HNyOR99tmnZRtffvnlLeMXEUufo6ivvvrquP/++xtZzVY2Pf/886FdJrP12fLYY4+FrGHHMMNh/Pjx4bhrtto3EbiAMx3uXd+n47Dvvffe6Hbsuuuucfrpp7cMZWvSw7Yrr7wykMXmC4oo3YPbbrstfvazn7kMxPUiiyzS7LWGRvtWkv/+7/+OjTfeWDXs3R7oaA31TyFQCBQChUAhUAgUAsMQ4IfwJ/gxHl5TJ3w3w/SX/L+YWTHwGfBZ4L9nDn6n+JwQfUq/GdT5/3Dy+VH2a/WSmfczNNK997nxO8VvM58Xv0+N115SCLwKAtVUCBQChUAhUAgUAoVAIVAIFAIjIFAk8AjgvBFdyNr+oxZpJ9hmXcETJK7r3i944gcxspN0YjEzW9amfnMzB0f4Get6NJFBiiD83e9+197ti3DcfvvtY5VVVmnvIPYOWT/CM7NlAl9zzTWx7rrrxlprrRUyeceNGxcHHHBA/PjHPw6E7Ve+8pVGzCJguw324Ed8DP3JKB4qWuAMkQmDzGzvIhZMsncEqzmOoLbXXXbZJY466qiWxbrOOuu0I48Ruquvvnpb1zhzJkyYEPYj83W33XZrhC8ydb311ovllluuEdXnnntufOpTn4qddtopEK9f/OIXWx+y9sgjj4ylllqq7Q0B656wA+F87LHHtncXy0xGoiKWl1lmmdh0001j5513bmTuZptt1o6R3nGIFH/44YcbKStw4V4JhvV7hECHl/ns2GOPPWL//feP9ddfP1ZeeeWG3w9/+MNWpxMhj3iGG3wyMxyNLaMXAf65z31OV8Avc5AxbE2ksTV9luida665Gtl/8sknB8zapFf8k5mvaJleLsvOQqAQKAQKgUKgEJgSCPAfun+mzh8lXXdmNt8zs8rMmQ8DvrGHNX02fCb4mZnZHmbNfKmMoT+fm8xsvyEys/nwmTMfZpm158xJw8BvnRj689vO78e3vOUt7TfVUFP9rxAoBAqBYQhUtRAoBAqBQqAQKAQKgUJgUhAoEnhSUJqKYxCEmdmOKh6+DPIRgYrAy8zWJeCCqPSD2I9jgRekXx8jyGIM0S941yaO8o91ELM9Q5VN6vS/5z3vCaVAD51nnHFGfO9732vv6kUWm/uZz3wm5pxzznacdWa2rGIksXf6+uHORtkCdMgyXmCBBZpF9ugdvIccckg7ppgNbLcPxG9mhjb7WHXVVWPLLbds5Kz33spONsb6lLE5M1vwSRsC1B6Mcayz9enyPmGZtwhZtui3r4UXXrgR4DJ4Y+jPns1nO3usZ/5QVyOrZf9ut9127d3GMPIeYzqMRdbqR1zLiqbLPDayS6Yx0vj4449vAQ26HXstwGGNW2+9tZHKjz/+eAuY0Slj+m1vexs1bY4M5PPPP79dw/4DH/hAI4DtJzPbXnTCU2ndt7/97eG4a/tFvsNC3efHuMxsAV3jXRP1kkJgzCNQBhYChUAhUAhMUQT4Hnwg/gPF6krXM4J/YA+TI7CYmYX/2PfPT1f3mdHutS8eNrziiivabwP+vn5EsXJ6kNE+G9N6D2PdvsnFx2eJDicZKYnfcvatXlIIFAKFQCEwkyNQ2y8ECoFCoBAoBAqB14VAkcCvC66pMxhROvxHrWBKD5Rk5sRFBVEQqQJwGpHBiMX+Q5mOrstYfcaNJH5Qy/qVNfvud7+7DTXv29/+dhx66KGNeJ111lkDsXrOOeeEcQhEP8pXXHHFuPDCC1tG7SmnnBKnnnpqyKq19rPPPtuygx1X7Bo5Sbm6eR//+MdbRqqgIlIZybvJJpvE4YcfHkjSp59+Ol544QVT2jhBJWSlsu/Xe3Blz8rEhZf9L7jggs0eBPSGG27Yso3NQaDKfL3rrrvCEcxzzDFHy7r96le/2t6Vu8EGGzTCFTFsUWQ78pZO4p7Alv36b7jhhka6brPNNnHiiSfGCSecELJ5v/nNbwZs2O4Y59tvv93wtge4Osr6wAMPjBtvvLER/0hZ14hwWCGPZSk7jvv3v/99G2Nv9uBewcD9l90MY1jMM888YT/qFjOW7epsZj+79XsvcGY2XGQz6zfeGOOHy6u1De+veiFQCBQC0xqBWr8QKASmDgL8jcxsD57deeedcdJJJwViz8OA48ePj/ElMzUGXl/C9/U54P+feeaZ7TeBU3P4tBtttFE7LcgJOz4zfkP4rWDOT37ykxhfn5/CYITPgM+Mz5XfPn6P+M2bmRMfVp06/9UrrYVAIVAIFAKFQCEw1hEo+wqBQqAQKAT+PQSKBP73cJuis/y4zcymU3YtgtCP33788THHHBMCJo4nfuaZZ9oxashTxyEjIAXmZJUed9xxcd5558Utt9zS3ivbFI7yD1J5zTXXbEc/I1URlUjGlVZaKZCySE3kIfLyrLPOChmoCN0llliiHc/86U9/Or7whS+0I5QdNyz440hjy8qIdSyyI4tdI1Lt1THSMoVl2srI1ef9vQJCiNTVVlstkMTf+MY3AkH66KOPtgxfdrDPeCI71lrsZ7Ms2ve9733huObNN9+8HfmcmYHQ7fPYMPfcc7d3BgtSwRhmyNjZZput7Q/hTZ/Ag3pmTiSIBUVj6A95+v3vf78dRe19vB/96Efb0c3jxo0LmdHmI2llQSBxrY9svfjii4MgaZG3iFgEtKOqvdN32WWXbUFW+NqvcfBGTrMFftoR8Y6oHjIlZCLLIrama4ESY6xnXXX2IoJlHCvJhAkTGslsT/Sa28U16ddVFgKFQCFQCBQCYwiBMuUNQIBfwX/wUJtXV/DLPCRY8u2Y2TH4zne+Ez4PHobkD3/9618Pr2vxOfHaFX7rk08+2R4I9VAm2XrrrWOHHXYIJ+nM7PjV/kf+/5AHfGH0wAMPtAdX/SbxO89/9vxuUZYUAoVAIVAIFAKFQCFQCMw0CNRGC4FCYDIRKBJ4MgE0PXNA4KoTP1SVkypIOoLYRdrtueeejYCVXCgh9wAAEABJREFUobveeuu1bFyk5rbbbhuIVUQmclDW7GabbdbGOirZj2WZrQhhBCvycVJsYG9mtqer6UYesoctyELXslJJZgZSUvYuMlWQxxp+kCOUEanf+ta3Yv7559ccCFxZrdagE5FJnwAQUhuBOvvss7esWhOQwuwWOLrooosCBohRwSPHywlGstFYtsHBeHr//ve/N1IzM4Mt1rPuf/7nfwa95mjbaKONAulrjgAnMtk+nn/++XBkMn3GZaYpLfhgLXZbXyPCVkYznO0dJtoFKAS5+jg2W4fNBOnMJnYj2GXwwtnczGwZ1453Rm4bY0195hB2sNMDAJnZjuqea665gv3GWcN+zTPWZyozwxr2BWvks37EvqOn2Wes+V3sv9ernPER8Nnqu8x86XPf26osBAqBQqAQmPER8F3Qxess3vnOd4aHzJxwwr/gs/B3tPF3RhK+yNSR/4wpoXck2yelb0rYMD3r4Fc6ZQdWfGn+v/3wo117INH/Y/iT/Nr+uVHyb40dy2JfI8m0tn0k2/RNa/smd33/jcnMeMc73hF+p/msOdHJZ8p/o5QlhUAhUAgUAoVAIVAIFAKFQCEwoyNQ+5tSCMwypRSVnn8PgU4Wmi1oIvsUgelaAEWgRJ0g6hB5fvwi9/SZo48exJ5r8wVdkHv6JkfoRHI+8cQTgTS0NgJ0vvnma6Sxvq6fbYJC8847byy88MKtmR0yk5Gw7KdPKTt3ySWXbFmxjpDbfffdw5HQH/jAB1pmqwCGgKNg0VNPPRWOkFt99dXbcdTaKadLOZoMHycogbxmQ+aA7Bptvj33MeapC04IdNnfcAzcE4QsHAhi2vp0yKJ2zLX55iKiuz46jNNHxwILLBD9eG731Dp06IfdX//610acu9ds6XqMM4YY39td0wNP4tqaCGV49rW1dxk+t7dVWQgUAoVAIVAIFAIzPgJIvX322SfOP//8cDrNBRdcEE6EOfnkk8PDhqeddlqMJI4LLjk9ZlQM+ufBkb3EZ0MG8MEHHxweYPX/EL6uV8s4zcjrYxwJzed3Cs6/hcvpMy6ehcfL763PEvGZ8QDt2muvHX4b+u3yar9ZfN5KCoFCoBAoBAqBQqAQKAQKgUKgECgEXh2B6Y4EfvVtTL+tmdmOOo6hPwSezFJkqKxfGbUygGX5yoh1bPCss87asl2HhocsWtmkMoCN2WqrrWKLLbYIRzTrRwwrJ0cyM+h55JFHAkFN14c//OGQHaKeOSBS2Y50zMyWNfKRj3ykHVut7f7772+ZqMYjL5WIUj/iM7Md2+woOYFFQSSlY6Dtx9PfdCMkHX/s+Gv9iEttdI0kmdnwYgcSFL49S3mkecP7MrNlA9PBFiStrBjHZxunvYtrJKsx6ohx+zQPhi+88ILmePOb3xzzzDPPvxDpOjMz3v/+94en3gU76DLfGvo7CaxuT8apkz5OaW7HyFx1+4e9fhjKLDcuMxtOdBDjlSWFQCFQCBQChUAhMPMhwEdwEssyyywTSy+9dKywwgrNX/P6is9//vOhr2TZmRYHry3xuSB+j/ic+Dwo+cf8SOIBTm1LLbVUe13Kpz71qVYaWzLzfn5Gu/ef/exnw8PCxGuCPIDsv8L+u+R3kXpJIVAIFAKFQCFQCBQChUAhUAgUAoXApCFQJPCk4TTVRiHmKJfZq5Sp6p25MmP322+/IAcddFDsv//+7R1a3nlrDBLRU9H77rtv6PekvXfc7r333vGlL32pEctdN73/rtCBBEbeqstutb42OpGJvS4rVZsMZmQ1MhQJao5AEJFZojROHxKzzzPHkXECRN4tJpvgt7/9bchEmWuuuVrm65/+9KeQTWBN69AzmmQOiGrjMrMd+cwGOrSNJpmD+chSYm5mNoxj6A8GQ8VEElU/4legAmb67fPFF180rB3hrEKX0ljjiLnskt2rz7V2OjIHdhjfPy90IHaV2s1Rz8xGMPfr3idwQjIz2IfYZxv9xnbp4/t1lYVAIVAIFAKFQCEw8yDA98gcPAjIL+GP8BmUUOAnjCR8kZJ/NN9wRsSh+5A+C4RPr+T726/Pj1OAtLlWEj6oUlvJjPv5mNx76zPiM0aPev+d4r85rktmGgRqo4VAIVAIFAKFQCFQCBQChUAhMAUQKBJ4CoA4JVX4sSvLVLamQArpARPrIGMdMazMHLz7FolH/EBG0CJdje1EofqUEIG/zAzrkHiNv8xsPZmD0n5kwAoiPvTQQ+FYrwMOOCAeeOCBlmErqNh/1BvrR38XxLAs6F133bVlFiM8vcf2rrvuau8mbguN8k9mBtthS+BD/0h7eKXKzGyk6nA9dBmXOehTJ/8/e2cBX1eVdfF17rN4qhRKcRt8hsEHdygOQ2Hw4l7cBulAi7u7uxZ3PpwZrLhbqVBvPHn67XXS24bSvtTSJC/rkf3OuUf22ed/b/glWd3ncZ9hH9egsT0055yvhnt2znnfvrHFG9fiJefTWKc5N328c45N3pxz3k84Nix95yzenGueM4tuNYuACIiACIiACHRBAvwZgj/L0PgzpnPOn+rCn6H48wlFvnzG+bJg2s/MhcaCz0HL30/CbxE+E/xZnT/j8h958lkJxznX/DMnn6lC46H9zN9nnc8TfwdmyeeFJS18lliXiUBHIqBYREAEREAEREAEREAERKAjE5AI3M53h38kYQj8owlLGtv4R5PwX9BTsKSwyD+48HN+WYZ/bOAvxuyjcQ7ns48lx7KcF2MsXI+Zx1yLsVC0DX8JZz//OMg12M6Sv7RXV1eDWQGMgftgTBzHzOWzzjoLZ599theDnXNezKVfzqVxDtfkH5GY7eucA4+T4zXX43HIEydO5NBWjUy4NksaOdMH22itOrABnGeFF1ida/4DVnhNJqzTnHMs/DiuQ+O+OJ/G7F7nnOfC+0U+nMBx9MMxzjmfYcxjmhkn+zDDi+z5h7WwmXw5LtyPc81xhP1sJ3teMx4a6/QTMg3XZzuNc1jK5oiABouACIiACIhAQRDgzyn8x4T8eYwb4s8aLGn82Yw/N+Qz/gwjy6BQGfA54DMS/uzvnPN75TPB54M/0/JnVT5DHMs2GuucU6hctK/588yHv6vw9xHnmv8xL5+d8PcZ1mUiIAIi0AEIKAQREAEREAEREAER6BQEJAK3823iL7cMwbnmP57wmoKecw4U6PgHFoqi/KWXf4hjP38xZsk+ljT2Odcs/vEPMBzDP0TQ97wY/4hD30sssYTPxOX1119/DYqU9MvrsGQcrPPYY2bq8g8/jJGfDRYKoLxmVjD7XnzxRYwbN45TwD8U1dTU+M8dDsVRdlBQ5h+NKEIzK5h93BeNf0TimHzG+BgXx7NO4ZPznGtmlW8u+ziHZWi8pjnnfHYHWrzYzkuuR+M17wVL2tJLL+0/55djxo8fj+HDh/tjAp1zvuQY9pHRl19+iTFjxvg1GLtzzfFyDLPEyYJjyYMMOYbXnMuS67LkeJY0tvGPuDTWyaJ3795+DY7jc0c/rDN+zpGJgAjMDgGNEQEREIHCIsCfO/mzmXPNP3/w5wL+nMBd8mczXuczjpVF/D/sK0QO/HmRP0fyGeAzwTr3yWvnmp8Z55zfP+zF3yX43FjV/37DsbLCfT7mx73ls8TnxTnn/4Etnzle8/cUljIREAEREAERaD8CWlkEREAEREAEOheBoHOFW3jRhr/IOtcsBHKHFCnDX3T5SzTbKOpS8GOdxj+2UEhlnYIeSxpFQOecP7IvnMv2uTX+Ak4/iy22GBZeeGEvGFK85LHOXIt9oW/GxLaff/4Zn3zyiT+Cmf2bbrqpn8dxhx9+uM/8Zf3XX3/F7bffDorCvKboXVRUBIrevOb+6I9+33nnHYwYMcIL0cssswxoHMtx+cw559cOGfGPUOQYckcrL+ea//DAYfQRGufTyMc5x24v5PqKvYXj+EdU55z/48VSSy0FfuYxmYwdOxbcE++rDff9zjlWQdH7q6++wsiRI307n4WWa/HIb4rA9E1Bl4IyWXEyebHk+iw5lyWNfXy26D/016tXL/8HOsbEMWynsd5yLq9lIiACIiACMxDQpQgUMIHw5yX+XBD+zMWfO5xz/mc8ts/KChiLtmYEwp8R+TO6XfosYJahOefAn035syp/9mTJvvBnUdZlIjArAvz9in18hvj/GNada/49Kbxmm0wEREAEREAEREAEFigBLSYCIiACnZSAROB2vnHhL7nONQu3DId/aAtFOeeaf+GleBmO5b+kp3gYXod/WOFc1p1rnsPr2TH+IYeioXPOZ+Q650Bhke1cg31LLrkk1lhjDe/ut99+80c5s+QYNjIeGoXaK664At98840XF5n9uvbaa/s6x1FM3mabbfwfi7jHoUOHgvbdd995EZV/KOIfiDjWOecF4ueeew7HHXccm7xtvPHG6NGjB8I/RHLPnMM/CjCeqqoqvx7/cMAJjJ/9HMc2rktjX2icR+4cR9b8wyf3zj1xDMuQO6/pk/5Y51wa57GkyMqx7GOda4X+eAw2x9D3Pffcg5tvvhkUhDmG43///Xd89NFHuOGGG3jp/8jK8c45Lwj7RnvbZJNNwFidc/j222+9cGzN/v4xozqMzTnHZjB+rsljtMP1mKG98sor+z/S+UH2xnkcZ1XPkKWs8Anweeb3D59Dlny2wueg8HevHYqACIjAnBMoxBnOOf+zhnPOb4//KM8559t8g73xH+xZ4duca+5z7s8lx8gKlwDFX/68wB2y5M8P/HmV1zMaf75mG3/W4M+ZfK54LROB1gjwOXPO+WHhz6Vh6Rv1JgIiIAIiIAIiIAIiIAILgICWEIHOTkAicCe4gxRGGWafPn28GHr++efj3HPPxYYbbsjmeTb+gk0nFFW5Fv+Yc8stt+C8887DhRde6MXG5ZdfHnvssYcXGTn26aefBrN6hw0bhg8//BDvvfcerrnmGuy77764//77wSOLmbFKgZcZsPTJPw4xm/iAAw7Alltu6YVgCpbMBv7nP/+JvffeGxdffDEojt5666248sorceKJJ+Lggw/2WbGMc6GFFkL//v3Bkn+IDEVW55zPMB4+fDjIh6LxG2+84YVl/rGJoiz/QMU98o8HjIf7COsUvRgf2yiYOud8BrFzzX944FyO5R+vYC+OpbBrVS/Usp91lhUVFairq+OlP/KOaznX7If3bOedd0Z5ebkXbsnn5JNPxrXXXot7770Xl1xyid/v999/7/fjnAM50gfXpFPuZ7nllgPXYRsFe3Ksra1lt/fNCuPjXvhHNwrUvGYGN8dy3iabbOIzqxkzx4fGtWjhtUoREAEREAEREAEREAFPQG8iIAIiIAIiIAIiIAIiIAIiIAIiIAKFT6BgdigRuBPcSoqPDJPC4T777IMjjjgCRx99tD8Sme3zYhQOKRQussgioChIXxQwmX170UUX+UxVjqFwuOuuu+KMM87wWbiTJk3Cm2++iQMPPBA77rgjDj30UAwZMsRnseV/U/MAABAASURBVFJgpFDJrNftttuOLn0mKtfhxeabb46DDjrIi9jMDqCvzz//HC+++CKYRUxxmf7OPPNMPPTQQxg3bpw37p8+d9llF5+pTAGY4u4SSywBxs/r0aNHg7HfcccdPpuWYiZjpwBKc65ZVCVT9oVtjJexMXaWzjmfCetcs3hL3zSKwBxL41zYy7nmMdXV1XYFLzwz49g5533QJ8dTjOUeKPSuueaa/thrZv4+8sgjnivvKcVgCrWrrbaaF4nph7HSQrGWgi5FYGZVs/2HH37wR2VTJMfUF2PlmuQbcue8jz/+eFrm7w477PCnY8PJJDTGO9WdChEQAREQAREQAREQARHowgS0dREQAREQAREQAREQAREQAREQARHofAQkAs/pPWuH8S3FPdYpfDILdH6EwixTZsFSnKQIvOKKK/psX4qdzjn8/PPPPtOX/Vz3pJNOwnXXXeePhuY8GkVjHudMsZjCKH3ceeedOP74473Qyexixk1BkgIjs4R32mknLzAzc5jj2U4RlaInxUsKlmxjfNwnhWZm9h522GE+M7l3794+U5YCJzONjznmGDBTmnMpGtMPj6ZmfFOmTPF9jIH7mDBhghdCnXP+OEP6p1DLLGEekVxZWemFbgq0ofDKufRFv+F+GCPrjJM+wntCDoyPcynGkiXbuAbHLb744rjqqqswaNAgcC320y/3zwznA01YpwBOIZjjOY9rsU7jehS9KbBTBOax3F9//TUYI/lTvOXaHEvjGM7hGjxqmm0rrLAC1ltvPZ/tzOsZzbnpbGbs07UIiIAIiIAIiIAIiIAIiIAIdAkC2qQIiIAIiIAIiIAIiIAIiIAIdGICQSeOvUuETpGTG6UQSGGPQh6FR7bxmuW8GAVciof0wWOWmZV66aWXggIlj2G+8cYbvVjIfoqkFCx5nHF4/DOzknm0M7N3Wecxzu+//z623357MAOX8yhCsqRRoGRJQfgvf/kLbrrpJvBo6SeeeMJnEu+5555gpvDuu+/uM56PPfZY8POFeWQ0P7+Wcyl0sgwFVgq/HMdjpPlZusxWZkYxj1rmmGWXXdYftfzss8/irrvuwuqrr+4FU4q6FFfJlpwpzjLTmPE8+OCDoOBM1hRwKaIyNmY/f/DBBzjllFO8WM590AfvC2PiuL///e/gWmR09913gz4oZrOP47gu98LM6TfeeANkxgxgrkm7/vrrwVgowHNvZM6S8zif8XKt/fffH7169WIV7777ri/ZT968p1yXYxmfc85nbodi8X777eeFbj/J3hgbzapeGHZOIjBZyERABERABERABERABERABERABLoeAe1YBERABERABERABERABAqBQFAImyjkPYTCHMW8cJ8U9UIxNWyb25JZuc45/7m2FA8pTg4cONB/Ni2PLaYQSiGVIik/g5clhU8KsRR+KWQ++uijoODKz/DlMc8ULRl3mBlLQZLxUZRkSaNPjnHO+WOteTRxmGVMIZRiLYXcc845B8xaZZzhfNbJg5nJzjl/bDJ9Uozm5xYzJgrSvO7evbsXfDfeeGN//PT666/vj0DmeMbpnPNHNnNP9EcBl5/by3HM0mU7BVzugdm9zM6liMzjmJ1z4Iv7IDvWaRTn6WeVVVbB2muv7cViHnnNmPk5y/y8YgrtP/74oxek+XnIFNwHDBiAf/zjH348xVoKv+RMoZcxMF7e+3At3isejc01X3vtNXzxxRfTPg+YbRzP+8U6hew777zTC9KMnSI742YfSxrrzjXviXXZNAKqiIAIiIAIiIAIiIAIiIAIiIAIiIAIFD4B7VAEREAEREAEREAECoqAROAOfjsp+lGgo6DHUHlNkXF+icD0yWxg55w/Gpl1rsF2rsPsXx5RHIqJFEXZF8bD68mTJ4NiK9tZZxuFSmau0thOYzt9sk7B1TnHqjeOZx/HUPwM/VM4ZUxsY18YB8dS2ORktrOkhes55/znEJMd59MPfTrn/D4pKNMXfbBkP41c6cM5R3cI59MH5zAO8qFxHgc51yyiMwuXcykYO+e8mEvxl+09evTwx1c/88wz/nOOKQa//PLLPkbunb4o+HJ9fsYvs4gZG/2vtdZa6NatG6s+du6dIjobKLqvtNJK4JHQzCjmWtwHS+6XcXIcM5NfffVVUECnAMwjtDmGfc4579c5x0uZCIjANAKqiIAIiIAIiIAIiIAIiIAIiIAIiIAIFD4B7VAEREAEREAECpOAROAOfl+dc6CoR6GQAmMYLq/D+ryWzDKlDwqLFAkpHvJzcykgss6+sKQQymuKuIyH4iUFYMZIAZN1xkZBk3NobOc157HOdVinwEp/bHPO+Yxc1mmwF8VOWriWNYH+uCbnhnGHx04zBmbvchz7QzGWJf3QOIb+nXM+I5g+uE/2MW4a59IH9+ec88IpuVBs5lyuz37Ooz+OZ519LOmLYjj7KP5y/XD/zFRmvPz83wsvvBAUezmWgi/98POLeaz1Y4895rN2+/Xrh4022sjHwHXpk2vTJ8tVV10VG2ywge+/+uqr8dlnn3lBl/tg/CzHjx+P+++/HxSkl1xySTAG55z/vGb6mJVxP7PqU7sIiIAIFDQBbU4EREAEREAEREAEREAEREAEREAERKDwCWiHIiACIlDgBIIC319BbI/CJzfC0rnmbE2Ke2ybH+Zcs0+KraE/HkHMeig2hiWFULbTGA9FT9YpfLaMiRmzbKexPbxmPVzHueZsWbZxHI11Guuh8Zpr8do558Vb55pjZlt47DRj4DXNuen9YYxs5xj6C+NhW2jONc8Jx4d7DvtZci77WfKa/pxrnteSDcVw9nEMxdtwvb333hubbropmzFx4kRst9122GeffXDuueeCWb2bb765P4qbgi2zf0844QR/RDQnUCQOfbKkyMtYeGT3Msss47nQD/1yPJlRfH7hhRfA46LDscwcpq+WIq9zzXvgvNDCPYbXKguXAO+1c83/4MQ55/+xBZ+Rwt2xdiYCIiACMyegVhEQAREQAREQAREQAREQAREQAREQgcInoB2KQFchIBG4q9xp7bNdCDDTmeIrF2d98cUXx4knnoiddtoJocj83HPPgVm8Dz74IIYPHw5mSq+99tqgALznnnv6LF8KvqEoxzqNIi/bll12WQwcOBA83vnNN9/EvffeCwq8zBr+9ttvwYxjZhoPGDDAr0v/jInCH+OSiYAIiIAIiIAIiEAXJ6Dti4AIiIAIiIAIiIAIiIAIiIAIiIAIFD6BLrdDicBd7pZrwwuSQJgdzIxciq9cu3///rj88stx9913Y/fddwezf9dYYw2sueaa2H777X1W8PXXX4+zzjoLiyyyCKd4gZfCLS+ca87apQBMIZeZ0Mcddxwo8lLsvemmm/Dpp5/647Wvu+46jBo1yvs+99xzQRGamdgUpDmW/mQiIAIiIAIiIAIiIAIi0DUJaNciIAIiIAIiIAIiIAIiIAIiIAIiULgEJAKH91alCLQRgfA4aB4RzSWYxbv00ktjxx13xM0334yXXnoJH330Ed5//308+uijOOecc/D3v/8dVVVVPiuYGb0lJSWg4Evhl0dBMwuYfikuT548mW5x3333YeTIkXj11Vex1lprgf3MAv7www/xzDPPoF+/fn4cBWCK02VlZf5abyIgAiIgAiIgAiIgAiIgAiLQpQhosyIgAiIgAiIgAiIgAiIgAiLQBQhIBO4CN1lbzE+gLXsp+FK8DdegaOucA8Vc1nkkNEVemnPOC72sw16VlZX+OpzPOXV1ddbT/MXM4EQiAYrLPP6Z4nDv3r2x6KKLegGYo5glzOOi+/Tpw0tvFIAZl7/QmwiIgAiIgAiIgAiIgAiIgAiIgAh0EQLapgiIgAiIgAiIgAiIgAh0JQISgbvS3dZeFzgBZuxSxKXgSxGXAVCsdc6BAi6zdZmZSxGXfRR2+dm+PDqaYjDH8Jp9zjkwI5h1+nLOTRN7KerW1NSA8zmP/ljn+hzPo5/pq7q6mpf+M4M5xl903TftXAREQAREQAREQAREQAREQAREQAREoPAJaIciIAIiIAIiIAIi0CUJBF1y19q0CCwgAhRraRSCnXNg5i8FW4qxFGsp1JaXl3vxloIw2/iZvTSKxZzL8WG49MM6hWH2cT6v6Zd+WKe4G47jXI7l0c+sMzOYJcdzHMfLRKDrEdCORUAEREAEREAEREAEREAEREAEREAECp+AdigCIiACIiACXZtA0LW3r92LQNsSoOBKQdY557NvKcgyO5diLEVe9jMCir8UddnGa45jm3MOpaWlbAIzhtnOi9An67Qw05jHRVMYpnEsx1HwZT/H0bg+fbHktUwEREAEugwBbVQEREAEREAEREAEREAEREAEREAERKDwCWiHIiACIiACnoBEYI9h7t8ounG2cw4U7XjkLkW3UNxjn6zrEqAYy91TcKUgy+eD16GxnXWKv3xuWKexzjbWQ+Nn+bKd16Ff1mn069x0wZhtHMs1WWd/uBav6YulTASYEc7/X/EZ4TPDfyDgnAPbREcEREAECoWA9iECIiACIiACIiACIiACIiACIiACIlD4BLRDERCBPxKQCPxHHnN8FWZpUjDhEb7MvqyqqvJZnxTgKLDkMwrH+Szf3Nnpy+ebfbPjQ2Oy/n62BQfeg3zWFmvKZ9vdz87Glv/D4/+n+P+umpoa/w9ZKATz/2Mz/kMDjpWJgAiIgAiIQCcjoHBFQAREQAREQAREQAREQAREQAREQAQKn4B2OAsCEoFnAWZ2m1OpFGpra8GszVDMKysrA4UUHsFLgSWfcV4+yzd3dvry+Wbf7PjQmABtxYD3IJ+11bry23b3tDOx5T9e4f/DmAXsnANL/r+roaFhdv8XqHEiIAIiIAIiIAIi0AEJKCQREAEREAEREAEREAEREAEREAEREIGg4BG08QaZLUfRl+IJj1GlAERRhcsym661zMBcLod81tr81vrz+WZfa/PVn22zLGCy5T3IZxwja9t70JX58ohw/v+KWcD8xwis8/9bFRUV/F+YTAREQAREQAREQAREQAQ6FwFFKwIiIAIiIAIiIAIiIAIiIAIiMI2AROBpKOauQgGP2XT8bGAKwvys1ddffx3XXXcdHn/8cdx6662ydmIg9nr29Azkfwbuuusu3HPPPXjsscfA7F+KwCydc6AwPHf/V9QsERABERABERABERABERABEViwBLSaCIiACIiACIiACIiACIjAnwlIBP4zkzluYTYdj1BlBt2YMWPw4IMP4owzzsDxxx+Pk046Ka+deOKJyGetzW+tP59v9rU2X/3579+88uE9yGfz6r+Lzs/7PScm05/pQw891P//Z+jQofj111/9//tKS0t9WVxc7Eu9iYAIiIAIiIAIiIAIiIAIiIAIiEAHJaCwREAEREAEREAEREAE8hCQCJwHzux28bOAeSR0z549/WcBUwymVVVVgUdEyxrFoVEM9H3Q8Z4BHgHN0wz4/yqeYrDIIovweHf9AAAQAElEQVSgd+/enTgLeHb/r61xIiACIiACIiACIiACIiACIiACIiACnZeAIhcBERABERABEZgdAhKBZ4dSnjHOOVBI2WSTTfDwww/j7bffxgsvvIDXXnsN77zzji9Zn5W9+uqryGezmje77fl8s292/Wjca63ey7lhxHuQz+bGp+a0zb0qRK4vvvgieHw9n8GXX34ZDz30EE444QSUl5eDJxxALxHoLAQUpwiIgAiIgAiIgAiIgAiIgAiIgAiIQOET0A5FQAREQATmiIBE4DnC9efBzKILbcMNN8Saa66JTTfdFOuuuy7WWWcdbLDBBnmNc/JZa/Nb68/nm32tzVd//vs3r3x4D/LZvPrX/La9f4XAd6211vL/z/rHP/7h/1/FY6DD/6f9+f94ahEBERCBjkVA0YiACIiACIiACIiACIiACIiACIiACBQ+Ae1QBERg7ghIBJ47bpolAiIgAiIgAiIgAiIgAiLQPgS0qgiIgAiIgAiIgAiIgAiIgAiIgAiIQOET0A7nkYBE4HkEqOkiIAIiIAIiIAIiIAIiIAIiIAILgoDWEAEREAEREAEREAEREAEREAEREAERmF0CnVcEnt0dtvE45xycm7W18fJyLwIiIAJzTcC5Wf+/yzk31341UQREQAREQAREQAREQATmKwE5EwEREAEREAEREAEREAEREAERmGMCEoHnGJkmtDcBrS8CIiACIiACIiACIiACIiACIiACIlD4BLRDERABERABERABERABERCBuScgEXju2WmmCIjAgiWg1URABERABERABERABERABERABERABAqfgHYoAiIgAiIgAiIgAiIwHwhIBJ4PEOVCBERABESgLQnItwiIgAiIgAiIgAiIgAiIgAiIgAiIQOET0A5FQAREQAREQATmJwGJwPOTpnyJgAiIgAiIgAjMPwLyJAIiIAIiIAIiIAIiIAIiIAIiIAIiUPgEtEMREAEREIE2ISARuE2wyqkIiIAIiIAIiIAIiMDcEtA8ERABERABERABERABERABERABERCBwiegHYqACLQtAYnAbctX3kVABERABERABERABERABGaPgEaJgAiIgAiIgAiIgAiIgAiIgAiIgAgUPgHtcAERkAi8gEBrGREQAREQAREQAREQAREQAREQgZkRUJsIiIAIiIAIiIAIiIAIiIAIiIAIiMD8JtDxROD5vUP5EwEREAEREAEREAEREAEREAEREAER6HgEFJEIiIAIiIAIiIAIiIAIiIAIiECbEZAI3GZo5XhOCWi8CIiACIiACIiACIiACIiACIiACIhA4RPQDkVABERABERABERABERABNqegETgtmesFURABPITUK8IiIAIiIAIiIAIiIAIiIAIiIAIiEDhE9AORUAEREAEREAEREAEFiABicALELaWEgEREAERaElAdREQAREQAREQAREQAREQAREQAREQgcInoB2KgAiIgAiIgAi0BwGJwO1BXWuKgAiIgAiIQFcmoL2LgAiIgAiIgAiIgAiIgAiIgAiIgAgUPgHtUAREQAREoF0JSARuV/xaXAREQAREQAREQAS6DgHtVAREQAREQAREQAREQAREQAREQAREoPAJaIciIAIdg4BE4I5xHxSFCIiACIiACIiACIiACBQqAe1LBERABERABERABERABERABERABESg8Alohx2MgETgDnZDFI4IiIAIiIAIiIAIiIAIiIAIFAYB7UIEREAEREAEREAEREAEREAEREAERKC9CCw4Ebi9dqh1RUAEREAEREAEREAEREAEREAEREAEFhwBrSQCIiACIiACIiACIiACIiACItDuBCQCt/stKPwAtEMREAEREAEREAEREAEREAEREAEREIHCJ6AdioAIiIAIiIAIiIAIiIAIdBwCEoE7zr1QJCJQaAS0HxEQAREQAREQAREQAREQAREQAREQgcInoB2KgAiIgAiIgAiIgAh0QAISgTvgTVFIIiACItC5CSh6ERABERABERABERABERABERABERCBwiegHYqACIiACIiACHRkAhKBO/LdUWwiIAIiIAIi0JkIKFYREAEREAEREAEREAEREAEREAEREIHCJ6AdioAIiIAIdAoCEoE7xW1SkCIgAiIgAiIgAiLQcQkoMhEQAREQAREQAREQAREQAREQAREQgcInoB2KgAh0LgISgTvX/VK0IiACIiACIiACIiACItBRCCgOERABERABERABERABERABERABERCBwiegHXZSAhKBO+mNU9giIAIiIAIiIAIiIAIiIAIi0D4EtKoIiIAIiIAIiIAIiIAIiIAIiIAIiEBHJzDvInBH36HiEwEREAEREAEREAEREAEREAEREAERmHcC8iACIiACIiACIiACIiACIiACItBpCEgE7jS3quMFqohEQAREQAREQAREQAREQAREQAREQAQKn4B2KAIiIAIiIAIiIAIiIAIi0PkISATufPdMEYtAexPQ+iIgAiIgAiIgAiIgAiIgAiIgAiIgAoVPQDsUAREQAREQAREQARHoxAQkAnfim6fQRUAERGDBEtBqIiACIiACIiACIiACIiACIiACIiAChU9AOxQBERABERABESgEAhKBC+Euag8iIAIiIAIi0JYE5FsEREAEREAEREAEREAEREAEREAERKDwCWiHIiACIiACBUVAInBB3U5tRgREQAREQAREQATmHwF5EgEREAEREAEREAEREAEREAEREAERKHwC2qEIiEBhEpAIXJj3VbsSAREQAREQAREQAREQgbkloHkiIAIiIAIiIAIiIAIiIAIiIAIiIAKFT0A7LHACEoEL/AZreyIgAiIgAiIgAiIgAiIgAiIwewQ0SgREQAREQAREQAREQAREQAREQAREoFAIzFoELpQdah8iIAIiIAIiIAIiIAIiIAIiIAIiIAKzJqAeERABERABERABERABERABERCBgiMgEbjgbum8b0geREAEREAEREAEREAEREAEREAEREAECp+AdigCIiACIiACIiACIiACIlC4BCQCF+691c5EYE4JaLwIiIAIiIAIiIAIiIAIiIAIiIAIiEDhE9AORUAEREAEREAEREAEugABicBd4CZriyIgAiKQn4B6RUAEREAEREAEREAEREAEREAEREAECp+AdigCIiACIiACItCVCEgE7kp3W3sVAREQAREQgZYEVBcBERABERABERABERABERABERABESh8AtqhCIiACIhAlyQgEbhL3nZtWgREQAREQAREoCsT0N5FQAREYHYJNDY2+qFhmc1m4ZwDy3Q67fsikQiSySSi0ShyuZw3doRzgiBAfX29n8f2uro6FtMsHDetQRUREAEREAEREAEREAEREIH5QkBOREAEujYBicBd+/5r9yIgAiIgAiIgAiIgAl2HgHYqArNNoKmpyQu9FHU5KRaLsUAo/FIEZhtLjmGZyWS8EByPx5FKpfx8isOcWFJSwsK3FxUV+XooBofXnOM79CYCIiACIiACIiACIiACIiACIjAvBDRXBDwBicAeg95EQAREQAREQAREQAREQAREoFAJzP6+KOhydCKRADN4i4uLeemzeGtra73IywbnHAtvFH8p5DITOBSJnXOg8EtBmIPYzvnOOTBzGPZybroPu/TrsZSJgAiIgAiIgAiIgAiIgAiIgAiIgAjMDYE/zpEI/EceuhIBERABERABERABERABERCBLkuAgi43zyxdCrfM5OVxzRSEy8rKpgm14ThmALOPczieJTN6KQizzn6WvOZ8lrzmWIrErPOoaIrPoTjMNtl8IiA3IiACIiACIiACIiACIiACIiACXZaAROAudOu1VREQAREQAREQAREQAREQARHIRyAUaUtLS33WLzN52UbRlkdEs+R8irahEEwRmNcUi9lHETgs2cf2hoaGaUdJ85r9NI7lsdLOOX9UNNtkIiAC805AHkRABERABERABERABERABERAIrCeAREofALaoQiIgAiIgAiIgAiIgAjMFgFm7oYiLY9vprhLEZhGQTh0wjoFXrazjXMWWmghf9Qzj4ZuKfrymsdKh2OZ8RvWKSxTBKYP+mMpEwEREAERmGsCmigCIiACIiACIiACIiAC0whIBJ6GQhUREAERKDQC2o8IiIAIiIAIiIAIzBkBCrHM8B0xYgSGDBmCXXbZBXvvvbe3Qw45BAMHDsRee+2FAw88EPvuu6+/3n///f31bbfd5rOHJ0yYgOOOO863/etf/8Iee+zh5wwYMMC3HXDAAb5k3wFW5/w999wT995775wFq9EiIAIiIAIiIAJTCagQAREQAREQAREQgT8TkAj8ZyZqEQEREAEREIHOTUDRi4AIiIAIiMBcEuBxzzwKum/fvhgzZgxeeuklPProo7j//vtx55134rHHHsODDz7oBdv77rsPd999t7cnnngCI0eOBDN76eOOO+4A2x544AE//6mnnsLDDz+Mu+66y/ui4MvrYcOGTZtfVlY2l1FrmgiIgAiIgAiIgAh0UQLatgiIgAiIgAjkISAROA8cdYmACIiACIiACIhAZyKgWEVABERgXgkwC5g+eFzzTjvthMrKSiSTSfDIZvbxmGfnHHhstHPTy1Qq5ds4l0YhmPNY55HS9fX1rHpzzoH9PFKaJcXfXXfdFVtssQU4NjQ/WG8iIAIiIAIiIAIiIAIiIAJ/IqAGERABEZgdAhKBZ4eSxoiACIiACIiACIiACIhAxyWgyERgvhFIJBKoqanx/jbaaCNssMEGKC4uBgVgira+Yx7fKPLSBYVjisus88hors26TAREQAREQAREQAREQAREQAREYKYE1CgCc0RAIvAc4dJgERABERABERABERABERABEegoBNomjkgk4h337NkTJ5xwgs8CDoLAZwT7jnl4CwVgir/MAmbGMcVmZh1LBJ4HsJoqAiIgAiIgAiIgAiIgAiIgAiJQwATmbmsSgeeOm2aJgAiIgAiIgAiIgAiIgAiIQEESKCkp8fuqq6vDeuuthwEDBvjjm33jfHjr0aMHmAVM0ZdC8NChQ+Gc8zYf3HcNF9qlCIiACIiACIiACIiACIiACIiACLRCQCJwK4A6Q7diFAEREAEREAEREAEREAEREIH5QYCf9Rv6YfYv65deeimYFUzRltfzatXV1d5FU1MTDj/8cKy++ur+s4ApCPsOvYmACMySgDpEQAREQAREQAREQAREQAREYHYJSASeXVIaJwIdj4AiEgEREAEREAEREAEREIH5SiA8rpkCLT8LOJlMoqKiAkcfffR8yQYOj4Gm7379+uGss85CbW0tKDhLBJ6vt1LOREAECouAdiMCIiACIiACIiACIiACc0xAIvAcI9MEERABEWhvAlpfBERABERABERABNqGAMVYenbOsUA8Hvci7SGHHIK//e1vvm1e3ngMND9zmOLyqaeeisrKSpSVlXmBuaioaF5ca64IiIAIiIAIFCABbUkEREAEREAEerDS0AAAEABJREFUREAE5p6AROC5Z6eZIiACIiACIrBgCWg1ERABERABEWhjAs451NTUePGXmbk0irTdu3fHfvvtN8+rUwDOZDJYaaWVsM4664DXzD6ORqNoeRT1PC8kByIgAiIgAiIgAiLQmQkodhEQAREQARGYDwQkAs8HiHIhAiIgAiIgAiIgAm1JQL5FQAREYEESKC8vB4VZZgVTnGWdAu3uu++ODTbYwPclEglfcoxzztd51DPjZB9LWtjGOo0CMP3T11prrfWHY6C5hnMOzjUbx8tEQAREQAREQAREQAREoCsR0F5FQAREYH4SkAg8P2nKlwiIgAiIgAiIgAiIgAjMPwLyJAILnAAFXxoFWRrrzjkUFxeD4u2WW27ps3cbGxvB45s5hsZ+Zg0zYF6zpHE+s30pJlMc7tOnD7p164aDDjoI9fX1XvDluKamJnAM6zIREAEREAEREAEREAEREAER6GIEtF0RaBMCEoHbBKucioAIiIAIiIAIiIAIiIAIiMDcEmj/ec45HwRFXFYo5PJY6COPPBK9evXyAjCF4LDfOeePc2ZmMEVg55rnh8Iwx1HoHTt2LM466ywsuuii0wRgZguH47iWTAREQAREQAREQAREQAREQAREQAS6BoG23aVE4LblK+8iIAIiIAIiIAIiIAIiIAIi0GkIOOe8OEsxl8IvA6eAy5LWs2dPvPjii6AATPGW2bulpaU+q5eZvs458Mhnzuf40NjG+mKLLYZDDjkEdXV1Prs4lUqx2YvKEoIBeBp6EwEREAEREAEREAEREAEREAEREIF5JyAReN4ZtpkHORYBERABERABERABERABERCB9iLgXLMgzMxeGuOgILz66qtjww039MdCU7hNJpP+KGfWQ7GXYykE05xzvETv3r1x0003oaGhARSO2Ui/zBCm4ExBmW0yEeiKBLRnERABERABERABERABERABEZjfBCQCz2+i8icC805AHkRABERABERABERABESgXQhQxKWFizvnfGZweE3BtqamBhdeeKHPBuYR0czmpQDsnANFX9jLuebjoSnyso9Zwuuuuy623Xbbaf6YDcx2ir8t17Tp+hIBERCBrkJA+xQBERABERABERABERCBNiMgEbjN0MqxCIiACMwpAY0XAREQAREQAREQgfYlwIxcRkDxliXNuelCcFFRkc/iXWWVVXDsscf6Y505hp8TTLHXOcfLaUKvv7A3HgO99957gwIyfdTX1/tMYuuaVjKjmNcyERABERABESh8AtqhCIiACIiACIiACLQ9AYnAbc9YK4iACIiACIhAfgLqFQEREAEREIEORCAUgluGxGOgec2SxzlXVFRgjTXWAAVdZvNOmDDBC78zZvTGYjHE43GstNJKGDBgAMrLy71wXFJS4ufSZygIcxyvZSIgAiIgAiIgAiJQsAS0MREQAREQARFYgAQkAi9A2FpKBERABERABERABFoSUF0ERODPBMIMVIqNYS+FRR5DHF6rbHsC4bHOXMk5N+2YZ2b7lpaWglm7O+20EzbaaCMv/sJeFHytAAVeHhHNOv2w/YgjjkDYxvnsC43jw7pKERABERABERABERABEShEAtqTCIiACLQHAYnA7UFda4qACIiACIiACIiACHRlAtp7HgIUDdlN4ZeCI0VhtjHblO2y9iXAe8EImLXbrVs3XHLJJWhsbERlZaUXhtnHzF4Kv6xTvN9jjz28WBy2sV0mAiIgAiIgAiIgAiIgAiIgAl2AgLYoAu1KQCJwu+LX4iIgAiIgAiIgAiIgAiIgAi0JUPSl+BuNRkGj6OicA9v5ebIsO69l/T46c/y8V7W1tSy8Lb/88th2221RVVWF4uJi38Yjopn1y5INp59+us8O5jHSnXnvhRA77weNmfa0GffEPpkIiIAIiIAIiIAIiIAIiIAIiMC8EugY84OOEYaiEAEREAEREAEREAEREAEREAH4Y4cp/JIFBSpmkrLONn6eLEtZMI3TgmbBzwum2EuRl/eFQv1DDz0EZgVT5GU/RXznnM8QPvvss7HccstxKNi3oOPtMOsF7XfPWjLwN8LenHP+GO+Wfc4569GXCIiACIiACIiACIiACIiACIhAoRCQCNwOd1JLioAIiIAIiIAIiIAIiIAIzJoAhSn2hiU/f5bHQ1N4pDDcnsbsyXzWWmz55rKvtfnz2s818llr/inKU8yl+MuxzjlQnB8yZAiOOuoobwMHDsRhhx2GI488EieddBJ4PHRdXR14hDTn5LN8sc1OXz7fs9PX2hqt+Whtfnv3zxg/v69CYx+/72Tzl4C8iYAIiIAIiIAIiIAIiIAIiEB7EZAI3F7ktW5XJKA9i4AIiIAIiIAIiIAItEKAQm/LIfwsYIqHFIT5mbIs29Occz6D0rmZl63F5tzM5znX3N7a/Hntd655HedmXrbmn0JhmOnLOgVEHtNNwffaa6/1nxF800034brrrvNGgbikpAS8j7yvrfl3buZxOTd77a35b63fufzrzOt85/L7d65t+2eMn4J+S+M9komACMwXAnIiAiIgAiIgAiIgAiIgAu1OQCJwu98CBSACIlD4BLRDERABERABERCB2SVAoZdj+bmzzB5lnZnAkyZNYrXdjcJnPmstwHxz2dfa/Hnt5xr5rDX/PAqaxz5TCKZ4yPtFoZfXzBKmYF9dXe2Pq6ZAzHYK+8wcDu9nvjXyxTY7ffl8z05fa2u05qO1+e3dz3sSWhhLmJ3c2t7ULwIiIAIiMDsENEYEREAEREAEREAEOg4BicAd514oEhEQAREQgUIjoP2IgAiIgAjMMQEKiZzE7NHS0lJW8c4774DHDR9++OE45phj5smOPuZY0I7xfo7GscfQjvLlMVY/xtqPbmG8Psbam8cdjUGDBuW1Y2xuPhs0j/Pz+T7G9taaDRp0/DzFf8QRR+Ccc87BCSecANaPPfZYHHTQQTjzzDNx3HHHYffdd0efPn185u/ee+/tj4c+/fTTsc8+++Dcc89t9d4NaoVPa/35+Rwzz+u35r+1+I6z/bW01sa3Rf/xxx+P0HgfaSeeeKK/p/4bTm8iIAIiIAIiIAJzTkAzREAEREAERKADEpAI3AFvikISAREQAREQARHo3AQUvQiIwNwTYCYpZ/PYWpa03377DVdccQXuuOMO8Mjh2267zZes8+hhlrNnzUcU86hijr/uWrs2u/7a6xHWr73+Wlx3vbVfb21mvL7+uusQ2rXXXINr8hj95rN8c9mXb27+vuuMSWjXWz20G6we2vUW+7Uz2B/3M+Ma1117rbGZbjfeeKO/F4yV7FnefvvtuPjii8Hrxx57DI2NjWD29kMPPYSbb74Zl112Ge677z5ceumlFsu1eY3+5sz+uJ/W4p+xf8br1taecfyM13M6/5prZ+BvzxafsVlZa/5b67/enmmO4X25+uqr7Vm4Brfccou/p88//zyYHczMYH7fhTbjddiuUgREQAREQAREQAREABADERABEejIBCQCd+S7o9hEQAREQAREQAREQAQ6EwHFOh8IOOemeZlRfGJm8DrrrINtttkG22+/Pbbbbjv0798f2267ra+zjX2zsq1t3rY2j9Z/h/7mY1vssP3W2KH/Vr7cfvttvO+tbNyW224Dls2+tsK222yBbbfewuZsZ7b9LK2/xZPPGGs+yzeXfdtvz7hpM49h2222s1i3nWqs/9H62/5bGpnlt/6215Y283Xz+5g+Zxtjm8+4x3w24zot98L6jP3TefG+cR/TY/nz2O2R796wb2ZzWrbli307eza2Mdva7gHLba1O287u6fR529kzPdX4fG/XH/1bWMu1Zlaf7sfmmf+ZXW+55ZbYaqutvO2www5Ybrnl/PdcmIXvL/QmAiIgAiIgAiIgAiIgAiKQj4D6RKBTEJAI3Cluk4IUAREQAREQAREQAREQga5HgFmJNO48kUigoqICzAJ+9NFH8fTTT3t74okn8NRTT+GZZ57xJbMZZ23PYdiTT5o9gSetpD1h5RPDhuGJJ4dZ2zA89+xzeJ72zLNWPuuvn33uOTxNe/55DBv2lNmwGWz6dRjXrMrnzE8+m9W8sH2YxZrPnnv+aXh7zsrnnsJzzw1rYU/hKZv/1LAnrWy2fL7Y96Ttt6WR9bzYrO/N82BfuM9ZlcMs/pbWci+sP2n3s6U139cn/b190vpazp1ZPd+9Yd/M5rRsm1XcYfsz9tw+Y89r8/VT/hlurj89tf4Mnn5qqj1tpY1v2d8a+5ZjZ1bn/BdffNF/r7Dk9xKP8+7VqxcikQj0EgEREAEREAEREAEREAEREAERyEegc/VJBO5c90vRioAIiIAIiIAIiIAIiECXIeCcA7OBaTwemkdFt8xWZBthRKNROOe8UTTOZ5HAIRIEZhEEEZtnBjNnxutUKoV0mpZGKm3G61QamanmbG6Qx5xrjsO5mZeZTAb5zLmZz3OuuX3WaztYWBZ7dqrlrAwNVm82jpm1j8B85DfnmuNwbu7KfPeGfc7l99ta7JFIBDMa72sQiSCImBmAfD7y3Rv2/WnuDP6cyx+/AxBMNYfp/2HqPJb5zDmbMw/G7x8an3Oacw4s6+rqLCp9iYAIiIAIiIAIiIAIiIAIiIAIFBIB/v5ZSPtp171ocREQAREQAREQAREQAREQgflHgIIbvVEcpLGeNmGWxjrFLNbDPn4OLefMyiJBgIwJvKFxbiadtbaMiaS0NOKxKOLRFhaLIWoWiSUQicVtXDqvUSjMZxETIvMZ95LP0mnGSZtZHBlEo0GzxRyitKiVUcC25K15/szmzl5bvr3NTt+s7k3Y3pqP9NT7P+clmdHy7zPfvWFfa+vmiz+bySCbzSDTwlpep63fz5/azz4/x9rD0vfb9dyWzKgvKipCzJ5p/uMK+mFJ4z2AXrNNQANFQAREQAREQAREQAREQAREoKMTCDp6gIpPBDoBAYUoAiIgAiIgAiIgAiLQRgRCYYrCKAWrkpISxONxvxqFLGYBh2PYzjGztjRi0Yg3zqMF0RiCaNwEUhN7rc51KL7BhDha83UOmZxZFlPHRa2cuVEozGezjs3EQRP3uJd8xphnbRFkMiZqTzOLOQNrm2rZnMUdMZt57LP2O318vr3NTl8zz6yJoTO31nzMTowzGxOJRkGbWV/LttbuT8uxM6tHWhH5I0GA6DSLIBK0MJsbROx6qgWRSHP2cosyYvV5sZqaGp9dD3vx+4VGUZilNelLBESgdQIaIQIiIAIiIAIiIAIiIAKdhkDQaSJVoCIgAiLQ4QgoIBEQAREQAREQgbYgwKxEioX07ZyDc9ONmZjM+GUfx7FkG+uc05pA5hXRbBq5rImlJop6cTdnIqkJvBm7DoIIgiCAC2xNs+Z6xGIws3aO4Tpza5FWRLy59RvOi0QCTDeHSBTTLeL8vnMmcIeWNQ75jPttaeQ8LxYYw3yWL5aZ9eVa7KVlPTt1X82xA6aLT7XcLAVozom06f3JgP+wILGyKK4AABAASURBVDc15mwug2zOxHBvjKvZGHPWnkUan1PYXqZZLodcHsva2HxWXl5uz7LzPhoaGlBVVYXq6mp/JDT9Qi8REAEREIFZEFCzCIiACIiACIiACHQ+AkHnC1kRi4AIiIAIiEA7E9DyIiACIiACbU6AQla4SEvRsKVQRcGOY9hG4zhez9pM7eVvQM6BIm8QREwQC8zC6wCmjqFZcKNgZ8qwF9wAu/IWTBWGgyDA3BjjzGdz47PlnFnvvbnHWfzTjXtwaDm/Zd35PbI/5GOlmzdDK6+W67det1j+sJ/p14G1N89nG+Ds1tKmt3Pvf7Z894Z9zT7/PG92252PC2AcEecQeAumPYMusDaz6WXAwdPNxjvnmsfPpGwtDtirsbHR3oHi4mJUVlaCR0SzIfzHFazLREAEREAEREAEphJQIQIiIAIiIAKdmID9RtmJo1foIiACIiACIiACIrAACWgpERCBBUcgEolMW4yCcMtjenl0LQU5DmDJY6FZ8jo0Xrc0+vDiLnJIN9TbMIdUKo00dV67akxaxUr/5fw7GuvqrGK/Mk29ZjapycjWNvdfzrlZCnjOubl3PHUmObHq92uVdDqFTCZttRxSySYrs0hNFQFhLBobGqyteVehOJhKpazHmu2rsTE5rd7Qom5dHefLhHp/bzMZZC32jBmD465CS5mK35RiFq3t2sbz2eCYGc0514b3h9EY/yaKsPYcptNgJjBbGUfWKumMxWgXFiKy4SNpFznbmzXPly+Kvs45kAGz6OnUOYeW33PQSwREQAREQAREQAS6OAFtXwREQAQKgYD9RaMQtqE9iIAIiIAIiIAIiIAIiECbEZDjQiFgIpspX/C/BFk9EonC2YXX2qxiTX6nTXW1VuZQVFqKZFMTqqrqvBAa2Fjr6NBfzASlAOycszhziEYjoBCcSiURi0VAMTFqAnvOBEgbgKLiIqqiSJlwWlRUZMJj1sbFbM/V7EaiKI4JEyf7/RdZ3Td2pDcTSG0DFhHvXg6B7TewvWdNNG1oaASF66z12pYRj5GJXbTjV8aE+FgiZhHkEFg4gT13GVN7+Y8RLGwEERNnfS9AURg2BuywNn2JgAiIgAiIgAiIgAiIgAi0OQEtIAIFRaAT/BmjoHhrMyIgAiIgAiIgAiIgAiIgAu1GwITCVBMCE+HSTY2mB+f858Q2poCo6XKpVA41VVVIlJZYhDmk6moQN+GzorIUWWtpysCLoVbtsF/NemHO9padlgGcSMQtbtuBdboggItGkTEROG0Ct9+ItYdZwIH1NzQ0oLKyAjW19Zg8pRo9e3ZHiiqlH9y+b3YHbS+MIaz9seSe6urqTEyNoNgE7lg8zsFoSgM1ddOzmtnITFiWC9IiMYvH2NsNMKF9CqjxRoLAi/C19U3+eWy5ozC2XM7uHy1sUCkCIiACIiACIiACIiACIiACIjAfCRSmq6Awt6VdiYAIiIAIiIAIiIAIiIAIiMBMCJjgiUwGTzz+OB566GE8+ODjePiRJ0zkBJxzKC8vR7PKmEMsHgePS/7go88wflITotNPqEbHfFE+BILAeWsyoRv+xfYcMukU0qmkteQQNWF43NixeO/tt/HgA/fj4YceNBYP4oEHHsDwTz/D119/i7KyEnTrVoFkKov6+oZmLDa7w3z5LOAwGu4Rdo8i+OCDD3D3XXfhjjvuxBNPPInxE6phujdKS+Mmjofjm8vcH3w0t/n3NnuzOJmWHARwtsaTTz6J++6/H48+9hjeffdd1JrwzmPH7VEEh9noqc+jDWajFfoSAREQAREQAREQAREQAREQAREQgdkhEMzOoK4+RvsXAREQAREQAREQAREQAREoBAImqUUCNEyZjJNPOgn77L03Bu67L0488SRMmlSDSNT2aOJcjuKpiYNfffE5zjj9TAwe/B8TQAMz6++wX7Y3i62x0cRai53KYUkJM5qt0b5yuSyy2QyisRg+eO9dXDhkCI499ljsu88+GHjAATjiiMPxr732wkEHH4IDDxyI444/HocdcRRGjhqDjInmFRWlHXj/Odshv3IYO/Z33HH7bTjggANx0MCDMPSCC/HZF1+goTHns7mpvOaMD40zaKzTWG9bY5w58Pni51KP/G0ETj31FOxn9+AAi/eEE05EVXUNmpKZP4TB2JyjZPyHZl20EQG5FQEREAEREAEREAEREAEREIFCISARuFDupPbRFgTkUwREQAREQAREQAREoNAImEhalIijqbERpWXlcEXFqKtvQCyeQH19GtlUyvfdf9utOO6443DNNdfgq6+/QWX3GGoa4IVEinLtZ/DZrDNfP4t4PG79Jvia6GsjkcmmTQBtQML2F4vH8drLL+PCCy80YXswnhz2NH759TcTHdMIpoqMDfX1+Pabb/Dqq69i2LCnsMkmm+L7779HMmXiZc48emO9bWzuHzcLjDK17bve9hD6aWpq8kziCUf9N2z2JRn6ytQ3Xrel2Y3xK7nAIRKJ+Lj4Wczgi8K0RZhOZ+yq+XOBrfLnL47LY3+eoBYREIHZJKBhIiACIiACIiACIiACIlBwBCQCF9wt1YZEQATmnYA8iIAIiIAIiIAIFCyBogRcJDA9Lmfibz1yjU3IZLLWFkFJSRRBLIbfx4zGGaefhrff+R9i0Shi1jZ5ShplxR2fSmACYxAECD/j12f/Tj3H+hUTgAcOHIinnn4e6XQOiZhDn4V6YtG+C2ORRRbBsssug5VWXtlvkmLy+PHj8cuPP2GttdfBe++9Z0Kx7+rQbzG7V4lEAmVlpSbsx8HPB66prbV7naVE/KfYKfr+qbENG5gFDLs/zgR5CtQrG+9lllsOyyy7LPr164fSUos71vxrOj+G2fReOLunzrlmBb4NY5NrERABEeiaBLRrERABERABERABEShcAs2/XRbu/rQzERABERABEZh9AhopAiIgAiJQ4ARygMsh1dSIYhODY85+HcoFiCdK0NDYiIx1J+urEAkyqKmptzERNDIz08bFogGYo2lDYJIxAGf/sZayMgVM67X2HA1cCrDerAl4qanGuqOHXMr602Y5MwfYOJpdmVjpYC4AjoONMd+clzEf1mjjAT+O0/wYxsGeCGrrUtYSgQsi1pBFLOq8/fTjjxg8+HyMHDXO9ltkAmkCy6+4Kk47899465138N3335t9h+eefRrXX38tllisn0WUBSIOzgFnn3sOxoydgOa4uHrG4jCz2CxasCU0W9j6slMtZ5fOj+LoHJy109JWJu3KSpsNq+XoPAfwkkXWqhkzllZYe87mZM3YmoNNgTXalzNrvpexeAz1jXWoqa0Ds2xz0WJUdOuN0pIAERuNHNczH7aIPQoI6CaXM1f0Scuyx9vUUb6e41wj66ZZzuaw0VlploPFlbM6Z2WspNGXhWZXbM0iCmfPGiKMJI0Vl1sSwx5/CN9/+w0++/ILPP7MMCQqKsFb5wC4dJPFlwLsGaCXTDZj9aw33+95Wc3K6SvDWDcbV89Z9DaB05vNX+hNBERABERABEQAQiACIiACIiACXYCA/abcBXapLYqACIiACIiACIhAHgLqEgERKDwCzjk4N92YHYuI/fqTbATVwJgJf8ikTRiLINmUQWlFKWoaahEvdUinqlFWHkdNYwa5XBQpZ/OyjYDpbzYUqRz8EcrJxhrAWbvZlKrxtl7OhEAg3WjCXdahqboODvCiXIOVVWYNWXPizFK1QLoeoUY3cfwU67UvTjCbUlMNZ+OaaiYg3VTjZcBqLmVDUskmmO6HpkzKShMGTc30a1q1qLTIjw2icWQzNiFlq+YaccWll/rM5gyKLf5SLLbMyrjxtntw8BHHYJHFl0QucLbXDBZbpA+OOPwQXHP5xVi8bx8gm7L16/HBxx/i1Tf/z1YH6uuqkW6osXrSLI0MmVrMjCmZysDZf8imka23PSKHpsY00g7G0bgZcpuEXP0kIFdnZjHaGGLhLSHj+tqktQBTGupBbkYTjQ02jiKo7SldNQHpbNJzpS8L3IqY6bs5JCmcRoFo3BaMxFGfLUZtKgLTwpGx+xoNUnAm8jtbLEWfNhO5DBrqpsC5FEDm6TQabGt2C5GyW8V9UVDN2JpwtgFbI9Vo8cChanI1ml8OqUaL1kTmVL21ZZtAX3DWngMm18HvP+3iQNYa7NmJFgGZ2gmwEcYfSAaAPRGwKOAyScR45Rk12PPWCBeNIZVpgrMY08k0w4YzV+PGNXmXGQc0ARhrzw4JpoxiQ6rRWuzLxpGtNSFL2NbknDNfzvCZVGw8nHPW+ucv52be/ueRahEBERABERABERCBjk9AEYqACIhAVyJgv2Z2pe1qryIgAiIgAiIgAiIgAiIwjYAqXZFALIKcKWc5ExSbfxmKIjBVuCmZRW1tDf62ygrYeKPNMH5SEolEDIgXYcQPP2HllVZA714LYY89DkVgE4viUQQmxsGkyKpJ4/DFl59jjTXXRJ8+C9u43thozbVw28034ftvv0NtQ6pZ2DPegU1mJjJMzDt30DGoLCpC98re2GnnXW39JKZMqcXtd96FLbfaCkXFcfz9r6vg36efinc/GI6EiYYWtmnZDg8//hg232pLlJt4vVjfhXHQAQfi5x9Hoc5URNMtTQxNI4hYoKZ+fvzm63j1pZcRjSQAkxaLSrvjgouvxPIrrYaI8XAWE0Vg5xwCu+aeNt7wH9hnrz2x/vrr4YprrsZ777+PTTbZ2HTELErLShG12HL1NSbm1uHbb77GiSedgqWXWwl9+y6KbhUVWKRHd2y52Sa44oIL8M0339o8oD4FREygzaVzcDb/hYfvw+K9e6CsKIGllloVjzzyCn77dSK22nIrdOvRE6usuiruffAhVNc3osg4paurQOE+avs65fTT0WexRVFZXoa1VvsrDtp3P7hIBBkTrYtL4sjZf3ABYiWVSMMWBVAUC5DOmKBKAds5jBrxG044+hi756tg1VVWRGlpCXr06o5NN98Ml11xHX78ydZzoCc0NDYZvwgaa6vww/ffolfPHigvLcfqq/0NF194uXkHPh3+GY4/+iistOIK6NO7J/6y/LK46qqrUN+QRlkZMKk6Z7HY0EgMiDh8+c4b2Gn7bdCjsgwVvRbD39brj8m1OdSngYApypEckEsCTfX2GBZj/OTJuOzyy23N1dCrVy9jthz+vsbGePihR/DpZ7+ips5821dleQUabF7GIo/FEtZiX+msvelLBERABERABERABERABLosAW1cBLokgaBL7lqbFgEREAEREAEREAEREAER6JoETCgEMC0bMohEfDYkjw5uaGhASXEpJk8BqP82NaWAZAZwEVSNHY90MoW6mongL1HVU6YgagLxd19+g+132BUbbbg1PvnkMxPi6lDXUIdPPv0QJ516Ev66+ir4z7lnY3J10guhsFcdM0ZjUUycNAlN6RSyuRxGjBiB1//vdWy22WY45JBD8PH//gfrwq+/TMKVV96CA/c/AG+/Mxy/jRzIBn3MAAAQAElEQVSFffbbH//a459476030diYxoQJE/HAww9gvXXXxQMPDIPplYh78c8BmQw+/ugj/PTTCOQyWURicfRddFFss82GCCIwmdACsq8gCExAzSDd2Ijq8ROQKC3D+SbgDnviSRx44IFY5S8UNnvb3gNMnDDBZgA1NTUYMmQI+vfvjytNnBw7diyqqqrQ1NRkfQ14/4PhOP3fZ/n+62980DjbNAup2uZxc7X1dRg/KQ1na0+cNBE//fwz/vrX1fHxxx+hZspkjBk9Ekfsuzd+/ul7MCM5WlGGJ+97EMutsAquueFmTJxsayXT+Pyrr/Hcs8+gOB7How8/jPEWRzZta9nec8Y2k8159jlripoAW1dbh5OOH4SVVlkZ1914Pb785jv8+usE2NYxZXId/vvO2zjn9NOww/bb49pr7rVZsOeiGHUWb5FxyabT/qjp+oZ6TKmuxqQpVTj22BOwmYnX195wG0aNnmDPUJOJxSNw/n/+gzVWXw1PD3sNPSocTP9GBhHYw2P8oxg3fjyqq1PI1tWioqzEnq8qBFzRGShbB3AY/dsoXHTp5Vh51b/h9NPOwvc//IxkKoXfRv2CTz77L0488Sj033ZzDD7n3/jiy29tBoBsYHump8Ae4QyyznZvLq1HXyIgAiIgAiIgAiIgAiIgAiLQhQh07a3yt8KuTUC7FwEREAEREAEREAEREAER6HIEKA6GmzadEM4FiEZjmDRpcrMAnAJKS8rgikpgKhqC4nJkk01IRLPIJLOo6FaGF55+GjvvuBu++fpHAFTYIkibM5NSUVQcQ2lRgJKiGG6+4XoMOWcwbLoJgEBlZTeYimg6YAzMcG20jpGjRuEAE1s/+/xzOOdAdTZn+rPpl+jdowi/fvst9tt3PxOA98PzL70EpgUHRQkb61154XDSlIk+8/Tbb0cgEjgw4zhVXYvRI0chbr/5mVeUlJRgo403QsY0wXgCJkL7pWx+YHpxBtGiIlT06oVUXZ0XhHv16okiE1frTPA0F0hlkuhp/Yz/yiuvxEUXXYGRo8aCL4q/WRNeMzQ2mJWXFGP0mNG47LLL8PTTb8HwoLJHBWACZzyRQGkp0GSCZr2JoEOGnI8pNZMtjjSCaGD3I8BWO+2AJRZfFAhyeO7RR3DiqWfg1zHjkW6wG5QhhmLwNbl6isUZxdDzB+PLzz+FY6NBTKXScKZ287rRRPzJkyfidBN477vvPrtXWRvhUF5WBrJgbJwYM67F5WX44esvcfttt+KNNz5CKp2xe1WMmokTkDV1PhqJglm21TW1uOOue3D9TbfCHgtkbV3+u4HKyiKrAUnjNmrEzzjlxOPw2GPPw26LH4c01w4Qt4UTcRuaTmL8uN9RaUJ3wMuGBsCexwk//4JzBp9nYvo5mPj7eMBF0WDCd0NTI5gt3LtnOdKZGkyY8BtuvP5KXDR0CN7/74coNrE7apvJwV4uQBCLmHDcCGuCXiIgAiIgAiIgAiIgAiIgAiIgAl2DQNA1tjnzXapVBERABERABERABERABESg6xGgABwEgelhDtmsiXGm/sXjMVRUdMPdd9+LK688D1EH1NY3IGdiY0nvhXHPPffj2eeex6UXDYbJcBj5wzd46P4H8ONPYzBpcj2CeBm22Wk3PDbsSbz8+is46dRBKC2Lo6a6Ho011Xjo3vvx9v+9g8amZDNwExKZAVzX2GjiXBI9TGydPHEillhyCVx33XV4+dVXccnF5yGw0RMnNcLUSowzMfd/H36ErHM48+yz8NgTj+OUUwahV89iVJqQCWRNkP4aH3/8ia2TQixRjLSJoD98/wMypk5GTQytqa7BSiuvAu/YfMejAIVrGI14LI4mE39hr1gshqiJkFZFzATPsuIS1DbUmfZr4qs1fvHZZ3j33XdtDBAzHwv37YvBgwfjsccfx7Bhw0z4vgbLLb0YaoyhM9+///orfv7lF0yYbMqtzUc8hvrGBlCMNn0VpZUVqK+rsbVisO2Z0JpBxoTRI484FD0rKjH2t19w/vnnYdzkariiMiBahLKFFsEpp5+BYU8+juefehprrvFXTBxPMbWZF+weB5EIgmjUyADO6qNHj8J7776DKVOmAHDo3q0nTjjpJDxuLJ988n6ce+7pWKRPHzTYPSPPn376Ed+aAB9EIiasR1HeswcCB+Ob9M9OrKgE4ydXWaxZbN1/Rzz82ON48+3/w9HHHItVV14WDQ2NyKQaMXncaDz95OMYMXoy6k0lzoHCbNxE8RyYpItcFsUGMshmjAEQtXrD+PG49PIr8fDjT4L/eqBysaUQlHTDSaecgaefewYPPXo/jj3uEPTqkUDOWKUa6/DEIw/hthtvwZQpjbY7+Fc252z/OaR8enTOt3XFN+1ZBERABERABERABERABERABLoagaCrbVj7FQEAgiACIiACIiACIiACItBVCZjoy60750wkc6D4lrM20zxRWlqGtdZZF+uYLbRQD0QQA+JF6Lfo4th4o02x2aYbY/VVV0AknsWLzz+Nhx4ehp7deiBwxRiw5/54/PEH8I+NNsYmm2yM444/Gjffch16dY+je0U5GidOwgN334vShAmtJtghkUBRSTFDsSWKMMkE4FhRkfl4HPvsvTfWXmstHH/cIBy4784oNpHVmYALirEmiN55z70449TT8Y8NNsBJJ52IAXvsjlSyyXyZwGeC9uhRo63uvNXX12P82HHgL35ZEwFdJALY3qNWNNgUm4F0JoPa+lrwlWBqbjJpWLIAx1pfY2M9nHWWF5eixETPnPFaeeWVceutt5pgfQ3WX399rLfeejjhhBOw887bY+utt8Y+++zjj7aGvZjtDBNif/nlF/TsEUHaXHMvtXXml4GZ1fGIaBtTWlaKzz771ATWFJImIK+/7tompFbjkQfvw5gxo9Fg8SSbMlh4hZXwyedf4thBJ2Dr7Xew+7MhXn7tFfxrz61QUQofL7hJwPaXRaNpz0Ekhr/8ZQU8/NADuGDoBVhvnfVMRD0ep552BjbbYgvsuONOOPXUU72vouIiuz8lSKWStu4YNDSlwIztpMVJHpXlpeY3g1RjE3KpDHbYY09cde0N2Lr/DljTnp9z/nMezjjjDCy5WB/07lGJ2ppJ+D+L77sff0KiKA5nz1Vg9zOZTNkaFqTJtIEp/fW1NbAqEAkwfPhw3P/AgyZiJ2xABFWjxuL2u+7Hv8/5D7bddjvsuNN2OPOsU/DSS8Ow6ir9YG4tliRefO4FvP/2f5FO2zT7Stv9IvKYDeD9tiZ9iUBXIqC9ioAIiIAIiIAIiIAIiECXJWC/bnfZvWvjIiACXY6ANiwCIiACIiACItC1CZgE5n8DstJAOC8VOqs1fzleuwDOrK62HhkT5ZBMo66uAUEQNQOSDVPQMPl3/D5qBCViTJ5SjWisFFtstT0mm36XKIohbf8VVZRhyy02RaUpksy+patnhj2NH3/9DQ1TBdtUNuP1vqSJrjDxdtfdd8PSSy+NEhOHy8vK4UyZ7td3UaRMzMuZ+AkTHNcy4XLZv6zo55UlSlFuomlluYnMJiZG4EA/9SaeRkxQbbLx2WzO4g4Qd7DeLCoqKoDAMRwOBV8JG1tWUsYqMk1NQNxEShOkwbiCAMVFxRZDCk0miOZsJjOpnfX3W2IJDBgwAK/83//h0UceQoKLmJe6ujpMmDABffr08QJ4Q2MDqEjymGjDiiQ35AKUlpc1C8LOJlmc3bp1xwMPPoDlV1zeuE6y9epRXlqCeCzAyBE/o6G+DjkXs/hKsP2Ouxr3IhSbWAsTtQOK16kUjjj0UPTuVTYtu7axocG6A2SytgZsoVwWf1l1FQwy8fyVV1/DmWefgWg8ZmhTqGuox6+//IyoCbBp22ujCeMZu1cWGortvsJijifiWHyxfqiqqTNMCcRLy+FMHD/r3MHouVCFxRRFNJoAhfIddtwem2y8ESZPqkKZzZswfiyGf/q5PR1Ayp4rHjEdGF9GZpMAE+m536ZGE+GbGsEM5IlVWVTX2j0pq8BOBx6MXXfd0t97PsERu4811eOx8srLYK8BOyNijQkTvieOG2+C85swXLAmCzvwcwKL36+lNxEQARHoEgS0SREQAREQAREQAREQgUAIREAEREAERKDgCWiDIiACIiACIjCNgAmBVqeQaQXgmq+psaZ5LrGpZkWJYiRNVA0QgSmEvm6aJ6ioxYvjSCfr8fGH/0MA34TARfHmW+/ioosvx3/Ovwhnn3MOTjlhEM47/z8oMZGSK3Sr7I6sibKjRo5EeUk5cuk0UiZaBhHrNWGSZyqvttpqSNhCPg7znTVBtu/Ci6DIFoq6CCLFJSgrr0Tffoujyct6QCrZiKWW6IfK4hhiJihGTDiuM+GT2bYuEkV5RSWy2SxStq94EEPVpAmgQFlXD5QUmTabBRpsHVvOhNBGRBIJNNWYmm3xUZjMkQkcIuYrEbO9W3sQMS4UiG2tiImv6cZGfPb5l7j3vodx7rnn45xzzsHuu++Oq666ClOqa2y27dHGMg5yLiqK2sIpmO5tbIFS8xEpKUHvPgv5rGLYq0e3biiOJRC12XW11SYC/2IibQ4UZGH3Z/U1/g5MvXfkBIsBJp6vturKqDBx2TRX8O40WjszkRMxu7SvwAwmvqeNEe/lp59+g2uvvwk33nQzTj75FAwcOBAvPP8sMukmlFlMcbsftbW1njbZmiKN77//Dt0qStFkAnHS7uGqq62OFVdcFFFzbji5ghfNi8rKsNZaa4L6cS6TBoXlr7/5xt+LHBxcEEFg98xPcEDGxuTsWagojWPy5Ml46623YTovYnHjHYlh6237oz4J2C3io4iGZJ3d33JEI8C666yJvotUmtaesRBj+OGHH5FsysIeY/B25WyRVC7t51lVXyIgAiIgAiJQuAS0MxEQAREQAREQgWkEgmk1VURABERABERABESgwAhoOyIgAp2TgHMOzjkffM6UQuecv2bdN87jG/1ETBnLIOM9RaJRmJZnmqepabYehbmotWUp/ZmAykHsj0z97ckfXWxyWllZnF02N427br4ZVw+9ABdfcgkuGnIxbr/zHlx40Z346psxiJnbKVWT4czn72N+t5k5OBP/GEc83uzD1Dt079HDhMAMIqbq5WxUEInA2QoUdIOcSZqZHLr36g1nwnEMgfXlTPdMINlQj8BlkckmbXTOZjrU1TciFitCOpNFmYmR1oF0NmWFQ62JvGUlsPlmtkARVUWbxXhgrwTHm1qbNnGYMWeNSRPVROuLRKL2bl/OJlr/3bbvzTffHP/6179w2GGH4bzzzsNVV1+Fzz77DFW1TeYVKC4uBkVa7tV0VZsMZKeKyQkTouvqG5Ax/6uv/lcbG7W+DHz2sM3O2j2qmjIZjfWmWvuZwBJLLIkSc1Ruc1PpHALGz3jMZ9psuWWWATXqiPErNYE5aReGziR95+9B7cSJeOKJJ7D5plthsy22xJChF+HfZ52DG264A++/+wmmk67iNAAAEABJREFUTJpobDLIZlJINjYYx2YF2VACFmffvn3BbGeGwzV69+5t8fIKXthuMnE4Hk/4hhVXXNGEXocmu4kcW2/7iDmAzxd5U6QO7BoWI/spOHMi/VdVVXl/GbsXpXZPFl54YRTb48LhOWNTHC9GbW0VnInlFLq7mXDOufTLTOwpU6aYIAwvnPNZj7qozcrBOXqA+TYvdm+dcxZj4K+hlwiIgAiIgAiIgAh0UgIKWwREQARE4M8Egj83qUUEREAEREAEREAEREAEOjUBBS8Cc08gFkVtXY0Ju0lEXQRF5aUmOBajqSmNZCoLZr12M7F2kgmTk2uTqCgrRyrbCFecgKusQFFxiV+7qdEX6NUzjogJp8XFpb5h4T59QAkuaQIqM4FpvsPWdRET4qwz5xumv1nTtAuTPE3Ia750rOWyCEwoDax0JlpnbOGIic2VlUVIZtJImAC7kImHvbuV2egMYrbO8E8+9g4mTKpDzJxH7KqqpgrFRUWor66GqcmAqbNPPjkMxx07CBMnTUFRIo66xqSNtC8TDqdMmoRjjj4aZ555Jv73vw/www8/wDkHCpG77LwLHnjgAVxy4XnoXlGOehOpbRYoVFJMZz1wAWxpE71NjPTqqkMkGvOCZWAieFFRscWfQiaX8Yw5tigCRGyNSRMnYKGFeiMFIBZ1yJmA6tNjzTkFUDq2rSDn/Roxl4PhQWOyDpPGjsZRRx6B/fbbH6+/+QY45PfRvwNBBAP22hWPPnIXjjj8UPSsrERjUx0sOmSzWWMHRIIoYOJuvYnWqQzXjiFjovPECeNRWgTUNVh3BEjYmKZGewCsL5VKo7ikzNpiiFm7M4+mByOwStTut3MOPrvZgo5EoujRoydq6lP+2O7y8jK/biIeQ49uFbafFJJp2Ej45xMITODvgaytUVbeDaPHjEXC7lPK1p1ojKKxwI91AKKITKvbpb5EQAREQAREQAREQAREoFAIaB8iIAJ5CAR5+tQlAiIgAiIgAiIgAiIgAiIgAp2IQGuhUg4LbcaxOXiVzGS3KEVIE3UzuRQaqyajzkThiAl2MRPVgmgRiip6YPEllrKRwJTayejbdyE88cQjmDjhR4wcMQLMTq2umoT67GR8/fX3qGpIoqZuNOobx2CVVVY26c4hGkQQNbE2QxUS9goCMOPTorALSo++8G9hGyxAkzT9ug6wK9jALAJTOANrpcHZu3NeIE1lcohVVGLX3XbD+Cm16FZWAR5z/PprL2Ps79Xo3aPU+8iZeMw9mzeUVFQA0RjGjxqDO++6Bzffehv69O6D7XbYFZ9+/gUaKG6a///+97+4776HUVtbD54YvfLKK+Oll17CuHFjcdttt2GbnXdG9+7dTaxModyE8ni3bvj9999tffg1YftFzgTQLJpf5jNi6xoSZDNsCoxjBhEXNRG+1MTNhAm+1m73pK56Er7/+isk7HLCxMlwJq56JdXZnGwOkyZXIWM+sskmUGiNIGeMaFm89PxzePWVV2FobDaw3gYb4I333kOd7eOmm27GLrvuhiUWX8xE44zdpxxKS0oQj8eRzMIo2RRTf8vKK6wCZExsLS8rwW8jfkFNdc4f+2x6MTKZJNiHSAyjRo9BjYnGdUl7lkxELystRiZpwZk3xhaQA72xDKImVKeQKIrBdHYUm4DvrC/ZmMJvP36PuurJKI4CDQ1ZRILAOEZQX9eImpoUikq6273rgfqmJKImBPfttzDKyouNIYwhbC82r9FUavOnLxEQAREQAREQAREQAREQARHo/AS0g9khEMzOII0RAREQAREQAREQAREQAREQgcInkEOmod4Ex7iJcM1CXWBicEVlGUrLAtQ1NCKIlmDUb2NR2aOnSYswkRFobKrGhAmjYFos4ibSpdJZuEgxkA5Q0qMPqiZNgWmwJvsBvbpXmnhnolwQ2NgYKPaFXDNUEO0iN9Ws8GuwpLEdXs7jFWtsyVlL1kROeL8REyyzJoQyKzXrnDU6bLTxJqgojZlgWwPkMpg8fizuvOM2VNc0oLqu1ublUFZcYoJtE2BXMGH6m2+/w8effIpYvAhBohhvvfsehn/6GUpsXE11tRd8TdOEaY7os1APDBo0COuvtyYiEaDSxF/Yi9nBtcasprYGFLjLy8oQZUg56+TXtM2zMWIsnN9vMpUFRdpEosT2FkUQiWKxxZeAabooiUURyaUxyoRXG4aePboj29QEcGGL7Zdff8OIkaNgmitXQFHcGGfTcDanOBHFqy+/aIIvEHFAbxO3Dzr4UKyz7upIWyzlpeVIp5rwzVdfIZtKGoms8cohsHvFffKJMCCYbCJzIhZBaWkJaiZPwsTfR+PzTz5Ckd37eAC/x5KyUiTr6/HGW+/AdGNEYyVAEMXSSyyOKOgpa/5z4C3K+UgDv2c+Yy4AunXvYSwjqCy1ThvA7b38wjOeQdRl7TZmrSOK4qLuKCvrjccefx4jR08AONk2t9JqKyJeFEFg94PPZQAgHokZB6voSwREQAREQAREQAREQAREQAREoEsQ4O+CBbdRbUgEREAEREAEREAEREAEREAE5oyAKW0m00aiASoqymC6owmSaWQbazF27GjU1NSjqLgI6WwEffoujfU32Bg8cthUSkyaNAEPP3wPJoybCIqAyUaKfAl8/+WP2GjdDXDxZVfgUxMWJ9XkQOEynU6Bn4n7h/hMhIyY0pdzpjtaB6Px9RbXXjFEc4O9s2aDsyYAm9kctjEDNWc9jD8w0Q9WT2czeODBB5E28TFm+zOFE9dcdTmeGvY4SrmnTAr1DbWIxeKoNlGzqakRhxx6mAnE9aiprkU2k8VCffpi0822AF+xWMxn9VLwzlnDpEmTMH78eNTWJdHYmLYWYMR33+Gjjz5CaVHCX2fq6oxXESL8DZSTfCssOoDiKMVLZkWbfg3eA4rAgcmljcYqbkL0uuuuDx6hnDKRNlVXhVtvuBYjR4xEytTZIFGEZE0dco0p3Hn3vRgxajJcBP5FWdnZ/iMmfudsbk1VFVIWYmDO+DnHY8eNR10jUN/YaPcbGP7JJ/j8s0/BODm3vqFZwI5G4WPN2GQKtIyz1gT0iopyRFwOQwafg0njJyOTbLSYmHGbw/8+/BA//PgLglgRmlI59F5kUay26soojhkEY56zvTnHVWAMImgyzjneOLtM2joDBgxAOgmUFwEVJQk88fD9+N97bxrTKIrjCZgLuKAMwz/9Effc/wQaGk0YNsE+XlqEVVZfyXymLTZY3DkE9p6IJQArUWAvbUcEREAEREAEREAEREAEREAERGDmBIKZN6tVBDolAQUtAiIgAiIgAiIgAiIgAnNBgKrkVHNAU7IBJSXFXi6LlloZ5PDpZx9j9Jjf8eIrbyCaKMc/NtwEyyy/uD8KubgEePmlZ7H/fnvj229/Q211PT567yMcccRx+PKr7zD0wouw+T/WxxZbb+kzYmGCbxCNmdAY+DV8wOm0NTMGf/XnN4uLvbnpM6yWs3Em8Jk/0yHt2i6zWe+HPZHAlFC7Li4pwYbbbo1DBh6IXNYUUBO7J00Yh4P33x/HHXsMPh0+HKlUEj/99AOeeuppdOvWHb/8OsKE4UZU9OgFZyLs4P+cj6WX7oe6hgYUFRdjoYUW8p9PW1YSeFH1+uuvxyuvvIIqE1lffvFFnHLKKXj5tbf8fmO2VxQVYeLEiSYoW4xTvxizabEmZAbWEsA0UJh7UHCNBFETZR0aTeR1LoL1/7EB1lpzZcRtZCKSQ9WY37DzDv3x4gvPY/zo0fht5Cjsuvs/cf1ND1rcQCRqA+HQZOJuYAvFow5pE7d79egGq9oeu/lYr73uerzx5nu2hwyef+kFnHPOOfjgg69QW99os7OImZCetnsTM385cxkx8XXcBBP7E3ETVoHqahN+00144/WXcfAB++Hz4R/7dd56/TUce+xxePOddy0YizqSwF9WXBkrr7gCiqgwm4KbNXMOtk9zbHtMm/Jtd9Nfp+2+bbDN1this7VhujImjx2N2vG/Y8f+W+PySy/GiF9G4NefR+KuOx7AHnvsjy8+/94cxWAbwcabbYL+O26LopK47QGIEnIWQBrKBIZeBURAWxEBERABERABERABERABEWiFQNBKv7pFQAREoBMQUIgiIAIiIAIiIAIiMJ8IRCNImMC37LLLNItxJgjXjh2D7bfbBksv1g/HDToZY8ZOwmLLLIu9/vUv9OgJNDSa/pZqwvtv/h9WX3U1LLv08lhvgw3x9vv/RXU9s0IDLLnaqrjksksRj0V8xq0tMvVIXwARE2tNyLVa619MD7ZRbqoxSGdvvLYmwATGTC4LfuwsRUsE5ru0BJmaapx++mk48ID9kYjHTAy0Xht3y403Yr2110OvXn2wwgor44ADD0HURNto3EROm1s9eQr23e8AbNt/W+++xATgZFMT/vGPf6BXj4SJpVkUJSIYNWoU9th9dyy22GLYbrvtMOyZF9C7RzkSiYTpkinARM3x48ehsYF1c2XLOxYmTuao/ppc6VwA+7LdWId95UxmjZsADSt791sCRx95FJZctLdxy5i/NMaM+g277boz+tp9WXHVlfHSy6+A4u/Ci5SCmbpwQM72mMtmzEPOuEew7tprY+E+UYyfONlWAL75+hvsuuOOWLh7d+y666548cV30G/RSpQkor4/Fovhp59+QlMGsMhBQbi0vNyL2zmLtCgWx8K9e6Pfwgvj+eeewUYb/APduy+MzTfrj6+/+QbFpaVoqKvHIksshaNMFF6kz0IWS9p8Zy24LEO0un0Fdp+CKHIuAiaSl9gaVMQvveRirLbyYigpTiBBUTeXwiknn4plll4aa6yxFg479Bj89Mso6+sOxErw9w03xjHHHYuFTLyPmtuUCdSBlTDeKZ7fPX1FtspEQAREoBMSUMgiIAIiIAIiIAIiIAKzS8D/Pji7gzVOBERABERABDoUAQUjAiIgAiIgAnNEwFRBRJE1y5jaSBHPmbQXmEVyaZPHckjWJ1HevQ/677gzKivLTflrgiuKgemYseIS/PjD9ygpKQFyAQ457EicO/h8LLVUL5hTRBNx8PzexqZ6ExFNiLTYEoliLLH0kjjhuKPxj3X+imza1ERbCWmH2kbKikA0GgAmVsZNgA5MDLYrjjDdLkDGRZE2PzlbILBaBElETdAzydBaOTKGlEsgZVV6DlwGQbYJJRayDbCvCFK1jYhUdMPCiy5qQvCpGHzu2aDIXV5h+8sCsXgUTBA2nRZxqzP7tqGxASuutCIuu/IK3Hz9JagsBrhmMplCPFGE7bbfCbv9c08stngfNJhCmk7ZXjJpZHjEcRBgueWWxqln/Burr7EGKBwj1Ygvhn9oInANsjYOQQwZmNn64MK5JGKRDIptHdOYTWzNmljqUBwrNv9JWzyObffZD0MuuhjLL7sUAmOVrq6C4UJFRQUikagJtRnsuvvOWGfdDRAw+zUIUFEcRZBpBI/JRqIUO+++F7ax2Db4Gn8AABAASURBVLt3r2jmnjaRPmuxm6N0KoNVV1kWJ518GtZcex1EI3HUN9biow//h9opdSgymlFbN2VsksmkrRFBo+17+ZVXwSVXXoV+iy+JZBrwS3NsABOA67DIYovitNNOwXbbbmzPBSk6IBdB2sU8g5yNhd3fhN27ONIotiENdRZXvBiLrLQabrvrXuzxz92RM7ZNphDHYrB951BTV4NUJoniomLbXwr7778fLhhyPjZZbz1U1U6y5yeDhAn6dJ+x+xYrSbAqEwEREAEREIHOSUBRi4AIiIAIiIAIzDEB+7V0judoggiIgAiIgAiIgAi0KwEtLgIiUNgEcibI0bhL55wXvHjtnDPhLTDNMAvnTEgDfN0K384yv5m6ZlJeNlKKunTWBLic+a5FaTyFaKYBcRdFJNYNKO6NAw87FtffeBM22XRD5JpqvP+FenTHGaecgKSJvLCxsUQ3HHb4SXjlpXdwycWX4O+rrWrCYtZCaER10xSsve5auOyKS/D2m6/h8P0HIG6CYYmJiDA5NYUEXEl3ROw63ViP4uKECdC1yKWSJlFzhENjUxrVKYdYeSnSuSYUxVJA02RETAyM2ypVU2psYCXqo90wxjTDXCKBiGtA9+IsGiZMsBVskL3HykykdnFkgigWXbwfTjrlRLz26iu45qqrsfXWWyNmYqcphhyMHr16Y4+99sJjjz+GV199EYOOORQR21LULGYjSuIxJJMZlHTrhUuuugEXX3ENNtjIGGUzsLuBvn0Xxhn/PhOvvvk2/mmi7fobbYwgkgNSNUjWjLV1n0WKinOkBK6oO3JBxM/rXh4g2zQBzq5sG4hHAgQWFK3IxFBEEkAQR38Tnl949XWcdfrpWHTRfjYaXojdpv+2eOqZZ3D1NTdihRVWR9pEdhinaLoKsUwtEvESpJMxlPVeChdffQsuv/oqrLvu31BUZLGla0HB+6wzzsbTz76MAw89Gn9ffwPjZc8eMhg3ZgQ+eusNBHb/YIJxLtkAPn5pphsnSpCKl2LT7XfBc6+9hT332QeV3UrhLLKKogQGn3kKhv/vHRy0/56I2W/fqSa7h4gA0Qo0oAxNrtR2CcRcGvHGSahAPbKNKRSXVgDRMvNSjL/8dV1cceXV+Gz4pzjl5JOw1trrIRKL2LwU/rLiUjjkkH/hhecfxQ3XXILN1l8LcZvVp6yHPelRY8hIgAj/IYOzjsBs6leuxfcZm5zjANZkIiACIiACIiACItBxCCgSERABERCBuSfQ4lfAuXeimSIgAiIgAiIgAiIgAiKwAAhoCRGYRwLOxEGgrKIHRv4+1oTVjInASYz7fQR6VpYj1diELGLWFkNJWTf8c48BeP7Zp1BXNRnJhgaM/PVXnHH6KejdqwdSqQwSRWVwLoGll1oeJww6Ae+/8w5SJhDmcilkTCz8v7f+D4ccdjD6LbqIeQVKTLhrqKszETWNWHE5Lrj0CjQlU7ZeFiN/+xVHH3G4Cb0xeCnOBLqS0nIce+Ip+HXUGBO706irmYRbbrwa5cUxE/eAbt0sjrTDkYNOQZONr21sxNjfR+LiIeeiX59eyKXTaGhIIpuLAi6CSDyOqIm4kUhgYu0i2HfffU08fAF1tXUWQw6ZTA4jfhuJ++6/HzvvsgsWWqg3AgcwUTkewIvTdol43ARZEzKjiWLsvOs/8eprr/vs3pyJu6NG/oazzjoLvfos7O3c885DdXUVmppqUTVpLAbssSsSxUVIpnMYsPf+mDS52tbOYtKEMXjgvttt77nplgMCMwseOYs/56JIW7no4kvgjNNOx/fffGNzc6irr8fd996D7fr3R3lFd5+dzfuTy2Xx9usvYUsT8s2T+YijKRMgXlyBASZ0P//CM2iom4J0qhEf/ve/GHzOYBNwe1p8ZRhy4YUYO2E8cnYfR48cgd122g5RCt25DAwfEok4EASAReuMR1Ep0KdfP9x59z34few4NJjwPGrsWJx1xunGsRcy6SZEHVCSiNk9aUJdUwZrrMMjwz+0+5NDsq4G3wz/EH17VKCcgq35zeQiJkHHYDcOFRWVWLRvX1x00SUmzr+OcePHo6GxHl9+9SmuuvpSbL7ZhihOROyu2HA0W2A+nJldwhcOeomACIiACIiACIiACIhAZyGgOEVABOYDgWA++JALERABERABERABERABERABEWhDAvPPdTQaRTabRSQS8U5zJp7GYjGwLCoqAuvONatlgYl8bOPxz6w3NTWhtLTUz+NxwDTOqzNhN22CKzvC0jkHrsV5HENjP+fH43G/Xvfu3eGc8/FUVlYilUr59TmOvumXZXl5uR/H/kwmg9raWj829Olcc7yML/TJPq5fXFxsWmXg1+Bc+ub+aay3NMbOeLlOg4nejSYqh+NYMpbQB+exn3NCltXV1Wz2xnb6Ycm53DPHcf8cwHVYki1L+qY/1vMZ7w/7uT/6Y51WVlbGwgTq+DSGbOjRo4dnzbpzbtp9D1yA0pLmOfTD+Lg3smaZSplQb88FDG2PnpUw7HAxE35zQBBE4F/27PBfFaRSSfAXa562bN12b9LW7WAL2xwTce0qwfRmK/nFesihW7dubPLGPfF+8YJ1cqPxOrBnsWzqHsmgoqLChOgEuyy2jInsTZgdfn6C3kRABERABERABERABERABESgwxJQYPOTAH9XnZ/+5EsEREAEREAEREAEREAEREAEOiwBCqUU1CiwMkjnHFinYEohMhQtQxGO1zSOpXgX1ini8ZrtrMdN2K2vr/fCL+fSV8pEXdadc6YH5sC2cD7HUuCjcVzERGmKe+EY+g79UpSkMUaOoxjIsRT9WHIN7oFzWNLok7HRuCbHcD7FXbaxTg70yzVZso199EkxkgI4x3Au29nvnPOiI+NmP9vCfgqTbGeM9EFjv3PNcxgH42IM9Mt1Ob6mpsaLt1yT6/zBZrigDzZxr2TOa/qjX+6B/ljnGJaMge28ZizIWSzZzDQhlwwZB/sYN+tsi8Wi/ojudDoLvqqqqgCbh3QGiaJicN1IPAZXWoJ0MkmtGKkMRwKxOMVZE4GjMdgDAdj+Od50ZWOXM8v454Fxw15ckwy5H7v0/dwHY6Kxzn720cjOueZniu2MO2EiM+8H+2UiIAIiIAIiIAIiIAIiIAIiIAIiQAIB3zqLKU4REAEREAEREAEREAEREAERmBcCFMsoDlJgpSBMY50iHUU4im4U2Si80Siwsc05E/VsYdaZict5FOA4j/6sC2FWq3POi5oxZpJaB8fRJ0U6zuccrsk2GmOyYaAoyBjYxrXZRuM1hUznHCgeU6RkeyiaOudAf2xjSaMfzqFxDzTGwTn0x7E0tnMsS/YzBoqSjDE0xsI5LY1zaewjC47lNcdwPrOCafTJNvp3zoFMwhiccybGBtNi597Qyov8yJvrcqhzzsTaYs+ba3AtrsE+xsWSvMLxnB8Jomw2bdaB94T7ZwPFc9bJr6kpySZ/T1hhNjAigVUdIibuNiazyJjIHw3suaA4DCCXBZJNPN6b+cDWYLHZu3XkUJyIIm7LRiLNDJxzXuxlfyQS8bGwTnPOIWxzzvk+coS9uPewbpf+i9ds53PpGwrkTdsQAREQAREQAREQAREQAREQARGYNwL8LXbePGi2CLQ9Aa0gAiIgAiIgAiIgAiIgAvONAIVROqNYSGM9bKOYybpzDtFo1Atw7G9pnEPh1jnnRU0KdhRPOZdiI0W5luOTyaQ/rpf9bA/7WTILlu2sUxxlP30EQQAKe2EsFCfZR6GZcbGd4yicsmQf/fCaJa8ZF8255qxRxsGx7Ged/nnNsTTn3DRBlWuERh8cT5GRgirX5nga46SQyrFkQH+MlVnBNOcch3mjH87n+mzgWJb0zZJ+WOazcC7X5Tj6ZMl2ZuuypPjbkiczpzm+oaER2WzOhPQGE3cbkUymvHE+jeIvmbDO+SwjkRa/MvNMaHsmUpksEvGIdecQMRG4tKQIPBk6EQMS9uZMJM6ZiJypb0DWypyNpyxMYww20X+F+23Jkx2B3ftwfV6HdZaxWMw/k9ls1vaS9XXnnH8OuU+Ol4lAJyeg8EVABERABERABERABERABOYTgRa/0c4nj3IjAiIgAvONgByJgAiIgAiIgAiIwPwlkDRBluIbBUuKbTTWKeqyj0JbJBIB27kyRUUKl+wLhTcKnuzjPPZxLAVctrNOUS8UE51zJgwmvLGf85xz/jhh+uZn0LKdcyhech7X5zgKfmxnnX2Mjf0czzFcq6SkxMfKfsbHOeznHBrX4BzWuUfOYT+FWo5lO8fQN+s0rsm90djHNo6nyEh2nE8/3DvXZT+NMbHkeuTFkvNZ0ifXCOezzrE0trGkT5b5jGu3jJvr0zfb+bnKLLlP55wXSBkHM3y5Hu9REERQUlJqYncJ4vGEt3Q6M01wT0/9bOeiooQPIxaLTuvLmPAKF0FFtx447PAjzA7HAfvtg1123B6ZNOAA1Dc0Ac7BFRUjUlqGIFEEZ0KxA/znBhcXF1kNJhrnvIjLi3g8zsJ/1jPvIWOlkRuNdQ5gH/caxhix55TtbOM+abyWiYAIiEDnJKCoRUAEREAEREAEREAE5jeBYH47lD8REAEREAERmGcCciACIiACIiACbUQgFNwoFIZLhHUKiLFYzItzFN9oQRBMOzKYdeeas2o5l2NDAZOCKNtoHEeBjuIdhTv6oVDHPoqWXIdjOJ9tHMc2xsE2jgnbw3idc6YtOtAvWrzom8a5HMv54ZocRr+cwzZecy3GQiGRdcbBMc45v2+uzfHFxcUmlBb7bGiO5Rqcx/7QF/fOdcM+rk9/zjkfJ2Ohb5bOOYQv+nHOeWGcbRQvaay3ZlyLYxi7c80+GC+vGSdjC0vnnIm8cTDD1zkH3iP2cz7H0FgPY6Qf7ptjGCONsdPYFolGTb0Fei7aD5dedhmuv+4aXH3FRTj68ANQHANSyRxKihM2JodkfQPgP0/Y9m3PkL2jqSlljHNeAHbO+exdxsR1GAdFdtadcyBHGmOisQ57hXXn6NEa7It75x7I3y71JQIiIAIiIAKdi4CiFQEREAEREAERaDMCQZt5lmMREAEREAEREAERmEMCGi4CIiACJOCcM7Esy6o359w0Ucw557NoMfVFUYwCIkU6NlEQmx1zznkxjmOda647N72kqEZzrrmN42jOOS+Mci32s6RREGVJo2BHc875uCkiMk7Yi0Jd6IclzZqnxcJrCqssW7bTB9uc+2M8jIHGvtCca46x5TXj4TV9sh7Gw7bQnHNeNA2vw5JjuQbnMX7n/hwD+1qOb3nNdueaRUvWZ+zj3mjsY3z5jHGE41r64RzG6ZzzArRz09fjeBq5OtccO8fS2D6jOef8fWvpn+uaCg8EFIKtn1m4PN8ZzS9nRSJO31aBcSwuBSIca9c2zh8XHY8hMN/W4u83S8Y04zphPGx3jj6bhWNes885x6neB68jFotz08exbVbGifx+oQBOf5wbfu/4PXLJKcqwAAAQAElEQVTADEZfMzTpUgREQAREQAREQATmmYAciIAIiIAItD2BoO2X0AoiIAIiIAIiIAIiIAIikJeAOkXgTwQoUIWNFKEoVNEoFs4oVlGYpJjF8c45ONd2xjXmxZxru9ick2/n2o4BnP367CKAt8CeM8CuplkA+DZwXGBXgfWydM7EX/g+q1rp2s34PcTvHxrs5ZxDxERk2ItZyFboSwREQAREQAREQAREQATakoB8i4AILEAC9pvpAlxNS4mACIiACIiACIiACIiACIjANAJ/rlDwZatzjoU3ttEoYFGoYp0dzGZkGRr7OKYtjWvPi7VlbPKd9Rnk+TnkbMzMbMa5GRs3o2XBjF5aNptDLmvXVsIsN9XYnrG6dVl/DrzO2kUumwHMslZvbwsFYH6/8HsojMe56d9z4feUShEQAREQAREQAREQAREQARGYPwTkpT0ISARuD+paUwREQAREQAREQAREQAREYKYEKLC27OC1cw7MDKZRsHKuWaxyrrnE1Bf729qcc/OUxdnW8XUa/0Ew7Z4u2JidrTszm1k8M46zX5+DCGAWxhyxpuk2fbyz/TWPiyCw8bymBdbenhYKwLAXv7cikYjPBGZMPJramvUlAiIgAiIgAiIgAiIgAiIgAiJQIASCjrAPxSACIiACIiACIiACIiACIiACJOCcY/EHc86ZkBZ4Y/YihWDYi8KVFdO+nPvz3GmdqohASCAXVuakzKH5P1jZbM3vdNbS/tw6J6u09Vh+76RSKfD7iAIw1+N1Q0MDqqurednmpgVEQAREQAREQAREQAREQAREQAQWDAGJwAuGs1aZOQG1ioAIiIAIiIAIiIAIiMAfCDg3XcilYMVOir3MWkwmk+BnArOd1zzKlmIW21nS2NaeRkEtn7VnbFo7g3Qqh3Q6tKzVadaeTlt9VpZCOmN93mx8hvMzyNicrAmquVQSLHmdTmeQTmeRsjHeWLe2jI3NpFPWRzNfdp1uB+P3Dr9f+D3lnAOfVWYHd+vWDcXFxfx2k4lAWxGQXxEQAREQAREQAREQAREQgQVMQCLwAgau5URABEhAJgIiIAIiIAIiIAIzJ0Bxlz0snXP+6GVeU7iqra3FzTffjEsuuQT/+c9/MGTIEFx00UUYOnSor19wwQW+zuu2Mq4xL9ZWccnv0Dm790Ns/JDZeF4uGIKhF9hYe8aGDr0AQ6baUH89FBcMHWLWXA6dWh/qn0P6NrP6BX5sOG4ohvrr9ikvvfRShHbeeeeBz/JLL72ESZMmoa6ujt9qMhEQARGYzwTkTgREQAREQAREQAREoL0ISARuL/JaVwREQAS6IgHtWQREQAREQATmggAFYVp9fT2uv/56XHzxxRg8eLAXgkNB7fzzz/dCMIVh2RCxGDILBkNbPCct67Maf/7QP7AcOuR80MJn7HwTk8+3uSyHWDnE+of4Z5HrmE2rD/mDnyF+7IJv4z+eoPjL8uyzz/b/iOLtt9/235XMBvYVvYmACIiACIjA/CAgHyIgAiIgAiIgAu1OQCJwu98CBSACIiACIiAChU9AOxQBERCB2SXgnPNDnWsueXwtjcdA9+nTB+eee67PBr7zzjtx9913e1H43nvvxW233YYbbrgBt9566zzZ7bffjnzGdfJZvrnsay2+fL7ZRx/taa3F3979+dncZs/GLbj1tpub7VarT7MZnxuOnWq33I5bzW675TbcdsstZjfjNpt3y6234ZbbbsfNt93hS15z/+y7/ZabQWOdbewLjdezsvzx345ZzQvbb7H48tlNN90E9l911VW+5PfQbrvt5r/nmpqafKk3ERABERABERABEZgXAporAiIgAiLQcQhIBO4490KRiIAIiIAIiIAIiEChEdB+RGC+ExgwYABo++67L/bZZx+w3GOPPXy5//77+5Jtc2t77bUX8tm//vUv5LN8c9nXWlzcUz6jj/a01uJv7/7W2Oy7L5+ZGW3fWTw3+1l7S9sX+9l82r72/NH22Xc/hLav1fe1dva3NLaxb5+p/fvamFlZ6/HPKtbm9v322w/5jOseeOCBGDhwIFjutNNO+Otf/4qKigow236+f8PKoQiIgAiIgAiIgAiIQFchoH2KgAh0QAISgTvgTVFIIiACIiACIiACIiACItC5CbRd9LW1tUilUkin02CGMOtcLZPJ+GuW82JBECCfOefg3Kwt31z2tRYb95TP6KM9rbX427u/NTbtHV9r67d1/Mz2Db9n+H1D4/PGtmQyyUuZCIiACIiACIiACIiACIiACMwBAQ3tyAQkAnfku6PYREAEREAEREAEREAEREAE/kDAOYdIJAIeD03BLBqNgi+2zQ+jr7a01mLknvJZW8Y2O75biz9i96Y9x7S2h/aMbXbWbuv4E4mE/94J13HO+e+noqIilJeXQy8REAEREAEREAEREAEREAEREIHCIdCmInDhYNJOREAEREAEREAEREAEREAEOgKBGY+sZRYj42KG5Yx9bJ9To498xvXyWb657JvTeGYcn29t9nGNtrQZ4+lo163tvaPFO2M88xp/a/PZz+eE61KUds6BGcA1NTWYPHkym+faNFEEREAEREAEREAEREAEREAERKBjEZAI3LHuR6FEo32IgAiIgAiIgAiIgAiIQJsQcM7545hn5pwC17yac83+nZt5mS9Ll33OzXyec83trcVHgS6fcY185lzzOs61Tdla/O3d71z+fbd3fK2t71zbxs9ni/9gIvz+4bPEbPp4PI7i4uKwWaUIzAkBjRUBERABERABERABERABEeigBIIOGpfCEgER6JQEFLQIiIAIiIAIiIAItC0BClbOuWmLMJuRFywpaDnnvEjs3NyVrYl0FNHyWWvzncsfF/eQzyjg5bPW1p/Xfufyx+9c+/a3tj/n2jc+5/KvP6/x53t22MfvEx6lzu8ZPkfMAubnBLPONpkIiIAIzD4BjRQBERABERABERABEejoBCQCd/Q7pPhEQAREoDMQUIwiIAIiIAIisIAIUIClYMWSS4ZlKJ6xbV7MufwiHYW0fOZc/vmtxRbuY1YlRbx85lz+9Z2bt/7W4m/vfufy76+942ttfefmLf5ZPTct21OplA+DzxE/I5hZwKzzufYdehMBERABERCBfATUJwIiIAIiIAIi0GkISATuNLdKgYqACIiACIhAxyOgiERABESgLQiEgpVzDi2FKQpVFIBZOufAV9hPMdi55ja2z4mF67GkQMY1WKcPljTWQ2M/1wuv2Z9Op/1lWDLD0jfYG9uYbWlVtJwXttXX17PLG9d3zvls5urqajQ0NODbb7/Fjz/+CPphP31MmTLFt48YMQKhH/Z5J/bGGBmXVf2avGadPliGfaw3Njay8Bb68hf2xn0wBq5pl9O+Qj8t2zl22gBV2oWAc83PjnOzLvn9EwbH54LPQmhhe8vSOdfyUnUREAEREAEREIEuSkDbFgEREAER6HwEJAJ3vnumiEVABERABERABESgvQlofREoWAI8KpcimXMOFDUprDrXLIKFYi2FZxqFUIpozjkvVlNI43HVsBezK63wPtjGjEv2O9fsi3X200pKSvy4qqoqcF5dXR3ot7KyEl988QV23nlnDBw40I9hfBRqL7vsMmy33XY46qij8PXXX4P+2IepL+6B4i79MFY2cx5j4dhwb6wXFRWxG9wf4+QF98Y+xlNcXOz3xzlsZz/9sKRvxsu5HMs2mQiIgAiIgAiIgAiIgAiIQMEQ0EZEQAQ6MQGJwJ345il0ERABERABERABERABEViwBAp/NYqZNTU1XnClqEmjGErxk2JtSIDjKIRSbKUIynbnHCi8htmxnMd2CrGsU1AO+5xzoODKPrZxHYq+HF9aWgqO5Rr0PXbsWPz+++8IxVrOGz16NH766SeMGzcOZWVlPnOYa3A8jXFQvGV89Ml1OI919rFO0dg55zOMw/1NnDiRQ8C9sY1ZwL7B3jie7Vb1cygqs854w3V4LRMBERABERABERABERABERABEejsBBR/IRAICmET2oMIiIAIiIAIiIAIiIAIiIAIzA8CFHrLy8t9Ri7FUppzzouiFGZpzjlwHNej8Mo6M2LZR6GUdfbxmuIuBdKw7pzzWbsUeDmGfc458HhnjgnbKfjSr3POHwnNOCgWcw4F3ZVXXhn9+/fHuuuu6wVrCtfOOVCQpXE+BVxm73IO4+I81hkf22tra8F5vGY7rWfPnt4f4+AcCskUexsbG73QzDE0isHONQvIvKYPxs+6TAREQAREQAREQAREQAREQAREQAREoP0JzJUI3P5hKwIREAEREAEREAEREAEREAERmP8EKJRS9KRISiGVxjYaRVFaS7HTOefFUc5hH0Vd1hkZhVKKxKw75/xxy+xzzoHjKOrSl3MOFRUV4HyuR8GXxrn00a1bNzBLmJm5nM9xxx9/PJ588klcddVVWGmllUDhmv4o/NInjdm+FKG5F15zTQq/YTsFXhoFXPZxTY7jmhSgMfVFH1yTDDiGPtjFdo5nO/vZJis8AtqRCIiACIiACIiACIiACIiACIhA5yQgEbhz3rf2ilrrioAIiIAIiIAIiIAIiEBBE6AYSpHUOQceufzOO+/g6aefxmuvvYbPP/8ckyZN8mItxVCCoFDLbFrOYTbvN99848XZl156CbRhw4ZhwoQJfg6F1VAs5XiKuuE1j3t+//338fLLL+ODDz7wxzw715w1PHnyZJ+xS9GV8yi68ojo4cOH+88DDkVZirkUkemTxjHvvfceXnzxRbz77rv4+eefQaGYRz5/8sknfn8UfLkPirnhXO7thx9+8PE/+OCDeP755/Hdd9+Bx0xzDPfBMZzHeMiAda7JUiYCIlAQBLQJERABERABERABERABERCBTk5AInAnv4EKXwQWDAGtIgIiIAIiIAIiIAJdh8CoUaNw6623Ytddd8XWW2+No446Cscddxx22WUXXHjhhV6QpRjKDFtm3vIzeauqqnDRRRfhyCOP9GMPPvhg7L333jj88MMxaNAgPP744/6YZYquFH8polLUpShLkfXkk0/GHnvsgYEDB2K33Xbza918883+s3d79+7ts40pUPMuUPS95557cMwxx+CCCy4ABVsKsRRynXNg/3333ef9bbPNNj5+Zg7vvvvu+Oyzz/ze9t13X59FzLH0yfkUl3/99VecffbZ2GqrrXDIIYfg9NNPB8fus88+GDx4ML744gtQbKb4y32wznXpg2I4S5kIiIAIiEBnJqDYRUAEREAEREAEREAECoWAROBCuZPahwiIgAi0BQH5FAEREAEREIEuRoBi7vnnn+/F3P/+97+g2MnM2a+//hojR47EpZdeir322gscRxGXWbHjx4/Hnnvu6ftef/1130eRl+Ioj2+mIHvsscf6zFripHBMEZn1t956C6eddhruv/9+nzHM7GMe0fzxxx/jiCOO8CLvmDFjfBz19fWc4o+O/v7778HMYcZFEdo557ONKUxTCPhXOwAAEABJREFUjD7ssMPw9ttve8GWPpk1TLH4wAMPxFNPPQXOZ9wUoemUYi73989//hO33347mDXMTGLuk0Ix47n88su9SE2R3LnmLGXOdc6x8EdS+4reREAEREAEREAEOh8BRSwCIiACIiACIlBwBCQCF9wt1YZEQAREQAREYN4JyIMIiIAIdFQCzIYNhUvG6JwDxVa287plH4VYtrGfJTNXWTLrlcY6jf3OOX/c8dChQ3HjjTd60ZWZtjwKmuLpt99+68VfCrRvvPEGeEwyM2c5/4YbbvCCKwXjM844A59++qk/ppnzOG7zzTcHhVMKwRRXy8vLwdh4tDTXYHbuWmuthSuuuMLPo7j7wAMPYIUVVgBFZe6NYjJF5zBWxsG12UfjfhjPK6+8gnvvvRccv9FGG/mjrMOjn7k3isQ8GposKPxSjCYzjh8yZIiPncI2x1I4ZuYvj4JmVnK/fv38UdUHHHAAKEgzq5lr0gdjoW+Wso5LgM8P7zvvG58ZXvM+si0snWsW9TvuLhSZCIiACIiACIjA/CQgXyIgAiIgAoVLQCJw4d5b7UwEREAEREAEREAE5pSAxotAhydAwZKClXMzF6rYR4GTImsoTlLo4sYocrF0zvnjlSmE8ToWi4H1Dz/8EBRf2cYjoHlE8/rrrw+KossvvzyYIbzGGmv445Y/+ugjf1Qzs3Tvvvtu38bx5513HjiWQm/37t39scqnnHIKVlppJZ9de80112Dy5MlgbBRrmZG75JJLYtCgQWCW7l/+8hef6cvMYorLFF4ZP0vGyFjJgAIe42QbxVe2cc8UrXmk87LLLgsKt3//+9+x6qqrYqGFFvJZvBSpe/bsCY4nD/omM8bx8MMPg23nnnsuTjrpJDCWPn36YIkllsCAAQN8G8VnisOPPPKI3z8FaMZB5hSpWZd1XAJ8fhgd75dzzv9jB95/PjvMUGefTAREQAREQAREQAREoEsQ0CZFQAS6AIGgC+xRWxQBERABERABERABERABEchLoPN0UrwMo2WdYqhzzjdRDGWFohbFTNZpFC5ZUuTiHNZpFFB57ZwD+95880389ttvoEjK7N2+fftyGHr06OHLRRZZBHvvvbcXdhdeeGF/PPRrr72Gn376yQu/O+20kz9+mcIqBVEKbs45rL322mCmL4Xhl156CYyTIhyPiab49re//c375BwuVFpaygIbb7wxNt10U1/n0cyMlRecy5J75P5pFGN5dPN7773HLjBbl5nEjIHznHMgB+6L4i4H1dXVIVzr1Vdf9cdYc84222zjj5bmOvRNThUVFdh6662x3HLL+WOrn3/+ebqYZtzztAtVOg0B55z/BxDOOfTu3bvTxK1ARUAEREAEREAEREAEREAE5paA5nUlAhKBu9Ld1l5FQAREQAREQAREQAREoIAIUNzkdij6suRn1zJD9brrrsNNN92EK6+80n9OL68p1FIo5Rwax/OaJY2C5zfffAMKsRQ6Kdqyjccks6Rx3kEHHYTHH38cgwcPxlJLLQUercz5zJbt1q2bz7ANBVGKp5xH8XfxxRf3QvPvv//uyx9//BFcr7KyEmuuuSZ69erlj4imQEx/FHTpZ4sttgDHTJkyxYu47KMwy5L7Zp0x85pZySNGjPCi9S677DJNbKbAzbEUnBlHKAKzLZfL+XEvvPACyINHSFP05hyuT6GZvjmX2cjMaOZ6XItsOIb75FHYjIVjZR2XAJ9hRhfeVz5vvIdlZWVYffXV2SUTAREQAREQAREQAREQAREQAREoEAJ/EIELZE/ahgiIgAiIgAiIgAiIgAiIQIEScK456zfcnnPOZ99SiGRmKwVffvbu0UcfjeOPPx48ipmfu/vyyy97gTcUPimGUfTE1BeFMIrIFMXYR1GWwiaNQyjmUjij0MnsWZb0xc/6ZT+FXgppbOPx0fTR0j/90QeN40eOHAn64DhmGLONR0RTYGWdWbvM4mV2JsdRYGY7jXGw5J7pj2vymj4pFlPEpdEXjfFyndC/c80MGTP3zDHcB/2xzrFcn0a/3Ac58Jr7YH9NTQ24FvvDGBgnr2Udl0D4rDjnwPtFY53PGo/+7riRKzIREAEREAEREAEREAEREAEREIE5JSAReE6JFeZ47UoEREAEREAEREAEREAEOgUBilgUrihEUrxqGTTFyiWXXBI80pifibv00kvjr3/9qz/CmCImBV7O4TgKnpxLX2znNdvZxjEsKQyzpOhKcZTXHMc2ZsZSBJ0wYQIo/nbr1s1/vmp1dTW7/RG7rNB/fX29/6xdiq5sozGLlj7Dkn5pHM942MdxLLlnxkThlf2Mk/vneJaMiyVFcI6jCM15nM8xLBkD53IcBT+2cZ2wzr1wnxzDvbGfxnaWNPrmGIq+HBf6YnvYz1LW8QmE94/fF3xWmPlN6/iRK8L5QEAuREAEREAEREAEREAEREAEuggBicBd5EZrmyIwcwJqFQEREAEREAEREIHORYCCIwUsRk1xlCWFTgqj/Nzayy+/HPyc3hdffBH8/N1nnnnGX++///4+E5jCJeeEFvqgGErxlCInM165Do1CKUVPjuMazKblXI6l8MvPD2Y27bhx4/wxz4yB/VyHcdIvRTYen0wRl/Mp2nIc/XENtrPO8ZzL8Sy5Ltu4FsVilrxmX7hnxssY2da9e3f/Wb6TJ0/2R0tT1GM/+yhUcy3GyrnMDqYwTBEwLOmbcXAsx4TzWHIu4+Y+WOdnInMP7OManMt2Xss6PgHe5zBK3jc+Q3zewjaVIiAChUhAexIBERABERABERABEehqBCQCd7U7rv2KgAiIAAnIREAEREAERKCTE6BwReM2WgqWFFn79u2LJZZYAsssswwWWmghLLrooggFrrDkPAq19EHRlcIvhVG2f/PNN/jpp5/8cc3sC/1TCL7tttuw4YYb4ogjjsCvv/6K9ddfn1MwYsQIVFVV+QxgiqUUVymMcg1m0/7yyy9+3Morr+zj4Wfrck2Ku1988QU4JxRTW67HWJhtzLgp3NEnHdEvY+M6HM/YuG/un0LtDz/8APqnX47lHGb4UgR+6623QOGXbfRLcXmzzTbz2crvvfeej4UCMvvJh/657nfffYevv/7aj+MR1uRF/1ybYzhe1rEJUOxtGSGv+QzwHrbMVG85RnUREAEREIFOTkDhi4AIiIAIiIAIdFkCEoG77K3XxkVABERABLoiAe1ZBERABDo7AYqNFKzCfVCcpBjKdrZR0GRJwZQlhVUKmczI5TXHUgDlNf2wznb62WqrrbzASdH22Wef9YIuRVMKrRwzcuRIXHHFFfjvf/8Lirds/+c//wmKod9//z0ornJdxkILxbVPP/0U77//Pl1gt9128yUFtzXWWMPX//e//+HLL7/0dcbEeMOjnZ977jnwmvFyAEVXlhR7KdRyHYq9jIeCN0Vpjj/rrLMwfvx4P5d74z4Z23333ecFbnKgHxrFYcbFtSnyck3ujX30S38Ukt955x1MmjTJi8R77LGHzzrmHPonZ5acI+u4BFred947PhOMliWfA9ZlIiACIiACIiAChUFAuxABERABERABicB6BkRABERABERABESg8AlohyIgAlMJUNAMBVU2UbxkSSF3tdVWw3rrrQeKYxdeeKEXdXk0Mo9rpsh7wQUX4Mcff/THSu++++7gkcj9+vXDwQcf7I+Cvummm/DYY4/5jGD6YJblhx9+iKuvvhrMzKXv7bffHhSqGcOZZ54JisGfffYZbr31Vi8UU+Tl3NGjR4Prvfzyy15w7tWrFyZOnIiioiIvTlNwZZ3xU+BlyexcZimz/tFHH+Hkk0/Gu+++C2bw0s455xxcfPHF4DHOFHcpCJIHBUAK0hTBKRwz3ocffhgUwBkrxz7xxBNgFjSF8D333BPrrrsusYFzGTMFafryjXoTAREQAREQAREQAREQARFoLwJaVwREQASmEZAIPA2FKiIgAiIgAiIgAiIgAiJQaAS0n5kRoFjJDFr2UXAN68suuyyGDh3qj5L+/fffseuuu/qjn4888kjwuOQHHniAU8As2K233tofMc0M2aOOOgrrrLMOmNE7cOBAbL755qBQuummm2LbbbcFs4oXX3xxXHLJJWDJDGE6+tvf/oZTTz3Vi87XXXcdOHeHHXYAhWLOpWi76qqrcqjPwO3Ro4evcz5jZuYmxWAKtaEYe/zxx/tYeTT13XffDcZJgZc+KSqvvfba2GCDDbwfvlEwpiBNAfnEE0/E8ssv74XjQYMGYaONNgLjoQ/uh2I14zr99NPRrVs3L07TB8Vk+mBdJgIiIAIiIAIiIAIiIAIiIAIi0B4EtKYI/JmAROA/M1GLCIiACIiACIiACIiACIhAAROgYEohmFukCEpBlVm7FISZ4Xr77bdj44039lm6n3/+Oe69915Q7GX/YYcdBmb8MvuVc5mNu+SSS4LHLPNoaAqiP//8M5hJ+9VXX/ms3S222MLP4VHNXJNrsaQxG5jGvm+//RavvPKKz0CmqEp/J510Evg5wvRLwZdzGG/37t29oNyzZ09/PDPb2c9jpO+55x5cdNFFWH311dGnTx9vjJMiMzOcGS9j51hmEXMus34pDt94441+7zwOmvt45pln8MUXX3hhnFnGl112GZgxTR5kyCxhzqe/sM5rmQiIgAiIgAiIgAiIgAiIgAiIgAiIwAIgkGcJicB54KhLBERABERABERABERABESgsAiE4iUF3XBnFFgpaPK6urraH3VMMZbC7uDBg3HeeefhtNNOw/PPP+8zhSnQUlSlLwqfvOax0BRQhw0bhvPPP9+LvhRcmeF7//33++zccA0KrBRyGQNLZuDeeeeduPbaa0FBmGvx6GUey7zNNtvgmmuuwS233OI/35frMfOX2ccvvfQSbrjhBqy44oqgAEx/FIWZpUufTz/9NGiM4ZFHHvF+lllmGfz222/+SGuOo3jLfdMYHzN9H3roIdxxxx3g3rkXZiszBjJh9jLXogjekhvj4r7oR9a+BLS6CIiACIiACIiACIiACIiACIiACJCARGBSKFzTzkRABERABERABERABERABGZBgEJm2EUxlOImPy+XbRR4ecTzcccdh3//+99gBvBaa60FfnYw+8eNG+ePcabwSeGYJY9rZkYvj2TeaaedcOCBB2KvvfYCs3YpmNI/s4CZicySfpiNS0F5ueWWwxFHHOGFVwq4zETm5wBzvU033dQf4czPJuY6nMfPI+YclvRLMZnHRDNTl8YMXsbDrN3+/ftjpZVW8p9FTAGY2c3MAKZ4zLg4j599TL/0w3lc89hjj/WiNEXg7bbbzh9JzX6KxeTF8ZzPkvtgKRMBEWg3AlpYBERABERABERABERABERABP5AQCLwH3DoQgQKhYD2IQIiIAIiIAIiIAIiMCsCFDIpfDJzlnWKqBQ2W46nSMuMW7ZRLKbY2dDQ4I935viFFlqIXf6YaArHbKNwzIxYdvAY5lBYpWA6edr+eb4AABAASURBVPJkn8nLPlpxcTHoj3NZhiJqy7U4jkafFG05ltdciyXXo6DMfXCNKVOm4IMPPgCPkP7Pf/4D7oHjaBSPeeQzs5JHjhwJ+qLITR8UsTmGTHjNzGb6C+eznZwoDnM9jiUvxsU6LWTFukwEREAERGBBEtBaIiACIiACIiACIiACIjBzAhKBZ85FrSIgAiLQOQkoahEQAREQAREQgbwEKJhS0KSYGRqFz1BY5WT2h6ImBVqKomyncMs5bOM1xdFQCOV8+qbYyvkUczmG4i39MxuYYykms51zOZbz6JcZv+ynD/aH67POcRwTrsuS8yjUMh7O4zWPgt5oo41A8fnjjz/GgAED8MADD4BZwSwPPvhgXHTRRT6DeZ999vHZxYyN4i7XoQ/ulW20MFauEcbFceyjCMy4uA/OYzZzuGeOkYmACIiACIiACLQxAbkXAREQAREQAREQgVYISARuBZC6RUAEREAERKAzEFCMIiACIiACs0+A4iZFzHAGRU5e09jGa5Y0iq8sW1oo0FKEDftbiqScTzGVczg27KNoyjYa57I9XJNt7Odc1tnHMrzmuHCtlj45hvPYzzV33313DBo0CL1798ZLL72EgQMH4p///Cf23ntvPPzww6isrMTJJ5+Ms846i1P/kJ0crsmS5gfYG33TrOq/2Bdecx9hnev7AXoTAREQAREQAREQARFoMwJyLAIiIAIiIAKzS0Ai8OyS0jgREAEREAEREAER6HgEFJEIiIAI/IEAj6k+9thjwWOfBw8ejE022QQrrrgidtxxR5xxxhl46KGHcMghh2DhhReeNo+ZvdMuVBEBERABERABERABERABEeiIBBSTCIiACMwxAYnAc4xME0RABERABERABERABESgvQlofRGYOQEeP81jobfYYgucffbZePbZZ8GjoZ988kmcf/75XhTu06cPeGQ1j3KmlzCTN8w6ZptMBERABERABERABERABERABESgIxBQDCIw9wQkAs89O80UAREQAREQAREQAREQAREQgQVLoJXVeGQ0j2tmdi+N9XBKdXW1r+ZyObCdRzmHwi/bfKfeREAEREAEREAEREAEREAEREAEREAE2p/AfIhAIvB8gCgXIiACIiACIiACIiACIiACItARCIRZvRR5GU9dXR2YHcx6RUUFCy8Ah+MoFLMxvGZd1jEJKCoREAEREAEREAEREAEREAEREAERmBMCEoHnhFbHGatIREAEREAEREAEREAEREAERGCmBHjUMzsoBJeWlqKkpMQf/5xKpdDY2AgeA01jnRnAoQDMOufJREAEOhQBBSMCIiACIiACIiACIiACIiACc0VAIvBcYdMkEWgvAlpXBERABERABERABERABGZNgAIwRV1m+NJ4TaMgHIvFUFRUBB4DTWM9PA6aHikSs5SJgAiIgAh0BAKKQQREQAREQAREQAREQATmjYBE4Hnjp9kiIAIisGAIaBUREAEREAEREAERmA0CFIAp+NLCOoVe1meW6UuBOBR/4/H4bKygISIgAiIgAiIgAm1KQM5FQAREQAREQAREYD4RkAg8n0DKjQiIgAiIgAi0BQH5FAEREAER+CMBipsUMylqsofZrizZzjI0jmEfy7CNJa9prM/KKIxyDI9LDsc0NTX5KvtYCa9ZTyaTLPwxy6zU19ez8MYYWAnHh4Ir2+rq6liAa/lKize2tVyfxzeH3fRF43XLteg75BLGyWvGQGM9bOdcjic3ZgiHe2C7TAREQAREQAREQAREYMET0IoiIAIiIAIiML8JSASe30TlTwREQAREQAREQATmnYA8iIAIzCMBCp4UOFmGriiEhvV8JedRdOVxyRRba2pqkEgk/BRm1bLCawq1rIcZtFyLwm14TZE1FF3pj2MpuLLkuJKSErCfcbHkmIaGBnZ7QZnr84Lt4bq85to0zqEPttHomzFxPEvGwzr3Q6Nv+uGeOJ5tLGmMmWNZl4mACIiACIiACIiACIiACCwwAlpIBERABNqMgETgNkMrxyIgAiIgAiIgAiIgAiIwpwQ0fl4JUMikOEphlUIojddhe+if7bTwmuMp2n799df4/PPP8dtvv4Ft33//PW677TYcfvjhOOmkk3DPPffgs88+89MosnIMBd1QYKWYygzfu+++GxdeeCEuvvhiXHnllfjuu+9QW1sLjuVkjuN8irJc6/333wfnFRcX48MPP8R1112H4447Dv/5z3/w0UcfTcsWrq6u9v33338/zj77bNx+++349ttv6RLMCqawy71Go1F/zXLChAkYPny4H3vkkUfi3HPPxQMPPIAxY8aAMXAPFIZb8vAO9SYCIiACIiACIiACIiACIiACItBGBORWBNqegETgtmesFURABERABERABERABERABBYQAYqeFFYphlLgpPGa7cyUZRhsY0nRMzQKoRRPDz30UKy33npe+L3ggguw6667etH0jjvuwGWXXYb999/fi8FPPvmkF4m5Do3iLTOGb775ZmyxxRY47LDDvEj773//G6effjr69++Po446Cj/99BN49HIoBlO4PeWUU7Dpppvi2muvxUMPPYTddtsNp556Km666Sacc845OPHEE3HLLbdg0qRJoP899tgDe++9NxgfheK99toLDz/8MMKsYMbD/XHPX331lfex4447+rgpaF9zzTX417/+hf32288LwxS/mVkc8uFcmQiIgAiIgAiIgAiIgAiIgAiIgAiIQBsQWIAuJQIvQNhaSgREQAREQAREQAREQAREoO0JhMJuy3Jmq4b9FIVZpwjMDF0Ksy+++CLuuusuL6zus88+OO2008CSQunLL7/sM3XDDFzOqaqqwvXXX4/Bgwdj+PDhWHbZZX2dmbybbbYZSktLwezgQw45xGfyUrCdOHGiz9bt1q0bKNhyTYq/FJQp8h599NFYddVV8c477/iMYPo677zzfPbulltu6YXmpZZaCp988gnOPfdc/O9//wP3EYrAzDBm3BSTmQ28++674+STT/Zi9Nprr43XX38dFKkff/xxj4fitK/obYES0GIiIAIiIAIiIAIiIAIiIAIiIAIi0BYEJAK3BdW596mZIiACIiACIiACIiACIiAC80CAGb2cTmG3pfFIaGa8si80CqZhnSXnUgjlZ/HyCObFFlsMjz32GJg5e9ZZZ/nM3EsuucQLuhRceXQ053HOW2+9hRtuuAG///47dt55Zzz11FNeOD7++OPBrGFm8/bt29cLtczq5bHOPXv2BNeigMzjpOmT4vFzzz2HG2+80WcQDx06FH/9618xevRoXHXVVVh88cVx7733ev+XXnqpP2p6gw02AGNhli/3zJho7H/66aexxBJL4JlnnvFZvzxCmpnJvObR0DwSmntiljHnyERABBYYAS0kAiIgAiIgAiIgAiIgAiIgAm1KQCJwm+KVcxGYXQIaJwIiIAIiIAIiIAIiMD8IhCIoBV1aKPTySGhm8YbX4bgZS4rFPKp59dVXx+WXX45lllnGZ+syU5dHJvOo5m7duvnP96UwG47nZ/qOHz8effr0AQVjZuhyLfrnuswA3mWXXcBs448//hj8rGHul2sxNvpnvBR9l156aZ/tS5F4q622wvrrr+8zhZlNTN9rrrmm72cGMjN6GSN9MbOYn+1LP2PHjvVHSzPWgQMHgtnIjIdzGFP37t2x0047YYUVVvCfgfzmm2+CffQjEwEREAERaEsC8i0CIiACIiACIiACIiACC4aAROAFw1mriIAIiMDMCahVBERABERABERgvhIYN24cRo0ahV9++QU//vgjfv75Z5+dW1tbixkzgVsuTGGU1xRjeZwyM24XXXRRUFSl+Mq5FGvZRrGUGbyhgBtm8fIY6e222w4rrfT/7J0FnJ3F1f/PUKMtEiC4Uwju7u7uwQkWtDgEl+AQghMobsFJ8OJe3IMTKG4hAQK0tP++//3OdsJtSO5NsrvJ3bvf/bwnM8/ImTPf57lL3/vbM89cWexFNGbu999/H8zdYostWCJn9XKEMxe0IyRjSyyxRCDqkpWLcEz/d999l4Vl+vG3+OKLB/FRZwyCL9cTTDBBfPDBB8E18d14440xZMiQLPKut956Qay0E+PEE0+cfbAWmccI0/37989iN2tqEpCABCQgAQlIQAISkIAEJCABCYwKgfoeowhc3/fH6CQgAQlIQAISkIAEJCCB4Qgg2CJ2Il4iopZuxF+OO0Zs3XLLLWPHHXeMbbbZJjbYYIMgU5dxCKYIqmTFIvhS0o5PSvzic4455ojOnTsHQivtpaQfYRdRFT/0caTywIEDqcbSSy+ds3bxjThcxnPkMz4nnXTSLLbSjiDL+hNNNFHO7CV7GJ+MocQh7w7GD/FNN910QR/xMQ9D2KWPMRNOOOEwoZv3CyMUIyIjOHPU9C233JI5cMT1Qw89FIxhPkx4PzDr4bMY19poEqjz4SO6t6WNsoRPnT98KNc8r9Q5+pyS/vKMcs3x5pSVbRxrzhHptPNZpdQkIAEJSEACEpCABCQgAQlIYOwRUARuQ9a6loAEJCABCUhAAhKQgARalwCCJx5LSR2BqohPAwYMCI5bfuqpp4L39D7xxBNBnaObi5DLnDE1BNPf//73WbQlwxehDLEVYRafZNlSfvXVV8E4xiOQ0Y6Ay3uBEdAQjulHhKWfPTCm7KuyrFanD2NNDPGZkrgQ7Dh2eqeddorll18+EMdXXnnl6Nq1a6y99tqx9957B8IwMeCjMGS+1jEJ8IcJ7JznofLzwnNMO88K2fE8r1yX8fwhA88bz9BHH32Uj1HfaKONgmedP5go45nTqOa+JCABCUhAAhKQgAQkIAEJ1BsBReB6uyPG0wgE3IMEJCABCUhAAhKQQBsRQFTCNSIVRh2BCRGWI5p5hy7HH/P+XbKBET4333zzmHHGGfORyIxvqREDAhnrIXqxPpm4+EUgo+R9vmTh0o5ARhti72effZaPhkYAJn7EWrIkEdkw2hhbWVLHKtupD2+MIR7a8UtcHF+96aabBgx4BzDZ0WRGY8stt1zQt8kmm8Sqq66aj4hmrtZxCZB5XnbP88PzxPNOnWeb56r80QOfOZ45+hF6OX6dTHyOGP/www+zAMwfZPA5QTzGR/FtKYEGIuBWJCABCUhAAhKQgAQkULcEFIHr9tYYmAQk0P4IGLEEJCABCUhAAm1NoFJIQjRlPUrEKI5DRoS64IIL4uqrr44rr7wyrrnmmrj44ouDTFjEKsa3xPBBxiNxIOQihGEIY2ThkgFMhnCJhzGIvIhkf//732Pw4MH5uGiOdsYHsTOXknHVYsNntX5iQ2xjzJRTThlkFs8222xx6KGHRp8+feK6666Ls846K3Pp27dvXH755XHttdfGZZddlts55pq5WscmwHOE8UzybPPcUec5hQxCMIIwzy/P93vvvRcnnXRS8IcXJ598ctDHHD4nPH/44vnHB/M1CUhAAo1BwF1IQAISkIAEJCCB+id5UtWmAAAQAElEQVSgCFz/98gIJSABCUig3gkYnwQkIAEJjDUCCEplMYQm6qWN7FyuybxFnCqiUxFGEa3ob4mxJn4RuMjyZe3JJ5885pxzzizu3n///YFYhuhFH2sOHTo0yIakj7gmmGCCmHrqqbNYRh2hDQEYETlq/LD+8ENYpxh9+OLYZ8qBAwfmzONOnToF4h2ZnsRCHV/HHHNM7LPPPvHwww/HN998w3StgxPg2ebZAAOZwDzLlBifMZ41nnH+4IE/ulhxxRXj+OOPDzKB6efYc3yU+TxXPHN8XmjTJCABCUhAAu2agMFLQAISkIAE2hEBReB2dLMMVQISkIAEJCCB+iJgNBKQwNgngAA7/KqInbQhUhXRlWxE6oidRZBqrUxXhC6EW9YgHo5+XnjhhbOoe9ttt8Vjjz2WhWD6EcwQYD///PO46qqrAkF4/vnnDww/jCFO4mcs5ciMfqyyn+tKY7+IyRz3jFCHMNevX788BQ4cSc34H374IR555JGcIXzOOecE8ZE5nAf6T4cmwLNdAPB88pzShg0aNCj4o4oLL7wwZp999iDz94svvgg+g/yBAc/f119/HfxxA58Nrnn+eeb4A4ji11ICEpCABCQgAQm0NwLGKwEJSKA9ElAEbo93zZglIAEJSEACEpCABMYlAdcexwQQlEYUAu0IT4iglBgCFuIvIhX9I5o3Om0Itghb+EZkRRhj/korrRTLLbcc1ejRo0f0798/3nnnnfjwww+DDOADDjgg3nzzzZhqqqliq622CrIlifO7777Lc6gjuJUYK0vqGAMrS+rDG/tF7MX/QQcdFJ07dw6O6u3du3d8/PHHwXiOpSa+bt26BQJe165dY9NNN8W9JoEoWcCgQNjlGScb+K9//WvcfffdsfTSS8euu+4aQ4YMCZ41+hB9+QMDPmvM40j08ccfP/i80I9PM4Eho0lAAhKQgAQkIAEJtDMChiuBdk1AEbhd3z6Dl4AEJCABCUhAAhKQQMcigIiJsERZdo6ASp2SdsQnxFCEX4TV0ocQRX3MLQLxlyxahGDWIPuYdZZddtngWOUFF1wwnnrqqdhhhx2y2LvNNtvk+vXXXx+M33PPPWODDTbIWcPEUWImbuKjpL2yrKzTV4z2YrRRhw0xUe60006x8cYbB9fHHntsrLXWWrHuuutmI9Yvv/wyVlxxxTj44IODLE3G4Ufr2AQQfSHAZweRl+Oczz///FhzzTWD5/mJJ57If0xARjDPL2PJcKdE/OU551ksn5Pij2eMMZoEJCABCUhAAhKQgAQkIIH6J9AYESoCN8Z9dBcSkIAEJCABCUhAAhKoCwIl24+SDMASFIJSqSMQYQiVCI/US18pK9uoF6O/iErUaecaP4ioGO0YAhXZutQrjfFlHCVx4IcsxuWXXz7IkEXMxSeiL3sp8xF/EcLInJ111lnze4BZBxEMcffKK6+MvffeOzha+aOPPooXX3wxyJDcaKON4rrrrstCMWIYfvFJpuWSSy6ZBeNFF100H6tLezF8L7TQQllIJtOY2OlDeMYH5TLLLJNjpp99IMLRxzHVhx9+eJxxxhmxyCKL5Kxk4uGI6Ommmy6OOuqofBz0AgssgMts8CiWG/ynmUCD/Ft5b8vzzfNInT7KslWeo4cffjhn/h555JHBs4WVfgRinr9yXUo+T/jC8I2f4pf52v8NYymLjsWC38t8Zvi9zn+b+IzweeE5KJ8fSwlIQAISkIAEJCABCbQmAUXgMaDpFAlIQAISkIAEJCABCUhgxAQQfeihJCOXLEKyA/nCu3zZzRffGF+II2pSp68IRcwfF0YcPXv2jOOPPz4fj0xsfGFPxiPxIAAzhmOWr7nmmthwww1pzpm27JeLueeeO0455ZR44YUXYsCAAfH222/He++9F1dccUWsttpqORuYcRhf/DOPjN3TTz89C71woo+1EJ8R0NZZZ518pPPZZ5+dM5Hppx1eE000UWy//fbRq1evIHZEZQQGeDIOsXfHHXeMO+64I7/3lyOq33///Xj88cfjsMMOiy5dugRiPfcIf8zRGpcAz0W5zzwnPM8lY5c+nnkyxHlH9JxzzpmfWZ4XnpFRoYJP/PNsY6Ve5rJeezPjTfmIcDm0nAN/DMVnhN/vfN4wPhv8t5A/qqCuSUACEpCABCQgAQlIoDUJKAK3Jk19NToB9ycBCUhAAhKQgAQkUIMAGbFkDxbRiIxYMmwHDRqUBUxEIYRVSr4ARyjCEBj4IryG+1bvZt1iOCcG3qPLF/XEx5f1CGP0URIrojD9tGG0Y+wLo79Tp04x5ZRTBu8Apo5oW+bil/kw4It/hGCydpnLNT7HH3/8KIJw6acdH5SMhTXj8TXJJJPQnN/Bil/WIHaMseyL97YyjvcFTzjhhHk8/oiXe0SZG/2nYQnwHPBsFEOU4vngjwl4Btj4nXfeGfzxAH+8wDV/IMBzQr2WMY7nls8UnwmeRfwzj5Jr7f/lPxwZEYdyXxq1HNGeK9vqbN/59+noxFS5lxHV+WyUzwGfCX5387ueur9/oaBJQAISkIAEJCABCbQ2AUXg1iaqPwlIoAEJuCUJSEACEpCABEaVwMCBA6N79+75SOSvv/46H3v63XffBSInX6bzpTeGQIQghViEIR7x5fiortMW44gDYZXMSMQx4kOAJW7EVPoRc8nQZU8IsHzRz1j62RdGG32MZ1+MZwzXxM1Y6mUsgjl7xydtjMGYyzzWp44fBAPqjENgL8IBY+hnHmzpJ1aMerFyjQ/iJA72yXWZjw+t8QnwzHHfy/Py8ccfx5ZbbpmPCOd54fmghARjeFaoVzPm8Hzjlzpr8Mwxn+eMUvtVjIwBjBrZRrbv0t7e9172MbKSzw6fC36P898ZPh/83ucPLejT6oWAcUhAAhKQgAQkIIHGITBe42zFnUhAAhKQgARamYDuJCABCUhgtAkgaHIE8tVXXx2zzjpr7L///lGyTnHGF+B88Y1QhHBJG8aX/3xxTn1sG+JWMbJlOVIZ4arEQZzEzBjaEIbZEwIsMZPdRck4xF/q9DGWOYxnDD4YQx8iGf2lD7GNLF04wIg+/BAHbcUPfYgGcGYM/mDJGHxR0o7Rx5rExHhEXgwf+MMYw1jqxEhda1wC5bnjOeGZQ4yiHDJkSNx7771x2223xZNPPhk8NzwblGSO8wyVudXo4JfnlueJDHie9W+//TZP4bnDhzby9+BmUA38T6173963Xmt//P7lM8Ef9/C54rPCf2/Iwmdue9+/8Uug3RNwAxKQgAQkIIEGJKAI3IA31S1JQAISkIAEJNAyAs6WgATGnADiKOIRX3YjHPXu3Tvmn3/+uOmmmwKhiS+9EZ2KuInIhLEiAhLluDBEK6x8EU9J/JTEi8Ba4kJ0RVRF1CptxF7GljYYYOWavTOmrEMmGH1c47NwgB/tGH5Zh37G44OjexHv6KcPltQx1kNgwAdziR3RgfHsAcMHY+lnbeoY15Ra4xKovN88I+yUZ4R7TyYwmfBTTDFFFoH5gwj6aeMZol7LeL55Jin5vPfs2TOmnnrq/E5ZnlvW0cbLR+PLoeNxQPDldQP8Pr7rrrvyseDl9z6fmVqfL/slIAEJSKBtCOhVAhKQQCMTUARu5Lvr3iQgAQlIQAISkIAERoeAY1uBAEIlbhAmESOpv/rqq7HttttG165d46GHHgoyhRFY6UOA4ktwxo6NL8FHdQ2EUoSvStGsxMze+BKfMcROZi4iLdcIO2UNBFcMsY1x+KJk34yrzLzFZ5lHHSENn4xnLG0ICIi8zMfooyxGfKyHX+bQjw98lTGUXMObPmKiDSvrU9cal0C5z+W55DkgE5HPIuUXX3yRN4/4S3Y6zxVW+azkASP4p/guzyDPYfmdwPM4gik2SaDDEOBzwWsS2DD/veD3Nf8t4XMzKp8v5mkSkIAEJCABCbQaAR1JoEMQUATuELfZTUpAAhKQgAQkIAEJSGDsEED0QTxFZERs5JqVuea42dVXXz0OOuigIAuqHBPLl+CInOPuS3AibDZiGF6sQiyjl31V9rE/hDOyn4kfoYw2xhdjHgwYRx0RoPhABCCj+Pvvv6crig8u6MOYR0y04RPRgDpGH3Oosy7xIeghKNBW+vFT2mjnmjjKXOYwv6zDGK1xCZTnj+eFe45Iy+eTdp5Fng+eWZ6PwYMH5+cSGlxTVjPG8Kzhj/o666wTffr0ib59+8Z5550Xl1xyiVaFwaWXXhqNbLXuf3vfe639XXTRRXHmmWfGLbfcEjPOOGPw3ww+KxifxfBHAhKQgAQkIAEJSGAsEOhYSygCd6z77W4lIAEJSKCdEEAUINTKL4RKGyIAfZoEJCCBeiSAAISgiJBEnd9ZiE20lXj79esXu+22W8w555zx0ksv5Wa+DM+Vpn/IQESEQpxsusxHpyJQIWrSjs/y+5F6GUNZy5hHXMRTDB8Y7cxnHcrye5c1+ZKettLHePZIWzH2WdrwxVqsUfpLHR/sB58I4GRfljH4KHXWLXXKcs1c/NNGHFyXdRHeaGetMoZrjPUoizGmzC3zS1+HKTvYRnkGyCinZOs8I/wRA88q1xj9PFfl81dK+iqfT54ZnrfyXNLP84RP2vhMzzvvvNG9e/fYbLPNYuedd45u3bppVRhst9120chW6/63973X2t/mm28ee+65Z6y55prx9NNPx4cffhhXXHFF8N8EPj+aBCQgAQlIQAISkIAEWpuAInAFUasSkIAEJCCBeiFAhhaxlC9h+bJ28sknz18S8UUtX7Bq/xcykIHPQP09A4hE3BdKxE2EoiKmksWKMIRA9Omnn+YsqAUWWCC/L/S5556LQYMG8asvyu9Aft+RpVhEqFLmQWP4D79XmUpcxYgHYz36EbIYg0DLNeuWL+m5po/xiKgY1xh97I/x+MYfJW30UaePOv7KPstc+qjXMtYuY6jjC58Y7WVd7gN7oZ021iPe0kY8zMUHa2PM1xqXAM8Au+PZoOTZ4PPJvZ9lllkCAZjjzfms0j/ppJNSBCXPMZYbmv7hWWIePniW+Lw0Nbeb/zNQCYxtAvwe5vctn0OOWp9sssmCP8Lg9/DYjsX1JCABCUhAAhKQgAQ6BgFF4I5xn91ldQL2SkACEqg7AnxJxJeqGFk2fFnLeyD5spUvjujXUhaO5CAHn4H6egb4vYXxO4ujZRGKyi/ZyvpEE00UX331Ve7iC/BlllkmLr/88vzOYObRwR/AIErxZTm/CxlHe0uM36c8M5U+aCvXfEFP/EXsKn2IXGUMv4tppw1jX4zHL+J3EcPYB0YbfpnPPkqddRDgEGVpo48xtYyxrAlj5hILxvrEQR0fjIMZ69AOT+Klj/mUxRg3quuXOZbtkwD3nmeF6LnnPCc8o8stt1xss802wWeRZ4v+8v5SSsYxjzn8bxFKrhmHT55l6poE6pxAXYTH54nPHb97CYjf05SaBCQgAQlIQAISkIAEWpOAInBr0tSXBCTQzggYsgO84gAAEABJREFUrgTqmwBfDpUvVxEU+AKfiCn5gl+rvwxI74n3xGfg//KJBXypze8wRCJ+b1HH+P3F7zW+7P7222+jU6dOOfMQIRNxcv/99w+Oy+zRo0d88sknQSYx8z/44IN8JDRzuW6JEUflfGJhfUQs7h99fDFPiRFXmcNY6uyrxMI82plT2hDDENGIH8M/Gc3FP2Isc/DF73d4sdaoGL4ZxxzWpGRdjHbaKFkTo84Y2hHuyjVtxM4YjHgw+rXGJsB95xlmlzyDPAs8m2QC8/7eXr16RdeuXYd9/hjHc8oYjD+C4Bmm5BofjNEkIIHqBPisMYLPDb9vKbnGyu9w6lpbEdCvBCQgAQlIQAIS6HgEFIE73j13xxKQgAQk0A4IIB4QJl8QlS/8+cKW4xi55osirb6yH70f3g+fgeZnYMiQIcHvLnhwpCwiKtd82U0bghHG7zjGIo5SZxwlR9FeeOGFMc8888SOO+5IU3Tu3DkQnRArc0ML/iGGMp2YiI22YojT9COaUmKMI07Es9JPO7+PEcL4/cw1Wb9cI5ixd9owvvinjTW4RowtDLjGiKP87ud6ZFbWop94WI+5+Cv+KeFJWxkDP/wPHTo0H6VfxhAbVsbjV2tsAjxDPBs8OxjPCM8uzzg7X2yxxeKss86K559/Prp06ZJP3eBZ5xlhLiXzeYYYz/NHnT6uNQlIoDoB/pvCZwYrIyvrpc1SAhJoJQK6kYAEJCABCXRgAorAHfjmu3UJSEACEqhfAnzBWqJDOOALWsQSjmPkaNTSZzl6BBwtAQm0PQGyexE5+b2FYFp+n/GlN8Iq14hGlEQzwQQTZJGJfoQl+hBQBw8eHPfdd1889dRTMWjQoMAnY5nTUmOtYsSBCMra+OWYakriKKIY/YxD5Cr9zOf3M8Z4jKzf8kU+/d98800WxOlDwEaAxSe+4UMbfYylji/q1Yw4EO6YB0/WI8MawzeGb9rZE+OJH35whSF9zGcO4h8CH3VEYtq1xiXAs1XuPyXGM4Jx/3l+eD4nn3zymH766ePNN9+M4447Luaff/4MhWeP54sxfB54tujAL6UmAQlUJ8Bnhc8dVkbShpVrSwlIQAISaB0CepGABCQggQhFYJ8CCUhAAhKQQB0S4ItVBAG+lCU86rPNNhvV4MvXXPEfCUhgVAk4biwS4I9VOLWg/P6q/KKbbFTERsJB8KREGOXLb8QlRErGIEYhVn7++eex3HLLxRlnnBFcf/HFF0xpFWNNRNISH79bWRvnn332WT5+mj+6QYAmDo6k/uqrr3IWLWOYhxBGHSN+/lgHUZVr/LNH1sA3beyBkjb4lPmsy3x80l/LyJZGrGMcvvlvBoIw8WL4wR//7WANjDWYQxsxIvwyB+GaOKnDH59a4xLgWSi7Q8DlOeR5nHDCCYM6zw/PB2N4Hvh8HnroofHAAw9E9+7dgyzhSSaZhO7gs1zpLzf6jwQkMFICfF6wygFcY5Vt1iUgAQlIQAISaBEBJ0tAAhUEFIErYFiVgAQkIAEJ1AsBvtTny1m+mEUMod6tW7f8/kyEiFVWWSU0GfgM+AzU4zNw2GGHxccffxwISPxORXxElERkpKSN320ITZRc8ztu4oknDtq4RohCfGIuQhOiJ2IsY+gfdRvxSOLASi9fwPO7lnUOOuigYA9PP/10PPPMM4EAtuGGGwa21VZb5azI119/PU9F6OX3NRd/+9vfYu+9945TTz01Pv3003j//fdjv/32iy222CLuvvvuYRnB7I193X777bHvvvtG165dY8stt4wDDzww+vbti6uq9vbbb8dFF10Uu+yyS45ps802i169esW77747bA32hjAMV+J76aWXonfv3rH11lvHRhttFNttt12cdNJJ8eSTTwb7ZgyicdWF7WwIAgi9bIR7TskfBfAM8CxTp53PLnX6+cMF+vnDDo6Ivu666+LPf/5zzDzzzDmDH3/lc+wzBDFNAiMnwGeFzwy/oytHjaitst+6BCQgAQlIQAISkMCoEHDMiAgoAo+Iim0SkIAEJCCBcUyAL+750pUvZfkyli9W55hjjnwcKserPvjgg1HN7r///miJkfFTzVrim7nVfNPHGG3k9xBG1awWu2pz6as1v637iaEtra3jr+W/pXurd/+PPPJIkFlKpilfeCN6Yoi5/E7j1yslfaWkXgTg0s+X4mSpck12MSVt5ctzhNvSRp12flfSVumL69JOnTUrS+qsz+9a5t1yyy1x7bXXZoF0++23jyuvvDIQeAcMGBDs7cgjj8xC6rPPPpszJ4mJY5/JEu7fv3/cddddQebw5ptvHuedd17ceOON8dZbb+Xf3zBgL/vss08g3tLPnH79+sX5558/TNhFRC57Yg57w/C14oorBjFcffXVceutt2Y7+OCDY5111omXX345C8H894N9Ieidfvrpsfbaa8chhxwSrHPnnXfGTTfdFMccc0yeQz98EI0ZD59i+Gi3ZuAjJcD95bllAM8+/5uDZ4A/1OCaPoxxGJ9nSp7BKaaYIo4++uh45ZVX8h8TMI859FGWcTy/HJ3OHzwwhrU0CUjglwT43Pyy1RYJSEACEpCABCQgAQm0DoEOIQK3Diq9SEACEpCABMYeAb6I5wt5vlRlVb6A5RhPsv5WXnnlWHbZZasax6dqy+VjZOUw+hxWWmmlqGYtZVrNN30t9V9rPmtUs1rza/VX801frfm1+vFRzWrNb+t+fkchAJNJiBDE7y6u+Z2G8TuNL735/YZgxBiETn7v0UfGISIm14iytCFScVwt2cFcMx9jPtdFZKKNOr8zWZ8+jHWLL65HZMSDFeH5xBNPzIIq70NFBH7sscdim222ye9GfeONN+KUU04JsnKJn9jYJ3ESQ8+ePWPgwIEx99xzxworrJCzovGNkUV5wQUXBOuQlbvTTjvFscceGwjOiOV33HFHziDmD37wzbt8EY4RbhmLwEwWJkLy7rvvHt26dYtpppkmiAkfZCDjh6OpL7nkkkDkZc7CCy8czCHTmXLeeecNMp/JXL788svzqwYQ/kbExjYJFAI8W2Tl8/xeeuml8dBDD+Vsd54dnm/GISZT8scR/HEFnz8+FzzPtLe16V8CEpCABCQgAQlIQAISkIAEmgkoAjdz8N/GJOCuJCABCbRbAnyZipiAiFFED0SGiy++OB8rypeu1ezhhx+Ollg13/S1xDdz8VHNGKON/B5WY0dfLXaMqWb33XdfVLNa/mv1V/NNX7XYWqOPNapZrfhr9VfzTV9L94CPatZS/7X2V8v/4YcfHvy+QrxEAOIXMYIuv9cQaLkemSEUIXiWfgRh6sxFsKQswi/tGNcYdeazBuOoV4pORaBiXDVDfCV7EZ8IwHvssUcgmC699NKBeIuAihBGxjBZ3ayDMZ41nn/++Xjqqadir732CkQy5nDkM7/PEVzJ4OWdqgi/1BGbe/TokcXaPn36BEdeIwST8Y1PYiUzmPciE9uSSy4ZF154YZx88slx9tlnB0f0UicmhGCOmWbfjEWoRpzeeOON45prronTTjstjj/++OAoaI71JRuZvRLXl19+Gf5IYFQIlM8ln0n+qOSKK67I2fPbbrttIPjyeed5xBefRZ5jnkM+J7RpEmgjArqVgAQkIAEJSEACEpCABIYjoAg8HBAvJSCBRiDgHiTQOAQQgvkClS9UyWJDVKGN62qGAKD9J2fxyWH0OdT6BLWUaVv7rxVfW6/f3v3X4lerf4YZZsgZpmT3IsgWHghB1BFKi49yjTiE0YfRTqYhgjCCMr/v+N1Hhi9z6ccYiyE8cU1fqXON8Mq6tDOXmLimb2TGemQyLrPMMrH88svnY5yJBVGVtXh/77rrrpvfh4pYW/bIHHwSJ8cvIwKTfQuPTp06BXshm5cxvCd4rbXWysdm885V5iAMr7/++oFgy+97RGbWY/ybb76Zj6eeeuqp8/tYOQ0CUQ0Bl/mrrrpqzDXXXDlWxFz+eAjR95133gkEO4TsLl26BIxhwn9L5pxzzthzzz1zP+8T5mhp+LCe1nEJ8MxVM8jw3PHc8+wxljZOKjnnnHPyH0DwrPF88r9fKHmuEIUpGatJQAISaF0CepOABCQgAQlIQAISGBkBReCRkbFdAhKQgATaH4EGipijUMuXpWTS8UUqIkTZItfVjC/6tfGy4CGH0efAl/rVrKVMq/mmr6X+a81njWpWa36t/mq+6as1v1Y/PqpZrflt3c8RsPyuQmxFcETg5Jp6iZs+jHbioR2hFrGX9qmmmioQQumfbLLJYo011gjmc6w0YxlTjDH8PqRE/ETQRJwlW5pjnMnKJauWuUWoZSzzKYvhF+N3LwLXIossErzTlGOVGVN+B+OD7EfWfOaZZ4I18cWcMh9RlrjZG/vH59NPPx3EhshMNi9HOCOQYWVv+EB8Zs6rr74a9CEe33vvvYQQHMO76KKL5qObEZYRc+E2+eSTB6Lxo48+mo+HRnBjDuUKK6wQzEG4Yx1EcuKBx2yzzRbzzDNPIOY9++yzwd7yQv4jgZEQ4I8h+IMKnqPyvDOUDHb+98qf/vSn/L5gMtJnnHFGuoY9Vz5fGYf/SEACEpBAaxHQjwQkIAEJSEACNQkoAtdE5AAJSEACEpDA2CfAF6l8WcoX9ogiHLlIFHz5ithAXfuZgLXWJcAzV81aulo13/S11H+t+axRzWrNr9VfzTd9tebX6sdHNas1v637EYcQifg9xloImpTETIkwSlkMEZO+8ruNjNjPPvssEDn333//eOutt2KTTTbJWbP4RXjCmM/cUiKgIsiS9brOOusE2biIxwi2q622Wlx//fWB+FnWYd6IbIoppsiC8+DBg7N4RRwIpoi+xImYSkYubRgxEA+CLWMQZhFWGUcbazDm888/z6Iy7Qi2HDXN8cwcC33ggQfGMcccEz179ozbbrst/wHLF198kcVZhFzmIkKznyKs8d8D4iEGmE477bSBqDvTTDMF4+HG+tNPP332x33AiIf/tsCSuQjIcOMYa+bRr0lgZAT4wwg+a/yRBs8R/1uljOWzRT/PI58/hGCy3nn+GcPnj1KTgAQkIAEJSEACLSHgXAlIQAISGHUCisCjzsqREpCABCQggbFGoHxhyheqiApkjrE4X9ojNtBfzZjXEqvmm76W+GYuPqoZY7T/i5ExqMaOvpHNK+2MqWY8c9Ws+BnTsppv+qrFNlzfGB35zRrVbEz3VeZV801fS/eAj2rWUv9lHyMra/lHUEQk4kQDfm8helISM+IQwiXXxViHOv1kpCK+7rbbbnHVVVfFoYceGgiXtBefrM94fhdSYvjANz64RshFhC7XCLP4qRSsGDe84ZPMW+YiqpZ+xC7qiKqV6+APv/RRJzb2yx4rx/G7mz/mIZMXIYws3VNPPTUQgc8999zo06dPXHzxxbns169fPqIZcRaGZFYjCFOyL8Q39lX8szfWZyxxszZtiMRkI1PSzt7gxB64Zg7ZyOyN/26uLx4AABAASURBVMYwn2xO2jUJVCPAH3rwRwk8+zzzPNOUGM8fvwOYz5Hj888/f/C88uzxGaFdk4AEJCABCUhAAhKQwBgQcIoEJDAGBBSBxwCaUyQgAQlIQAJtTYAvS1mDL1Qx6ggLfJFKnS//qxlf9rfEqvmmryW+mYuPasYYLeV3jo6IQzV29I1oTmUbY6oZz181q/Q1JvVqvumrFltr9LFGNRuTPVXOqeabvpbuAR/VrKX+K/cyonot/wiQ5XcVog+x8nsLwQiBqFwzBl/0YQiTZAGTkXrEEUfEmmuumcVQYkA8ZSziEz4imBH5MxJNP/ThD2Hq/PPPjwceeCDuvPPOeOihh+Kll16KRx55JDbaaKNASG4aXvX/8M/vXYRbxlNnH9QRS1kLIZZ4EVTpR2glA5IxOEfwJVZYlP3SDoNJJ500jj/++HjiiSfi4YcfzjFyjDPC8K233hocMU2m8HXXXReswXz8IOh++umnwR4RbhHGiZV9I+CSMUw8rEtGL2txjXBMP3ETXxlHPB9++GH2R7yIzuyZdk0CtQjwDPJs8lzx+aDkWcR4NosQzOeDcfxvmFo+7ZeABCQgAQlIQAISkIAEJPBLAra0hIAicEvoOVcCEpCABCTQRgT4EhXXfPHPF6ulXtq51iTQVgQQ3apZS9et5pu+lvqvNZ81qlmt+bX6q/mmr9b8Wv34qGa15rd1P7+zyAxEjKTkmjUrRSB+lyFgIhbRN8MMM8Rll10WH3zwQSywwAIx5ZRT0jzMEJm4YA5zqSMs4ZsSHvQh0nbp0iXmnnvu4N26vNeXbMTFFlssED+JibHMLyXzuS6GT3yRfcsY+imZyxjWf/vtt7MAjW/8sg/GcLwy/Ywt+6Wd+lxzzZUzIhFmmcM+55tvvlhooYWCOOeYY45Yaqmlgneqcpw0YjHrsT48YPnCCy8E7yhmDa4piRWxGFEZIfmVV16JmWeeOftBgBs4cOAw8RvhDiGY8cwj3tdffz34bw2xMJ4169oMri4I8EcGPNuVwVRe85mgj88T7f6BATQ0CUhAAhKQgAQkIAEJSEACY5dAuxaBxy4qV5OABCQgAQlIQAISkIAEahFAUGQMIiMlQiUlVuoIQ2TOcuTyySefHIibG2+8cZTsQcaOK0NIZg9kJCPYEjOiLtm/CKhk2T700ENB36KLLpqFXWKlr1OnTsG+ybzFB+3siTrv8mXPCK+8r/fLL7/McxF5EXSZx3jeC4wIfMIJJ+Q1eP/wvPPOG2Tr4ou4ENUQxhF1ie/dd9+No446KjbddNO46KKLsqi75JJLBr4Z/9FHH+Wj0xGfmQt/5r366qvxxhtvBCI1726lnRg0CdQjAWOSgAQkIAEJSEACEpCABCQggdEjoAg8erwcXR8EjEICEpCABCQgAQlIoE4JIEwSGgIk4ifiKOIiAiRCJ23TTz99HHTQQXH77bfHAQcckI99Zh5HHTN3XNpnn30WCLUDBgyIe+65J4uv7IXYyH688cYb47HHHguOrl5nnXWy6Es/ojD7I+ORcWUPCMjUOW55++23z+84vvbaa/PeEXURgBF0yc6FxwUXXBC8/3f55ZfPIjFHTS+++OLBu1WpX3HFFYHoy1r4RRx+/PHH47nnnsviL+MQeDfffPOcrUxG8/XXX5/3wXhiI9ann346rr766ty+3HLLBaIx8TBGk4AEJFBHBAxFAhKQgAQkIAEJSEACEhhDAorAYwjOaRKQwLgg4JoSkIAEJCABCdQ7AUTGYmSYIgBzzDDCI7Fvu+22+R29hx56aEw33XRBP0Ixc4qwybhxZWQnEwfZugceeGD06dMnv1/4hhtuCERc4ibe9ddfP5ZYYokstCK6sg8ygBGQEboRtbmmzl4o99xzz5h99tnj73//exx99NFx5JFHRv/+/eOaa64JuHTr1i3IOEb0XX311bOoi6i80korxbLLLhsIygjIe+yxR57D0c+9evWKI444IgYPHhyzzDJLrL322iwXZCkTP+8RPumkk4I5CMw333xzXHzxxdG1a9csRCPOn3jiiXndcoRvduA/EpCABCQggXFKwMUlIAEJSEACEpCABFpKYLyWOnC+BCQgAQlIoM0JuIAEJCABCbQbAh9//HGOFSGVCkckI2SSmYrAeeGFFwZCK1mtZMAyBuGUEiGYclzakCFDsvi6ySabxGSTTRbHHntsIPjutNNOQRYu+1pllVVit912y9nAZAETL7Fz3DNiL4Iw14jFCOD0k+nbuXPnuOOOO2KNNdYIxNnzzz8/i7FbbbVVIM4yFsEXkZYMX9YqjM4888zgyGyun3nmmSwaL7TQQtG7d+/48MMPgzpZylNOOWWwBwRjsqy7d+8eCL1k/e6///7BPvbbb7/46quvcgY2wvBss80WZDoTpyYBCUhAAhKQgATGKQEXl4AEJCABCUig1QgoArcaSh1JQAISkIAEJNDaBPQnAQm0PwIIvGTGIoJOOOGEWfAk2/XSSy/NYiTCKLtCdEQUps64QYMGUR3nhshKFu98880XJ5xwQmyxxRax7rrrxmKLLRbbbbddnHXWWXHyySfnawRgxhL0HHPMEQiuZAojBtNGWQRuhGHGzjjjjIGge9555+XM4m222SY222yzLAafeuqpQabvNNNME1NNNVXOksYPGdVw69u3bxait9566zxno402CgRpMn3/8pe/xEwzzcTwfIw0a0088cRZJEboJTbGIhYjcO++++5x22235XURu5lI5jKlJgEJSEACEpCABCQggbFNwPUkIAEJSKD1CSgCtz5TPUpAAhKQgAQkIAEJtIyAs9sxgZ9++ikQLVddddVA+EXwXG211YJM2KFDh+YjjREbEYkRgssx0QiRZL6O662nlII4EF2J+4wzzogrr7wyH6F87rnnBgIsQipxsk/2QZ22Hj16xMEHHxyIuPignX4EWa6pw4fMWzJye/bsmY+FvuiiiwIRd4cddsjZxWQEM5eMXsaTXZxSoik22GCDfPwzGdVkEp999tlx0EEH5UxgxHdiQlSHMRMQnzfddNM46qij4vLLL49+/fplEfqQQw6JhRdemCFRxnKPcoP/SEACEpCABCQgAQlIQAISGDsEXEUCEmhDAorAbQhX1xKQgAQkIAEJSEACEuhoBCaZZJLg/bm33nprIKJyBDIMvvnmm+Cds4iriI1F/KWOOMyY//znPxTj1BBRiQnxFAGWo5SxGWaYIR+ZTKYwAZLhO/744wfCLqIt++EIZgRbDOEXX7QxhmvmMZ86WcSwmWWWWaJStGUMgjH9sGQ8dUr6MOaR5YtwjuBMP+sTM2tzjU9Krolj6qmnzpnYCO/4ZT5xcF9oYwy+NQlIQAISkIAEJCABCUhAAhKQQNsTcIWxQUAReGxQdg0JSEACEpCABCQgAQl0EALTTz99fndtSimLpgikiJEcjQwCRFFKhFXKlFIWh6nTl1KKlJqNtkpLKeUjkvGZUgp+qFMigFLWsjKOmBCkU2r2g6jLXARgMmMRYsmspY1xGPViCMDUGYPPsh/aMMRXLKVm/9Rpx8o+qRdDiC314ftTavZR+kvJ2tRTSlngpY6l1Dw+peayrF38UjIOcRoxmHoZk1IaKX/GtZnpeKwRSCnltfjsYCk1X/PM5w7/kYAEJCABCUhAAhKQgAQkIIGGIFCXInBDkHUTEpCABCQgAQlIQAISkEDdEkgpZbGzBIiQizj61Vdf5XfqppSCTGD6EUiL4Mq1JgEJtB4BPUlAAhKQgAQkIAEJSEACEpBA2xBQBG4brnodMwLOkoAEJCABCUhAAhJoAAIppbyLlNIwoTWllNvq5R9E35RSkBFMTIi8ZPd279499txzz1h66aWj8gjmMo6xmgQkIAEJtJiADiQgAQlIQAISkIAEJCCBNiagCNzGgHUvAQmMCgHHSEACEpCABCQggbFDoFLMRQgu19QRgXv06BGHH354rLzyyjkjmPfmckxuGTd2onQVCUhAAhKQQKMScF8SkIAEJCABCUhAAmOLgCLw2CLtOhKQgAQk8EsCtkhAAhKQQMMSSOnnzN+Ufq7X44YReFNKwXHQxNe5c+f49a9/TTVnMpMlXK5zo/9IQAISkIAEJCABCYweAUdLQAISkIAEJDDWCSgCj3XkLigBCUhAAhKQgAQkIIGOQSCllEXUet1tSj/Hl1IKsoH/8Y9/BNm/CMNkANMW//2h7b9VCwlIQAISkIAEJCABCUhgFAg4RAISkIAExh0BReBxx96VJSABCUhAAhKQQEcj4H4lUBcEKsXclFKOiTaMI6HJ+k0p5eOgafvPf/4T/CAKU2oSkIAEJCABCUhAAhKQgAQkUJWAnRKQQB0QUASug5tgCBKQgAQkIAEJSEACEmhsAvWzu5RSVAq7JTLaMK4RfTHqZAKXOteaBCQgAQlIQAISkIAEJCABCUhAAiMjYHs9EVAErqe7YSwSkIAEJCABCUhAAhKQQBZpKzGQgYullOKnn37KxzbT/89//jNn61IvAi71Woawi5VxKaXss7RRYvHfHzKDqZaSujaKBBpsGM9ZNav37Vb+QQOfKa4x4v7tb39LoUlAAhKQgAQkIAEJSEACEpBAgxAYqyJwgzBzGxKQgAQkIAEJSEACEpBAGxJAgC1CGwLVr371q/jNb36Thdrf/e53QRvLV4qyzKGtljG3JdZS/7Xmt3V/S/beGnNr7a/WGrXmt3V/Sim/5zqlEZdtvX5L/fM5+de//hUIwHym+Dwh/tJOW0v9V863LgEJSEACEpCABCQgAQlIQALjloAi8Ljl31FWd58SkIAEJCABCUhAAhIYLQIppSz2IgYjUCEO/vDDD/Hhhx/Giy++mO2ll14K7Pnnn8/lc889Fy+88EJVGzBgQLTEWuq/1vy27m/J3ltjbq391Vqj1nz7az//fGZeeeWV/BniM8Nnis8Xn7XR+pA6WAIjJmCrBCQgAQlIQAISkIAEJFAnBBSB6+RGGIYEGpOAu5KABCQgAQlIQAKjR+Df//53npBSypm/CMCIU2QvDh48ONZff/1YaqmlYpFFFonFFlssFlxwwVh44YVjySWXjMUXXzy30T4ym2+++aIlNjK/pb2W7zJuXJW14mvr/lr7rrV+rflt3b/oootGNWvr9Vvqf5555snx85nhs7PCCivEueeeG/yBBZnB4Y8EJCCBMSbgRAlIQAISkIAEJCCBeiOgCFxvd8R4JCABCTQCAfcgAQlIQAISaCMCq6yySqyzzjpZDN5ggw1iww03zIY4vN566+V26iOzrl27RktsZH5Ley3fZdy4KmvF19b9tfZda/1a89u6f4OmZ66atfX6LfW/xRZbxHbbbRfbb799/hytvPLKMeecc7bRp1W3EpCABCTQIQi4SQlIQAISkIAE6paAInDd3hoDk4AEJCABCbQ/AkYsAQlIoKUEfv3rX2cXZP9yRC2WUgqyFCeZZJLo1atXXHLJJXHVVVfFNddcE9dff31ce+21cflSfPrKAAAQAElEQVTll8cVV1wRV199dVW76KKLoiXWUv+15rd1f0v23hpza+2v1hq15rd1P89cNWvr9Vvqn6zf0047Lc4+++y44YYb4tJLL81/FNGpU6f4xz/+kT97/iMBCUhAAhKQgARGhYBjJCABCUig/gkoAtf/PTJCCUhAAhKQgAQkUO8EjE8CrU4AEZijoFNKgRBM/Q9/+EMWqn73u98FxqK/+tWvAuGYftqoVzN8tMSq+aavlm/GjEurFV9b99fae631a81v636et2rW1uu31D9/SDHppJPGb3/72xh//PGDa3xy3Dp/aBH+SEACEpCABCQgAQlIoDoBeyUggXZEYLx2FKuhSkACEpCABCQgAQlIQAJ1RaBtgkH0TSlFSikQd//f//t/gUhFO+IVYi/tXEfTT0opEOYQsSirWbTwp5pv+mq5Z8y4tFrxtXV/rb3XWr/WfPt/lT8LI+Pw008/5c8Uwi+fn3//+9/5jywosVr87ZeABCQgAQlIQAISkIAEOioB990eCYzXHoM2ZglIQAISkIAEJCABCUigcQmklP5nc0XQIju4CFXUyWSkTKk5W/h/Jo3kIqWUxeWUxqwcidthzSlV9zts4BhWEMTLVPaOkFfaKAufb7/9Ng+jLVea/il9TdX8fylVjzWlKv1j2JcXrvIPMab087o//vhjvl9VpoxWF8yKjWwizDD6//nPf1LkDPRcafqn9CGo4qupKco46m1prDe8jc56/BFFGc8fUqSUhonCKaXwRwISkIAEJCABCUhAAhKQgAQah0CriMCNg8OdSEACEpCABCQgAQlIQAISqF8CKTUL3giBKaUs4KXULN4hlpPhGU0/E0wwQdO/kTOoyaLmovRRr1cjm5vYEFUxhH6uU0qtIgan1OwnpYTbXxhc4YjRWcrCjv5ixJpSsx/GFXGYeW1lKaXMIaWfy7Zaa2R+bZeABCQgAQlIQAISkIAEJCCB9kFAEbh93Kd6jdK4JCABCUhAAhKQgAQkIIEKAkUgrGjK1ZG1586Kf0Y2rrSTvYlxjehI5izZwGSl/uMf/wjaMNpxy1gETMYzhra2NNaptNFdi7nEnlLK730mfvZHG0Y/Nrxf2rDh20f3OqWUp8AK8RwhGr8pNbenlPI7qGFMH0ZcTEIIZmyl0d6ahu/W9KcvCYwGAYdKQAISkIAEJCABCUhAAu2MwHjtLF7DlYAE6oKAQUhAAhKQgAQkIAEJjIxASs2CYWV/Sr9sq+xH3MNoS+mXY1NqbkNwRBRFHGU8Am8xsmaLEEmJL/pSSjl7tLTRPrrGWliteSk1r5VSc1lr/PD9KTXP49hijrR+++238ztrU2oWXxmfUqL4H0vpl23/M2AULxB32Sfrk+n7xz/+MbNjOty/++47qjkDG968nxrG5X6klPL4lJrLPLgV/yE2bHiXtGHDt3stAQlIoOUE9CABCUhAAhKQgAQk0F4JKAK31ztn3BKQgATGBQHXlIAEJCABCUigKoGU0kj7UxpxX6V4l9KIx+A0pZTFR4TKaPpJKcWnn34ad9xxR9xyyy0xdOjQptbIIiSC7w8//BAPPvhg3HTTTTFo0KA8N8bgpzK+MZg+RlMQgM8999w45phj4uOPP84ZzjhKqTofxrSGDRkyJG699dZsX3zxRWYKB4Rh3lN8/fXXR//+/eP9998P2osI3BprV/PBOin9kkFKKcdYba59EpCABCQggdEi4GAJSEACEpCABNo9AUXgdn8L3YAEJCABCUig7Qm4ggQkIAEJtA4BskkxhMNiKTULeCmlmosgAjKPgQi9b7zxRhx//PFx1FFHxWuvvRYcCZ1Ss59PPvkkLrrooiykvvrqq6MkEhIbxhrFUkp5bkqJZdvUiJ99vfXWWzn2J554ImcCk23L8cwtXbzsqZTD+2Nt2lj/wAMPjB49esSAAQOygE4f2b8DBw6Mww8/PPc99NBDgSjMHE0CEpCABCQgAQk0AgH3IAEJSEACjUNAEbhx7qU7kYAEJCABCUhAAq1NQH8SkMAYEkBI5ehmjHpxU8RHytI2opI5zMWoV44pmcCljSOTEYMnmmiiQKREKKaPrFUyVV955RUuR8mIq9iIJpS+kZWVcxhD7BgxY5X9I6pzDDPtiLBffvllbLjhhjHjjDNmEZb90IfhEzYYddpGxYiB8RjxYZXzaOf697//fSD2wq+sy1z6fvrpp3j33XfjvffeC8TpP/zhDzTH8CI1vvGHMRfLA6v8w5xqVqYypvilLO2WEpCABCQgAQlIQAISGEMCTpOABBqQgCJwA95UtyQBCUhAAhKQgAQkIIGWEXB2Swggyo3I8Il4V2m0DW8jmksb45hbhFLaECG5RmAkU5UxiJFkpyJkTjjhhDTFxBNPnMta/+C/0oYfz5rVrIwvPhhLbMVK/8hK5hH/008/Hf/85z9j4403zgIwR1uXOfgckZX+aiX+mUuJDT8WAZ31YYf4C9vf/e53gdgMX/pgSR/smU8fvhjHNcY1xlpl75T0VTPGVzPm4pc1iYWyGPPo1yQgAQlIQAISkIAEJCABCYw6AUc2MgFF4Ea+u+5NAhKQgAQkIAEJSEACHZAAmZqV20YQ5RrxjBIxjmN8+/XrFx9++GE+bpj2YswvghoCG+0cU0xZrqkjUlJi+CxzOJaZ9/Qed9xx8ec//zlOP/30ePjhhxkWrHnYYYcFxzOzTkopvvnmm9yHqPfyyy9H37598/HOJ510Uhx66KH53bO8I5c12APjmHDDDTfkd/7ih+u77747rr766mAs69P/0UcfBULwNddck9fmeGV4pJRy5io+yWi96qqr8rHSBx54YPTs2TOuuOKKIJaUmsfhH0spxTPPPJOPQ2YM8bz44otx8cUXxwknnBBk7zIOTkOHDo3bbrstH0fNcdWHHHJI3s+DDz4YH3zwAcOC+XAre0BohQ3ZzV26dIl55pkn6CPbFt5wPP/887OfAw44IMd8yy23xMcff5z9lX/YV6kTy+uvvx7XXXdd3hvzuDc33nhjzuhlHHGwzqBBg+K+++6LW2+9NR/zzNw777wz4PPss88G4jR+EIuJ+9FHH42bbropXnrppRwn44kzpRQcx80axxxzTI732GOPDe4Dfso9ZCzrEy/3hjEXXHBBwAGup512Wpxyyinxzjvv5Db8f/7553H77bfHEUccEfvvv39wbDVr/PWvf43vvvsOdzl2KuyLklgx6vigLMYY4kkp5c8C16XPUgISkIAEJCABCUhAAhKQgATaL4GqInD73ZaRS0ACEpCABCQgAQlIQAIdnUARu8jmhEURtxC8ENd23nnn+Nvf/pYzTenHGFPGc118lKxPyiKmlcxPhDxEO4RBhDiE2+222y6Logi6Bx98cOy+++6BeImgeNZZZwVCINmkCLJklrIWoupOO+0U++23X56LcHr55ZfHNttsE127dg1EQoRKjnwmBvbAmK+++ir++Mc/xkEHHZTFxocffjiYh9jMscoIg+eee24Q06WXXhqIs6zH+g888EDstttuQYy855Z3CCNE7rvvvrHPPvvEPffck8VNxuOHPSJ8IlCzBwRhOCLw/uUvfxkmqnJc8hZbbBEIrryzmPHnnHNOnHjiiTm7lzaOsE4pZf9wZQ3EUO7B888/HyuuuGIWsLkfiNn42HbbbfO7eE899dT8zmAE9u233z6IF/Gd+Qj23A/8wQlBF6GU/SNUn3feeVmY3nXXXYPY6U8pBesgfCOunnzyyUwPMpARYRHzEdZp79WrV85S5tm48MILo3v37nH22Wfn+ewDro899lj+AwDiItbevXtnwRrWcEXExXeJk5iJ/4wzzsjM4c7euL+sj7DPc8YfDOywww6x9dZb5/0jGPM88WzBZu+99w4EdDKZ8ckabIT7hsGHkjY445OSZ6o8z/RpEpCABCQgAQlIQAISkIAEJND+CYzX/rfgDtqAgC4lIAEJSEACEpCABCTQLgkgciHmETziFmURvVJKOfsVwYuMVcRTRDvGYAisGPWUEkUg6OGz+KAR8Y+yWFkHARFhkexXxMdVVlkldtxxx1hzzTWz8IpAR5Yr/hCiGYPwhliHoIs4iKiK/z322CMLqEsuuWQwBnF5o402ijfffDMvy3z8IrSy3++//z423XTT/A7d2WabLdZee+1Yb731Ytpppw1+uGbsIossEpNNNlnOPkYA32uvvQLfKaXA/5ZbbhmszZ6ee+65WH/99bOoSKxkFOOLeFNKMXjw4EDgfOGFF3LmKeIygvbXX3+dRVGyrXmvLkLr0UcfnccSA8I34inCKPvgfsAXwRLfiMv4JuaUUj6K+eabb87zP/vss5h77rmjW7duWfRefvnl83uQycbl/cFDhgzJ1/gi1v79+weiKQIu6yAYI7RjcIMBYjmZvIzn/cOrrrpqrLzyyoGQOuWUU8Zqq62W2cCONVZaaaVIKeV1GLvLLrvEUkstxfQsDuNrs802y1nQxLH66qtnoXiTTTYJMpoff/zx/Fzcf//9+Z3C3DtEfFggChMnmdVkHCPScg2flFLeNxnfk046afB8IVjz3BAbayHyM5d7wf54dgiM+0eZUhr2Rw88h9H0wzPO/f7iiy+arvy/DkjALUtAAhKQgAQkIAEJSEACDUpAEbhBb6zbksCYEXCWBCQgAQlIQAISaBwCCFsYAhgCGzujTjnBBBPERBNNlDM9EQ5pQ4Ar/aWkDUOEQ5zFH6IZ4xEsaUOkw0efPn3i/fffz0cYI8RxNDPZnAiQCHpzzTVXPkoZcQ7/CM74JVuX8Qh3iI+IqmTNHnnkkflYYgTOmWeeOYuuZ555Zo4ZcY8sW7KGZ5ppJsIJjjgmk3TeeecNxGiyVhE16WQs8SFKI8Ii1pJhylHQCM2scf311weZpayNALzwwgtnARaREWG3MGS/GEcdcxQz/QiaHFmMAE3WKpmsKaV8jDKCL3GSMUu2MExgwFyOVyY+WCKQ4hdW7IHjoOnj+GP8IZYiyBLnJZdcEgjLMMbnLLPMEgjOxIS4jy94sjbz1lhjjXwkd8mahRN+Zp111nw0N1nGjJ9++ulzFjbCMPcIEZYsadZAlCYDl2xmBHHuX7lGXCZW2JKRDS98Ew+ZxmQfczw32dy85xiRmz1wjDUCMM8PzwIlx2Uj9CJecyQ0GdPcC8Rx2ieZZJIsiJO1zTOCmM5eEPSJoV+/fjFgwIAs9vJHDtw3fLMfSsbwHFPyHHEvYMRatGkSkEBHIeA+JSABCUhAAhKQgAQanYAicKPfYfcnAQlIYFQIOEYCEpCABCTQIAQQbNkKWY7UU0r5XaoItymlnFWLGIZQifCYUsrZmdH0w3iyP5uqWUBDPKNeLKXmd6am1JwljB+MfoRcjvilvtZaawUZomTcIgqmlHKmKMIiImdKKQvQiH8csYxIzPxpppkmv7N2hhlmCOJHaERkXnTRRfMR0bRxzDCiICIeIjZiI/tgfyXeUiL4IfLRh+GLEgEc0ZZMFJwa/wAAEABJREFU3ZRSIICyBvsv+0FYJl5EUYRaBELm4gPRMKXmrGqOvkZsnmOOOYLsVPaPCIsgzHj80MZeiIU9kyWLGL3sssvmo6DpL0aGNmLn4osvnhkhwhIT+0TYZe4UU0xRhudMWrKBycZdbrnlAhadO3cO7u+1114biKZTTz11sJf5558/j0e8JY4yj2xpjsXmHb4ppXzviZ21uX9w5DqafuBOHIimsEjpf58JuPJOYWLgCGmeg6ZpOfOa2LjHCLf4uOuuu/Kx4MTTqVOnLLgzDyGYo50Zxx8OcJ/xgUhNHJNPPnnAoLQTI3XmbLXVVgE7eDOHZwEhmDqxU2LU2VepwxixnWtNAhKQgAQanIDbk4AEJCABCUigwxAYr8Ps1I1KQAISkIAEJPALAjZIQAISaEQCCF8IpoiaCGwIXgh2iGUIe/QjxiKoIQYiajIeYQ8x7JtvvsnH/SKecY3hA9EMow43BGPWoJ9jnhF0EfM4QpmSMayD+McYxGEEXsQ82uhnziuvvBKMX2yxxYKsXGIpa1AiGJLJinjLeLI8aceIHYGUOBAP2Rsx4pu9YvSxPvvjyGD6LrvssmA8xzPPOeecWfiknbmMTSkF2bWIlnBDpKYdJsSAH8RVMmGJgfhhTT9HKJOBTCxkIPft2zc4apj5zEMcP+qoo4LsWIRZ1oUT94iMVuIlJsZRhzPiKHOZh2hOBi0MuX+MgznZuuwHf7C64oor8h8AbLDBBjk7m3ZiZR51uHGkNqIq8d15551ZJIYZzwAxsa8Sd+H997//PagjtLJnniNiJz6yfomVftiwDrzIvMYf+5lnnnkCsZZ1yPomJkRr+vHD3HXXXTcLvfjmGj+I7Ix99913gyxuRG7a4YPwjmB/9tln5z7uHc8Z81NK+Zhq1iZe5nCfMWLAGMdzRp8mAQlIQAISkEBjEnBXEpCABCTQ8QgoAne8e+6OJSABCUhAAhKQgAQk0PAEEMsQIckEPffcc6McA3z++efHpZdemkVJxM2bb745yGTliGLazzjjjOCYXkTBlFIWR1NKOUszpZTFYURBhLmUmvsR7kp2Lkf1FmET8S+lFIh7CI+IbIjACJQIcohvlGTNMhZRskePHsExx4cffnjsv//+ceyxx2ZDMEXU++yzz4K4EfDYHxmgiJHEgwCLmEc9mn7oYw5rMx4hkhiauoIjhxFQWfvUU0+N3XffPTj2mCOFye49/vjjA0ERsZXxCM+InNQRHdkD2b9wHjRoUObCXoiNLFUyfRGdn3zyydhyyy2DrF/E2MsvvzzIuk0pBWIxwibjYJpSiiuvvDIQnhdccEGWyqIsa3AUM+0cX73NNtvkbFeE32OOOSZn084000xZtEaAZSKiKMI1c8me5h6zR7Jze/bsGQceeGC+7xyvzfrMIROYkjnsBW7sh/sHN8R5+qmT1cwY7iFt1GHNPWFt+g855JCcgQxP2HI/WRvexMS8119/PWdDM55r1px55pljkUUWyc8cbUW4XWihhQKGrPXXv/41dtppp2C//HEBGciI+jyLcC3PAvOxEmdKicuANxWeFfbFnnl2aNMkIAEJSEACEpCABBqKgJuRgAQ6MAFF4A588926BCQgAQlIQAISkEBHI9Ax9lvErE8//TQLvvvuu28WVMlKpY4YiECYUoobbrghEF4POuigQABFqEMwfPnllwNBD2IppZz5SR1DUKUP8Yxr1mMtsjkRQBFXaUcspMQYk1IKSsRCSgzRD2EXf2SFIlaTwYo4iRiN+HvOOecE4jWZt/hnXURjhLvBgwdnARaRD3EWcQ8BEMEW8ZAsVwRGxhEHRh/tiJ9PPfVU9O7dOzjK+oILLggycRF/ESoRbBmLeEz2K8Iv8SKKsgfWZ00ycREgESe5RljkaGJiR/wlQ/Xtt98Ojj+G/aabbpqFYTJ3iQdeiK1kuDKO2Oabb74sjtIPJ/whppIRjdDO0cWPPvpoHHfccUEG9corr5xFXQRpYmMOY/ALX/hdd911+XkgM5m1+/TpE/wRAHvDJ/cAEbWsyX3mGk70wZUMYYR8/MIcAZ4+9l64sDZiNevB9JprrglYXnTRRfmPERD5+SMD1iz3MaXm47VZA7+sy/MDf/wSE/edZxMOCy+8cMCN2BCEu3btmrOdt99++7jtttuCdu47zwBz+YMA/BIb16Wda2LnuWEOfZoEJCABCUhAAhKQgAQk0AgE3IMEIhSBfQokIAEJSEACEpCABCQggXZDAGEOwSqllGOmToV2SgyxixJBbfbZZw8yc8ms5L23iIsIaAhriJV/+tOfggzLBRZYIB/FzFG9c889dz6eGYEMMQ5frFMspWZRGCEtpRQIdWS0IqYxHrGOsVyXWEpJTPhDOCRm1kBMRbDj+GAE4NNOOy2L02QwIxxiiJW9evUKhEveZVvER9ZhH4ivrI1P2hAQEWyps3bnzp2DuGijj6xjGKy44opx8cUXZyH46quvzkc0k43LcdGIuIintO+99955PrGyb/bA/qhjHJuMf2KhneOgd9lll0BwRQhF0EZoJ3uXGMlc5RoBE18ImtSJD0G3cMEfe4PPrrvumuODERwQ9FdfffWYdtppAwH9iCOOyP3EyP7YJ77hheiLwRKRmz3Cl8xvjlW+8MILA6GZPaSU8l6ZS1zsB47lmkxf6sTGfSRWngHuLaxTSjHrrLPmWBDw2T/3lDWpU9JOLPzRAYIyMeOHtTDuL2tSZy24cM1zduSRR8aNN96YBWX+aAAfiOPEw5HWZJE/8sgjTMuZ1OyJC7hT4od7T5220l/Wol2TgAQkIAEJSEACEpCABCQggXZKoCJsReAKGFYlIAEJSEACEpCABCQggfZPAJGLXXB8MEfy3nLLLcF7ZMn6ffjhh3P2J9mjZLYiJJIF279//+jXr18gniESIhrjA4GOEpEOwQyhjWtESYw64tlMM82U3z/72muvBSIhYxHXyhgESbJlOZ4aURN/RbTl/bcIgAiJm2yySWywwQaxzjrr5GxZRFOO++XdtWTQ0se+yHZFdGRt1kKMJFbKsn/WQaBNqTkDmXgQ/ygXWGCBQFjs0qVLcNQya6yyyiqB/9VWWy023njj2HzzzWOjjTYKhOJVV10174/9Eisl67A+e+GaOGijHxGWPrJ6iZ1M1cMOOywQQeENXwRTBFgyqMlCve+++/K7a4kHbsTJGJizL/xxVDIi8WabbZYzuBFUua9cszaC9ZdffpmPSSbTlixmysUXXzzvhT3BlnfuIrrDG8a0cQQ167IX7k1KKWeDExt7gi/MiQu2xMSeGcv9ZX2yhGFO5u0CTYzZ94Ybbhistd566wVxwpZ22C611FKBL9Ykyxgf+CNDGN8ppXx0M/eN2FifcTM1PW/shWO3EYER7e+99978HmGy2MmS5hmBXUrNfzDBHlhHk4AEJCABCUhAAhKQgAQkIIGOQUARuGPc57JLSwlIQAISkIAEJCABCTQ0AURDxDkETjaK0DvddNNlcQyBDjGN44kR2hAfEeAQKssYBEOyOJmLMZ8ypWYhDWEOEZA26pQIcwi5jGXdImYyDlGPMdQ5YpnYGEeczGN9smYR7J577rlA/GNMmccaiH9keJLtiYjI8ca0pZTykcAIfeyH2BH6UmoWDlNKw94fjJDJeoxDTEWQJC4yjPFHHz7pIz728eKLLwbCMxm9HDFMzAicJTbq7AufxIwRC5nFGzQJ2QiUMGYM3ImN99WSmY0Ij6j60EMPBQIq71TmiG6E2LnmmitzIBbmPfPMM1mQRpxG4CRuMmXJ0mXPSyyxRDAH4ZVYWBPxF3EXwZT5iNLMYw/ET5yMJSN5pZVWCkTuZ599dtix3wjbjEkpZfGb+0Abe2HfzIUX7fHfH8YTP1nRHAfN+5Y5hpt9MASRn/KDDz4IhGEy0jmOG1/ESZYvDNkXrBjLmsRL/CeeeGIw54QTTgj8EgfrwxRjbfwylz7msjYxY6yDT63DEHCjEpCABCQgAQlIQAISkEAHJ6AI3MEfALffUQi4TwlIQAISkIAEJNAxCCB8IQYiHrJjBDQEsSKAlXZEMQRYBDPEO8Q0BEKMOnNoT6k5GzSlZhE4peYSsY5+1kBom2WWWbJARxvZroiLCKlcI26SoUq2JkIfgh9CJXMRK5dZZpkgw/XVV1/N77jFHzEwhvlPPvlkHH/88UF2J+/NLSIhmcWMYSxCKgIyPpnPvplLO9cDBw7M7w5mLHtHLESM/eSTT/K7dHkXL3HRxzzeWcuRxRw7TPYycSJ6wg9/KaX8fmPaEJBTSgF76qxBrGRVP/HEEzmTlbhgTfnmm29GuR9LLrlkPrIYAZxYiAv/iLyMxdgXvh588MFANCXTF1EbHxj3ivf/IowiChexlXc8w5Xs7KuuuioQZokX4z4jKN96661BdjgcGct6xWDIflgDSyllQRgG3H9K1oIX/cTM0dO8I5lYOLaa2BFwo+mHe8E95n3PZEMTN3NYA77siTr3AP/E2DQt82FfKaVgLxzR/fzzz2fe9DOP8v3334+nn346Zy/zbPP84atwxzfjNAlIoNEJuD8JSEACEpCABCQgAQk0ExivufBfCUhAAhJoSAJuSgISkIAEJNDBCBThDBGNTFMEMEQ/hEnEOnAgjCHwUaekr9QZi1iGoJlSs+Bb5jGGOiIl81iDNvyRzUvmKwItAuh+++0XHDVMFi1iJO9xRSjmGF/EP4Rq5mIcb7zzzjtTDd5Tu80222Rh9q677oqTTjopeHcuYipzyAalZDAZpwiLxMJeyRDt1atXfPzxx1lkZR3ERUreh8sx17x3l/jJ9mX8FFNMERypvMcee+R32Pbu3Tu/a3aLLbYIjlmmH5+ItazDugimcEAALbxpL0bGLkYmLO+nRcC+/vrrg+O2iQN/vIN36qmnju233z4fn40gi2hJhjL88UXciKvzzDNPPkaZtgMOOCB4vy7CLf456pt3ASNWM2+++ebL7+Nl7BxzzBHdu3cPOLEmc4877rg4/fTTg6zs3XbbLRC655577oAFrFJKmR2+EHkHDRqU32vMPDKK8Us7/BCjyaSGGfeKPnwde+yxWdTnqGsyt7mn3EeOwz744IMzX0Tdbt26BTEi4sKR55B14cBziPFs0cezxhHWMIM78fLMXHfddYGAzhrsj3cjc9Q2mc08J9xr4sIPPqhrEpCABCTQoATclgQkIAEJSEACEhiOgCLwcEC8lIAEJCABCTQCAfcgAQlIoKMSQKBj70X8pY4hWiKEIaAhLCK4IZxitDOGuQhwjEV4ow1DEKatiJK04T+lZpEYcRTBbuONNw6ObV5ggQWCbNfHHnssECfvueeeQGDkmGSOmkboI1OTOPBF5uhWW20Ve+65Z7AuRy/37NkzEJKPOeaYnAE8++yzZ6Fy9dVXD8Q9xjEfgROfKaVgHmLlSy+9lDNWESoRRRGKOaJ6n332ycIumansCWEXQZRjshGuDz300ECs3nfffQPRGaESAeQ8ic8AABAASURBVHedddbJWb+wgQHxsy5GG/vHisg47bTTBmsRMxzYw6677hrbbrttIDYjCE811VSBQIxYTAYyGbKIl/POOy9IgvtEhbXggyiN0M76Z5xxRiCIrrXWWrHDDjvEKaecEhyxzF6JHdbMJaatt946WJs9ItgiGCPGIqYjmCLC7r333rH22mtnZtxnhNOZZpop1lxzzeDZuOSSS3KGNlnIXLNvxGXWuPfeewNhl3vMehhHaCMuc8Q4mbswPOuss7KgjwiPj9133z0QofmjAYznB5Zkd7M+zyX+eU7p434hMBM39/+BBx7I4jR/ZMD9OeSQQ/L9hxXZ1AjnPCPwwg/zeWapaxKQgAQkIAEJNBYBdyMBCUhAAhIYGQFF4JGRsV0CEpCABCQgAQm0PwJGLIEOTwBhFCEOEAhoiHpFnERQRBClfdFFFw0ycBEsEcgYz1iE4JRSFgQR5YqIllLKx+8WIS2l5uOQ6aeNuYh7yy23XCBychw0giNiH+Isoh1i7aeffpqPR2ZeiYu5iJQIfGS2brTRRjHnnHPGNNNME0sssUQgznJs8U477RRkjaaUgj2wH4RBBGNE5LnmmitWWWWVQHwkJsRQspEPPPDALJpy7PTCCy8c7JFjihF5mccxy0cddVQgyC644IKB0NyjR49ANO3atWsgLA4dOjRgB6sVV1wx6GcumanEQjtrcgxyNP3gg0xiBFjGp5SyH/ZFTIikCLgwI9sW3yuttFJmw/3DH9bkKguxHLNM1itiMPduyimnDBiyB+4jRySTHYwQzH3jOcA39xeBlFjIqCZDFgZdunTJQjV7JA7W4T4wL6WU94o4TLbuUkstldkgDCPQcoQz+0cwR/jnniNgw4F7Cgf2TzwI3XCHIRyI4W9/+1scffTRgbjLuhjc4E9WMX2dO3cOmCPk0k/JfjfffPMg63j//fcP7hVCPwy49+yjb9+++Xkhgxv/xMKe8AFXSk0CEpCABCQgAQlIoCEIuAkJSEACNQmMV3OEAyQgAQlIQAISkIAEJCCBOidgeIUAwihiFwIgbSk1i7WId7QjECKMnXzyyXH77bcHwhziGmOLCMgY/CCWMo++SqMfsY825qSU4osvvggySxF8Ed+WXXbZICsVYRdBcPLJJ8/HHr/++utZ3EWkS+nnTGJiQNAjq/OKK64Ijh5GRHzooYdypikCZErNe2HdlJrnkjGKCEm2KpnHl19+eRQhFAbzzz9/ns/RxGShkonL3hAy2QMZt4jGCNYIzY888kiwPnEjbJKxDDf2xLrUaSdLmaOOEZppow8WCJJkGiOIIkySpdu/f/+8H3hjV111VWywwQZZjIYvQjbiJWI2seGPEvES8RMxmDbEW46R5lhphGsEXHxfc801QUYs95U5jGc+18xjDZhwz+FAVjSZzsSGKM0axA8v5nAvaEN4PvPMMwNBn7g5qppxHAONSIu4fMEFFwTZwNttt13O4oYTQj1rcvw3R4HD9ZVXXsmZukc3ib/sAz/wZyx1uM0xxxyB8EwmMfHzPPAM0g9b9kVciy++eJBdzbrcL+yOO+4IMs15nhmPyI//lJqfE9pgQalJQAISkIAEJCABCUhAAu2ZgLFLYNQJKAKPOitHSkACEpCABCQgAQlIQALjmABCFgIjohihUKeknRJDQEOEo15pjEWkYy7iJnXGIfzRRj9zi/DGXPopKy2llLOCacMHJWIs2ZkcE8z7X/GHL0Q+/CPIkf361VdfxaSTThoIhPQjKNOPDwwhMqUUzCc7ljaO/2XM8HtkzPjjj8+QwBfxIxQyjrhK7OwVo43BjKHEJ2uUa/qZg8BJvFhKKVJK+Tho5mDEyNyUUiC6Mo416SMmBE3KEg9i5swzzxyIwgjOpY8SIwb2SB0jhlKW2FJqZsI+2QtHTZMljYCMoM541ieOlBLVnFWMoJtSyoIzAiqxsU98MAcrdXxzzd5YlzqxMz6l5vVpgw8l7dxLxnNd5rAfrjGepeKfOmPLOoyvHAsvAmc8ZaUxl2vWpOQIadr+9Kc/Bcdkk2lMO74pEflZi3ppKyVtmgQkIAEJSEACEpCABCQgAQm0MwJjEO54YzDHKRKQgAQkIAEJSEACEpCABDosgUoxDREUQ5Qjw/Pzzz8PMlURfDnmGEHz/fffD7JQeZct0Di+mOOf8VOEOsYhGqbULGAyjuvKMqU0THxG7Kw0xiEqIiSmlLJwS9voGqI06xIXhj980EZZrhGC2TdtCJO0l2va2soQdWGNf0RduFGnJA4YwIVxxIRQSj/x0k+9Ucx9SEACEpCABCQgAQlIQAISkIAEqhEYr1qnfe2GgIFKQAISkIAEJCABCUhAAmOJAOIiQiPLIeRiHPfMu27nmWee4L2/ZAXzLtlOnToF75/luGWEyp133jkwxErm04bAWkp8p5ToytnAZR0aUmrORkVsLXPKvNJWOZ85lZZSs9/KtuHriKb4KO0IrQjDiKqsQTtrYqVOiVXGynVbGvvHP7ESG3GyPpnXlCmlIEOZcVwzjvGaBBqAgFuQgAQkIAEJSEACEpCABCQwSgQUgUcJk4MkUK8EjEsCEpCABCQgAQlIYHQIpJRylmxKIy5r+UJUTCnlo4aHH7vkkksG76ft3bt3bLjhhsH7ZrFVV101dtxxxzj99NMDMZg2xMoiquITX0WoTClxOcxKf2lAgE0pBdmtWEopaIsR/JS5KaW87xEMGWETwim+yZ7leGJKxG7E1jKB65SaWbAXhO2UmtdJqW1KspPZE3EQU0op4EadkixhxmAlvmj6Ib6mIjNIqW1iS6nlfolRk4AEJDBiArZKQAISkIAEJCABCUhg9AgoAo8eL0dLQAISqA8CRiEBCUhAAhKQwDghkFLK6yJE5krTP2ScIpgiOvKOWjJ9zz777MBuu+22uOqqq+L444+Prl27xvTTT980IwLRkvHMK4Jr7qjyD2umlLKQieDJXIx6Ss3tldMZz3UpqdeyMhafWLkmRjKCaUNQpU6JP/qop5S4bFNLqTnDlzhYiP2XGMkIpo0SkZ06xtiU2j421tIkIAEJSEACrU5AhxKQgAQkIAEJSGAMCSgCjyE4p0lAAhKQgATGBQHXlIAEJCCB+iCQ0s+iImIuQjCRIUqSOTvttNPGlFNOGVNNNVVw3blz51wyDoESEbiMZz6ZvAiptGEppSz2UscQOjHmU9JG5i1GnTb6EGSL0d4SYy+IvfhFSB1//PGjMsOWfvwTP+XYNPZNXD/++GOOibWJkXhhSUZwSim4po8YK/nSpklAAhKQgAQkIIF6JmBsEpCABCQggZYSUARuKUHnS0ACEpCABCQggbYn4AoSkECdECjCZ0opR4T4mlIaJkQiQCLC0onQi/iIeMrxxUWwpJ0xiJKIqozFuKYsllIaJgSzDsb4oUOHxhdffBGDBg3KRp02+vCBb8ZW+uEaK20jK8tcxiKqImDjl/Hs4euvv6aaM5lTSrnOP4ylbGtD1EX8ZZ2UUkwwwQRU4/3334/CesiQIUGsdKSUAibUSxt1TQISkIAEJCABCUhAAnVKwLAkIAEJtBoBReBWQ6kjCUhAAhKQgAQkIAEJtDYB/dUrgSJ6IkoSI+IpJSIxAip1xpR2MlcRVBEkESsZx5iUUnz77bdUA7E4Vyr+SelnoRW/t9xyS5x66qmx1157xY477piNOm30sR7GWCyl/51f4XqEVUTslFIQX0rNc7/77rt45JFH4oILLojHHnssBg8ePGwua3HBnijb2mBU1iJG1ie2c845Jx588MH47LPP4rzzzouzzjorEKwR3OHAWLKD2zo+/UtAAhKQgAQkIAEJSEACEhgzAs6SQOsTUARufaZ6lIAEJCABCUhAAhKQgATaiEARVlNqFigRAVmKdspahiDIGObx7thyTVvJMKU+MivrpJSCufhhLHM//PDDuOmmm+Kvf/1rzkxFeCzjv/nmG4blbNUffvghZw4juNI40UQTBVnC1PFJ+Z///IciZ7Hi45NPPonu3bvHLrvsEieffHJcf/310b9//7j99tvj1ltvjZNOOil23nnn2GOPPeL111/P6zCviNTvvfdeXHfddTk+soaj6YeYYdBUHbY+ddoRWlNKwdg//OEPWWA96KCD4uyzz87HWrNvhG1KjLUomYuPasa40s/6ZOjCinZK+mjHqFeKzlynlDIX+H388cdxwgknZJF6wQUXjCmmmCJnAffu3TsQxdk/mczFL3yL4asjGvsfft8pNX+ehm/nekTjadckIAEJSEACEpCABCQgAQlIoBUItKELReA2hKtrCUhAAhKQgAQkIAEJSKC+CCDAIjoiWiJiIg7yjl6iRCykrGaMxxAsU0pRsksRSj/99NPYfPPNY7vttotnn302C7Fk0eJvsskmy4IqdcYirCFQYrSRJUyJX+YQH3EhxpLRuvvuu8eVV16ZfSyyyCJxwAEHxIUXXpizgtdZZ52YZpppgr1ddtllORMW0Zl9kjlLvE8++WRsueWWsc8++8RLL73EUlmIJg4uWJ/xjIUD7Rw3zXHLiK2I0PAik5nsWgRa6sSH8Ms+uGYu/jCuKfGJb+oY48s1PvHHGqWPkv3TR32SSSahCOZRwR/rYkcccUS8+uqrWfzmXjBvo402ihlmmCEOP/zw+OCDD5gS+Cpr5oY6/sfQJCABCUhAAhKQgAQkIAEJSEACrUFAEbg1KLadDz1LQAISkIAEJCABCUhAAq1IAKEQoZUMV9wiKBYBEmGTtmqG8IhAig/GMR/BlTrvokUEnXLKKbPoSB/XRbxE/C1HPyOQIrwi0pZ1EXGJZcIJJwz8Mxe/ZPDee++9gcC52267xY033pjF3w033DC4vuGGG+Kee+6J9ddfP8+79NJL49FHH83v7WV+8UvsxISwWzKPEWCJhXH0sz511ke4pk78CNtXX311FlZTStk34+ljDPtAaGUe1+yp+MUnRh/GmhiiLLFxLxjP/mgv82nHB3MQmVmPOXCjjX3369cvpp9++lhrrbWyqE37QgstFGussUY+GvqUU04JxHR8Fp7UNQnUIQFDkoAEJCABCUhAAhKQgAQk0KoExmtVbzqTgARaiYBuJCABCUhAAhKQgATaggCiJSIihn9ExyIOIlTSVssQKzHEYOZMPPHEecrkk0+es1W/+uqrXNKHOFr8I2gi8DKY+VwjfuKHNkRi2rimRFTliGkEYPoXXXTROOSQQ2LqqafOwmbnzp3ze4QRdrt06RKnnXZaLL/88nntvn375pJ5rMkYfLL/Tp065SOduS5iMO0ppWHvJ2Y8cxFdKZdaaqlYc801Y+WVV87ZyIiytBMrDKmzF9oxYmfv1BFmEXDLGEqMNvaMKE2d+Rh9tNOGwQpfKaWcXU3/u+++G8cff3wWxrfffvsoe2Qs65E5zdHQ999/fzzwwAP5+Gj6mKtJQAISqC8CRiMBCUhAAhKQgAQkIIG2IaAI3DZc9SoBCUhgzAg4SwISkIAEJCBH9YdtAAAQAElEQVSBNiVQRMbbbrstzj///OBduSxYRE/qtQwxEStzKHn/LFmpKaWcJfvYY4/FRRddFG+++eYwMRZhNKWURUmOMUZUJWMVYZd3+yLIInoiYjKWksxh/CPGkvGK2El8RXilzvHRCLqIqXPOOWde/+mnn86CLiLyzTffHHfffTdDc98111wTV111Vbz//vtZDCbGAw88ME4//fRAfOVYazJot9122zwvpRQPPfRQ8J5dspDJpi4i+nPPPRcXX3xx/O1vf8vZz2+99VZ+ZzFHVLO3/fffP7+vl8VhhpjLPcAQyWkfMGBAnHPOObHXXnvlzOYLLrggZ/GSYX3uuecG8RcxmTnMfeGFF+KNN94IjopebbXVshgOL/whTCMAczQ3R2kT+/DvFWacJgEJSEACEhinBFxcAhKQgAQkIAEJtDGB8drYv+4lIAEJSEACEhgFAg6RgAQkIIGxQwABE0EVwXPffffN4iUrp5QipUS1qhWhkUGIjVx//vnnce2110afPn2CNgRHBObu3bvnY5kRdhFpETW7desWm222WZx44onx+OOPxxNPPJHF1Y033ji22GKLePLJJwOhE/+InYiczOf6nXfeCdainlIK+vFLJjJjKPfZZ598VDTiK8c5v/jii0Eb4i3C8ccffxyHHnpoEBtCNb7efvvtOPPMMwNh/L777outt946jjvuuLwnRGR8s7+DDjooevXqNUzUZj9nn3127LTTToFwe9ZZZ8WSSy4ZRx99dBa6ycI977zzYocddshsyrHMCNwYnJjPesR44YUXxmWXXZbj3XvvvYNjsBGGEYiJGzGc/cIc0TylFBz9POOMM7KNfBw0FfixFtnAiOhkAiOwIyTTr0lAAhKQgAQkIIFxScC1JSABCUhAAmOLgCLw2CLtOhKQgAQkIAEJSOCXBGyRgATGMgEEYERCBEXqlAi3KaV8tHDU+GE8QiTD8EN266STTpqPSSYjFZEZAXL99dcPsn3nn3/+LC4PGjQo9txzzyysst7qq68eBx98cB6z3nrrxUQTTZRF2B49esQzzzyTj3sma3aaaaaJWWedNQuctG+//fY5w/iTTz7JIjDHOOMPYZR1GbvbbrvFrrvuGsQ688wzxy677BKIzOx3qqmmynEg8s4zzzxZtCaDmP0MGTIkbrjhhnjqqadittlmi7XWWivYWzT9kPmLGMxY9s16iM60N3XnmBF0ObJ6xx13jP322y+vO/vsswfZ1pc1ibtkCRMj42HYv3//LFgjVHPcNILvCSecEEsssUQWzy+//PIcH+NZF9bslexeYkTUXXfddfN9gwPjMNbgPsBikUUWCfwjoDOXfk0CEpCABCQgAQlIQALjgIBLSkACEhjrBBSBxzpyF5SABCQgAQlIQAISkIAExhUBsmGLiImoyDXiJqImImmtuH7zm98E4xmHCEmJWIvwSaYsAiTCLULskUceGYiiiJb33HNP3HrrrcEcxpEpzBHMhx12WBaGOX4Z4ZJMYI5qJh58k+274YYb5oxX1kb8RDxGoO3atWvOuu3bt2+8+uqrwfyUUhZFo+mH7FeE3sMPPzw4nrmpKfchJJMFveCCC2ahmHbstddeCzKG2QtHPJPZu9FGG9GVRWiE2x9++CHPgR17pROezEXwPvnkk4MjnBGZe/bsGRx1jYD7/PPPx8svv5xjZG9ck11MpjHHYpPte+qpp8YBBxwQ119/fRaQ8cmeyBiGA+vA4JVXXhkmDs8999w5HtoRvRGDmcMa3CcEZYTqq6++Oh99TbyaBCQgAQlIQAISkIAEJCCBsUfAlSQw7ggoAo879q4sAQlIQAISkIAEJCABCbQyAcRCXCIIIrhSxyrrXKeU8vtxEQ0RfxEYaS/CJiIi7bRhlfMRQ2lDXKTEEEURSKmTcTp06NCcAcw1xtHG+FhsscUCgXimmWYK1sAXAiZHRHfr1i23Pfvss8Hxx/gpQiZZsYiziNaIyoi+d9xxRyCekvW7wgorxCqrrBJXXHHFsCOjEV8Zy/rsk5J9IlpThxH+U2o+Bps9IBAj3C7WFOe0004bZSzjsT/84Q9R9sn+2QN+Zplllth2222DzFuOeiZ2jrLefPPNY7755stHSJO9TBwYe0TQZuyxxx4bc845ZxbXiQG/xLDAAgvkjGj8lPtKDF9++WWQWT3DDDME67InOFLSj5V7x1HRiOGVwjH9HdlSar7flQy4X5XX1iUgAQlIQAISkIAEJCABCUighQTqYPp4dRCDIUhAAhKQgAQkIAEJSEACEmgVAoiKCII4Q8BE1EW0RKgcMmRIFjBTSjkjFnGQMQiZZJsixjKXOqIYgiRiIsa4GIUf5uCH+fjCN+/xRdRFyETsReRMKQUiLSIsRhtZtwikAwYMCDJkU0o5TuZxrDLZtbxDmHfnkgU8U5OQjCiLMEzMvIOXI6c5Vpmjo6Pph+OciYO4mi5zBi0sqKfULAYSK9f4IjuYI6O5Lu3sodSJlf3RTztGHcF4jjnmyBnDKaW8TkopC+34ZUzxwX4QsRHFEX/JVmYP+CJOuHC9/PLL5/nMLWtyLwcOHBiI29wTjtGmH5+UZVwpp5566uCZYF4Zw7hxYa4pAQlIQAISkIAEJCABCUhAAhIYmwTGG5uLudYwAlYkIAEJSEACEpCABCQggTYigOhJViii3yWXXJLfu3v00UcHGaf7779/PnL4/fffz5mnl112Wb7myGTE02OOOSZOOumkIGsVIRExEl+ESnYvZTVDyGQ8JeNSSkHmKiIwAidHJpc+RGhiZRwCaZcuXfJxyQitrItYi+GPMZNNNll+Vy8ZwxwZ/eCDD+Z3+J555pmx++67x5JLLpkzZ2+66aZAMCbe7777Lu+TtYoffOKPeChLDBNOOGGQXUsbhiBNiaWUsiBd2YYfLKUUxDb99NNH+Sl7TCnlbGLWKmO//fbbeOONN/I7jZdZZpnczzzGwIE68ZIJzD2kTozMp58sYMYg7rIn+mBGG8batFNHBEZgZw48aNMkMJYJuJwEJCABCUhAAhKQgAQkIIFxQmC8cbKqi0qgwxJw4xKQgAQkIAEJSEACbU2ADFHWQPjjXby8f/e0006L3r17B++67dWr17Djlm+//fY477zzguOWKRmDcPzWW2/hIltKKZeIwrlS4x+ESoYgTKaUAhGTjGSEXQTJyn6ET8bShnjJ+2zJWiV25iBmYmS+MgafzKENgXPhhRcOjlxG4EYM3nnnnXEXCMT9+vXLojINZNciojIXP7RRp6Q9pRRk7OKfNsRX1qCeUvP+iY922jDGMgZ/1Is/rosxLqXm+azDNfsjK5sxZA9zjV98pZSyOEydLGbGww3BN6WUBW36uBfFH+vSjz/GIwqn1JyNzL7pRwCmnX5NAhKQwNgh4CoSkIAEJCABCUhAAhIYtwQUgcctf1eXgAQ6CgH3KQEJSEACEpDAWCWAQEh2KscmH3zwwbHHHnvEgQceGLxrlmsEVALaYostokePHoF42rNnzzyGd+/OOuuswXHFCIsIlIxFjKSsZYilKaVIKeWhiJAppfxeXPyllIIjphEy6WOdlFKQtfvNN9/kOcTHUce895cjmjfddNP8Hlz2xXgETeIhexcBlr0ybu211w7m4uvdd9/N2bvEw7o4Zr2UmuNKqbmknz78IKZSJ7ZSp7/MLwIsY6gzhpK5xEZcKaW8bkrN/mkv86kzh/3TBltEe9ajL5p+aGcMe0gpZV/EEE0/xX9KKag3NeX3KFOWa/bIdUop30PmsgZGuyYBCUhAAhJoUwI6l4AEJCABCUhAAnVCQBG4Tm6EYUhAAhKQQGMScFcSkIAEJDB2CSAEIvpxbDFC4pZbbhlHHXVUzgI+5ZRTgmOhOe55zjnnDMRGxNUTTzwxEIA5EpoxRxxxRMw444zB/JRSILYiVhaRstqOUkrBuCJEUicbFZGW2AYOHJj94Zs46aeOkPrKK68EYigZuQi9rENm8Ouvvx6PPfZYfPDBB1nwpB/RlX7GkVVLnbbppptu2JHOxE0/sSC6ptScHcs144c34hm+jWva8c28YsQNP/ow+tkD47HKOtcppSyKw4AMX8TrlFK89NJLWeRNqVkkpx8ezCnZ2LDHynr0s2ZKP++HPtgxL6VEke8Dx3Cz986dOwdZ2LnDfyQgAQlIQAISkEAbENClBCQgAQlIoN4IjFdvARmPBCQgAQlIQAISaAACbkECEhhHBBAjU0pZwCUExEMEYcRLrhELKREGERIRSblGqEWApI4P5pRr5iI8ptQsLjJmZMY45qbUPBYf0047bcwxxxx5CsdTI9qm1CxgIqbin6Of+/fvHxxbvOiii8ZMM82Ux08++eQx99xz5yOSOaYaf9H0Q8k6ZLd26tSpqSVyJvEnn3wSX3zxRd7/JJNMEvTjEzGZvbNeHtz0D9dNRSDYppRyZi39GGzoZ50yhmv6uKadOiXtKaUs5rKXGO4npWYWZRwi9hJLLJFjfOqpp+K5557LM5hbYnn77beDPoRdjDn0IWwjdCPosq+vvvoqr5tS8xrEnVLKYjl1hHM4TTXVVFlgzwv5jwQkIAEJSEACEpCABFqPgJ4kIAEJ1C2B8eo2MgOTgAQkIAEJSEACEpBAuyNgwPVAAIEXQZFYEA6LIfgiXNKOeIlgi0hKOwIl4i99CI0Ij/QXEZn24pP6yIwxiI6ln2tE4C5dugRi7V133RWPPvpoFnVLXKxB22233ZZF2+WXXz4QgfFD1uwiiyyShc6+ffvGBRdckDOCiRVjHcRO9vD555/HddddF++9914WPDkamn0icNOfUsrZsczB2DMlcRAnftg311hKKQvE9DEWYwzXrI0xLpp+Uko505e+pssswhbWXGNcl/HsEc7vv/9+sK8vv/wyi8I//vhj/PDDD3H77bfHww8/nI/NZg/MZ23uCVnaiMLs98MPP6QrG/5ZHyNW4vv222/zHqaYYoocXx7oPxKQgAQkIAEJSEACEpCABFpMQAcSqH8CisD1f4+MUAISkIAEJCABCUhAAhL4LwGEwCLy0USdknZKDGGXEkMILGNo55p22hBfER0RJlNKNP/CEB0RRis78IHIiJX2H5qES7JN8UdWb+/evePggw8OMnMRJ3fbbbeYfvrp4+uvv46ddtopTj755OD459deey3Xt9tuu0CwnHXWWWOTTTbJR1UT49RTTx277rprzDvvvHnuvvvuGxxhfeyxx8bNN98cd955Z1x44YWxxRZbxIILLhhXX311PvYY/9NMM00QKxmzzCfe7777Lo4//vjgyGsEWOJHbEZoZa8woY1rmKaUsgDNmGj6wR9xIbTThk/EXOq0YU3D8v/BlQo+GZdSyvuibfXVV48VVlghX/fq1Su23XbbzOHcc88N+g455JC8LsdGk/WLMMw8DBF4hhlmyELzO++8Q1MWt1mPOGhgPeY8//zzgY9VVlmFZm0MCKQ04s/GGLhyigQkIAEJSEACEpCABCQgd+S1TgAAEABJREFUgfZPoB3tQBG4Hd0sQ5WABCQgAQlIQAISkIAEWkYgpRQcx4wgzFHLCId4RDQkW5Z6NSsiY0r/K4zhr1OnTrH++uvnjNP7778/zj///HjiiSfy9VxzzRUc57zccssFIvExxxwT8803XzbqtNF35ZVXxpRTTpnnENs333yTxV3eVYxoipD86quvBu85Riwm2xeBGTEYEXfhhRfOIu8uu+ySRVSEUDKBZ5999sB/SiluuOGGOPvss+ORRx7JQirzeGcue0BwZf8IwIi91BF2EbIZhz+EbjJxEccZBzuuOXIaQbjMQfxFTJ5oookCMRt/zGFfjOvTp0+suuqqQdbz3XffHbyvGXH6zTffzEJ3jx498hHXZW3msx4i8J/+9Ke8P/bCfcMnrPDPNWI1e3n55ZcJJ5ZZZplctsU/+pSABCQgAQlIQAISkIAEJCABCdQjgfHqMah2HJOhS0ACEpCABCQgAQlIQAJ1TgCxFuH00EMPDURThMOUUj6KeXRDR+RkDiLkxBNPHIcffniceOKJsccee8SOO+44zD+CKMc6X3TRRXHaaafFzjvvHGSnYtRpo2+BBRbImbz4xBAzKVdbbbW4/PLL49RTT82+11hjjVh66aWz0de9e/c46aSTstDcrVu3fBw0YijCLsIt5emnnx777LNPnr/nnnvm7GKEVd45fNxxx+X5HJvMegiviLvUmYuAzNy99tor+y77Jqv5vPPOiy233DK/U7iI5AiwzCf+3XffPe95gw02yMdgMxdDOObYZ8RyYsfHn//850AUJzuY+4RYTPYyfImFeBGV11133Zz9y9HXvPeXPvhTIhRT9uvXLz799NMsAPMeYdo0CbQiAV1JQAISkIAEJCABCUhAAhKoawKKwHV9ewyu/RAwUglIQAISkIAEJCCB9kCgiJQcqYw4yfHLxE22K2UtQ9SsHIPQWURH2hF6ObIZwZWsVt4FTDuZvpSzzTZbFkwRXS+99NLAqCOA0scY1iBOxE+yaxGQEXI5AnmzzTYLxGuOgL7qqqvy+3QRh0844YQsLJNdjHiKiEtciKYIsvidZ555skjNWMRqspNp553FiLmIyWQE04Ywzt4Qa7kmY/fII4/Mmc7Eh3/al1122Sx2r7TSSjl7ubTTl1KiCN7/27Vr15z1XGKhg8zijz76KJZYYol8dDbvO+7Ro0cg0CNGv/HGG/mdwGQxsw/mEA88EM/Zz8CBA+Pxxx/P2dX0cx8RlxmDkEx96623pitnPeeK/0hAAhJoEQEnS0ACEpCABCQgAQlIoH0QUARuH/fJKCUggXolYFwSkIAEJCABCbQrAoibRZBFhEQoZQNkmiJ6Uq9mKTULm2UM84pAiS/E29KHGIsYiXA5ySSTlOYgk3WyySYLslMx6rQxgLGUxFn8Eidi5uDBg7PQil+OheZYZEreRcyRzwiwZW/ExRx8lX3hD18Y2b0Y8dLPeARU2piD0Mt46vhlDoI0PrkmQ5f9MhdjHCXzyUCmjzm045ey+KNE8CV+7KuvvqI72N+kk06ayw8//DDuuuuuYE3ebcxx0sRKnDBFJO7Zs2cey1HYtMGOuHD20ksvxZNPPhmI8ksuuWR+LzAx0adJQAISkIAExoiAkyQgAQlIQAISkEA7I6AI3M5umOFKQAISkEB9EDAKCUhAAhJovwQQIYsgiHDIThA9U/pfgZf24Q2hk7lYSinwFf/9oQ/xFpEUwZI+hFDaGVIEWuayLuIoRp02xiBmMpc6Aih9iKpcFyEZf6xBG/PKHARS5vz444/52GX6MdZlDrFRMo72lFKOHx/R9EOsKaWcMcu6TU0BF/bBPNpKnT6uU0pZmOaaMZT4Zxx1DGE2pUQ1iI1xHMNNVjBrcvxz3759g2znF154IR588MHgeGuOekYA3nzzzXNMxJ9SGnZcNsdLk9F9zz33xMMPP5z3wiKIyWRi45sMZ3zQXhkT15oEJCABCUhAAhIYFQKOkYAEJCABCbRXAorA7fXOGbcEJCABCUhAAuOCgGtKQALtnAACJKJkEQRTSvnIYbZVhFXqo2IpNQubZSziZ6kjxpZ6Ss3jaGN91kZcJQ6MOm30kWmL2Ik4jLhLX0opC6TFHyVrpZSy8InYyZz4708RV/FH04QTTpiFWsTklFIwlr1i9OOLEoGWknaEYYzrlJrnEAvCb/HLNWNoYxx+uabkGjEbwz8+8U9sjEEE3nPPPXNcHGvNMdCbbLJJ7LDDDsEx2g888EDMMsssQbbvggsuGPjBJ34o8QWjww47LMgm5kjsL7/8MnMaMGBAPPvss9GtW7dYZ5118hplPnM1CUhAAhKQgAQkIAEJjAIBh0hAAhJo9wQUgdv9LXQDEpCABCQgAQlIQAJtT8AVGoUAIiKCKyV7QrBEiKVexE3qI7OUUhZe8RH//UHUHNHcoUOHBu2IpZT/HZ6Lsj4Xw9cRVYkJcZc+6ojD1LGUmkVl1uUaHxhrVIqd9NOOIZpyVDPCKdcY4izGHARn1ijtrM0e8V/8ULIXmDGOfox1uSbulJoziRGcGYfRxxpFAGZN/O+8885x9913xzbbbJOZIty+8cYb8c033+S2K6+8MsgCTqlZhMYPxnx8se78888fRx99dHzyySfx97//PdgjIjDC8SmnnBKwYw5xED91TQISkIAEJCABCUhAAhKQwMgJ2COBxiGgCNw499KdSEACEpCABCQgAQlIQAI1CCBiMgQhkbLSSl9lW4zCBUJoSs3CLMOL7wkmmCBnodKWUnN/Ss1lGUNfqaeUgnplHFzHf3+oY/+9zMJp5XVKvxRLy1hEU+pFFK2ch0CKKEs/xn4oMcaV61LSXmnM55q4U0o5LsTYqPgp18UHAm6nTp1iueWWi7/85S/x9NNPx8CBA+Ptt9+OV155Jfr06RMLLbRQ9oAQzXiM+ZQYe6HccMMN48knn4xFF100895ll13iuuuuCzKvWZcxGHtJKeUxKaXs238kIAEJSEACEpCABCQgAQlIQAKZQAP+owjcgDfVLUlAAhKQgAQkIAEJSEACEqhHAgi6w2fkIuZOPvnkMe2000anJmEY8RzBdlzH7/oSkIAEJCABCUhAAhKQgAQkIIH2TEAReNTunqMkIAEJSEACEpCABCQgAQlIoIUEEHcxMnqHd0U2MgJwySwu/YzFUjJ7tzCxbFMCOpeABCQgAQlIQAISkIAEJNAQBBSBG+I2uom2I6BnCUhAAhKQgAQkIAEJSKA1CaSU8pHMZASTGYxRr1yD45tpo0ypeTz9KTXXUxqzEh+aBCQggRETsFUCEpCABCQgAQlIQAKNRUARuLHup7uRgARai4B+JCABCUhAAhKQgARanQCibnFKdm+llXbGIABznVKi0CQgAQlIQAJtR0DPEpCABCQgAQlIoEEJKAI36I11WxKQgAQkMGYEnCUBCUhAAhKQwNgjkFKzyIvwW1ZNKcWIjowuwnD4IwEJSEACEpCABFqBgC4kIAEJSEACjU5AEbjR77D7k4AEJCABCUhgVAg4RgISkIAExgKBlJpFX5ZC+EXYxTgS+l//+hfNIzTGpvTz3BEOslECEpCABCQgAQlIQAK1CThCAhKQQIchoAjcYW61G5WABCQgAQlIQAIS+CUBWyQggbFNAEEX4Zd1OQ6arN9f//rX8Zvf/CYQg+ljDEYdSylFSokpmgQkIAEJSEACEpCABCQggTEg4BQJdDwCisAd7567YwlIQAISkIAEJCABCdQ1gZRSFvwQ/wj0+++/D+pFLCRjNKUU//73v/M4xtBPOcrmwHFGIKUUiL8ppRj+h3tc+lJKeRzXUSc/CNPVrE7CHGkYiOyVPMvnBhGevpFOtEMCEpCABCQgAQlIQAISkEB7JdCB41YE7sA3361LQAISkIAEJCABCUig3ggg7CJGIbQVgWr88cfP74gdPHhwXH/99XHxxRfHRRddFH369BlWv/DCC3MbZTW74IILopr95S9/iWpWzTd91XyPSh8+6tlGZQ9tOaYWm1prc29bYjx31awlvplba3+MaYldccUVcckll+TPzbnnnpuf9ccffzx+/PHH+O1vf1tvvw6MRwISkIAEJCABCUhAAhKQgARaQKCji8AtQOdUCUhAAhKQgAQkIAEJSKC1CZCRSDZoSmlYli9tv/vd7wIR+MQTT4yDDz44/vznP8d+++0X+++/fy6pt4bts88+sU8Va4019LFfq96z0eFZ7d7WQ1+tvbQ0xj322CO6d++ePz8HHnhgHHPMMXHnnXfmrHr++KK1P8915s9wJCABCUhAAhKQgAQkIAEJdCgCisAd6na72Z8JWJOABCQgAQlIQAISqEcCQ4cOjZ9++imHhij1ww8/5HfFTjPNNDHhhBNGly5dYtpppw2up59++lyfeuqp8zVttYy51Qxf1ayl/qutTV8t/+O6nxjHpdXaf63Yqt3beuirtb/WiHHKKacMrHPnzvHHP/4xf4ZmnXXW4POUP3j+I4GGI+CGJCABCUhAAhKQgAQk0DEJKAJ3zPvuriXQcQm4cwlIQAISkIAE6prABBNMMOxY2n/961/xhz/8Ibbccst46qmncibwa6+9Fq+88kq88cYb8fbbb8eAAQPi1Vdfzdevv/56tNTeeuutqGYt9e/8lt+jljCsdm/roa/W3loa47vvvhsfffRRDBw4MD744IP8GeKzxOfq/vvvr+vfDQYnAQlIYLQJOEECEpCABCQgAQl0cAKKwB38AXD7EpCABDoKAfcpAQlIQALtg8D333+f309KtL///e8pspU6R0VjHBE93njN/+/Mb37zm+C46JRS0NcSw2c1a4lv5/6qxfenpQyr3dt66Ku1v5bGSJY92fX//ve/g5+UUvBZ4jNE5j1tmgQkIAEJSKC9EzB+CUhAAhKQgASaCYzXXPivBCQgAQlIQAISaEgCbkoCEmhnBDieFkGXsBG8EKsQp1JK8c9//jOoY/Rj9P/f//0f1aD+n//8J6oZY6sZvqtZNd/0VfM9Kn34qGcblT205ZhabGqtXe3e1kNfrf21NMbf/va3Obse4ZcPDaIzJcbnjVKTgAQkIAEJSEAC7ZSAYUtAAhKQwHAEFIGHA+KlBCQgAQlIQAISkEAjEHAP7ZkAYm6JH1EMoYpMRQQs6kWsQvBjXEqJIrimr5qllCKlkRv+q1k13/SlNHLfKdXuw0c9W0q195BS242pxSal6mtXu7f10Fdrfy2NERGZD0spqZfPG2tzrUlAAhKQgAQkIAEJSKB9ETBaCUhgZAQUgUdGxnYJSEACEpCABCQgAQlIYJwQQOwtC1fWU0q5OaWfy5LRSAdCcVDRJCCBERJARKajlNQrP0MIwSk1f77o0yQgAQlIQAISkIAEJCABCdQtAQOrSUARuCYiB0hAAhKQgAQkIAEJSEACEpBAvRMwPglIQAISkIAEJCABCUhAAhKQgAR+JtCoIvDPO7QmAQlIQAISkIAEJCABCUhAAhKQQKMScN4FWOIAAAveSURBVF8SkIAEJCABCUhAAhKQgAQkMAICisAjgGJTeyZg7BKQgAQkIAEJSEACEpCABCQgAQk0PgF3KAEJSEACEpCABCQgAQlUI6AIXI2OfRKQQPshYKQSkIAEJCABCUhAAhKQgAQkIAEJND4BdygBCUhAAhKQgAQkMEoEFIFHCZODJCABCUigXgkYlwQkIAEJSEACEpCABCQgAQlIQAKNT8AdSkACEpCABCQwegQUgUePl6MlIAEJSEACEqgPAkYhAQlIQAISkIAEJCABCUhAAhKQQOMTcIcSkIAEJDCGBBSBxxCc0yQgAQlIQAISkIAExgUB15SABCQgAQlIQAISkIAEJCABCUig8Qm4QwlIoKUEFIFbStD5EpCABCQgAQlIQAISkEDbE3AFCUhAAhKQgAQkIAEJSEACEpCABBqfgDtsNQKKwK2GUkcSkIAEJCABCUhAAhKQgAQk0NoE9CcBCUhAAhKQgAQkIAEJSEACEpDA6BNobyLw6O/QGRKQgAQkIAEJSEACEpCABCQgAQm0NwLGKwEJSEACEpCABCQgAQlIQAItIKAI3AJ4Th2bBFxLAhKQgAQkIAEJSEACEpCABCQggcYn4A4lIAEJSEACEpCABCQggdYgoAjcGhT1IQEJtB0BPUtAAhKQgAQkIAEJSEACEpCABCTQ+ATcoQQkIAEJSEACEpBAqxJQBG5VnDqTgAQkIIHWIqAfCUhAAhKQgAQkIAEJSEACEpCABBqfgDuUgAQkIAEJSKBtCCgCtw1XvUpAAhKQgAQkMGYEnCUBCUhAAhKQgAQkIAEJSEACEpBA4xNwhxKQgAQk0MYEFIHbGLDuJSABCUhAAhKQgARGhYBjJCABCUhAAhKQgAQkIAEJSEACEmh8Au5QAhIYWwQUgccWadeRgAQkIAEJSEACEpCABH5JwBYJSEACEpCABCQgAQlIQAISkIAEGp+AOxzrBBSBxzpyF5SABCQgAQlIQAISkIAEJCABCUhAAhKQgAQkIAEJSEACEpCABCTQdgTqRQRuux3qWQISkIAEJCABCUhAAhKQgAQkIIF6IWAcEpCABCQgAQlIQAISkIAEJDAWCCgCjwXILlGNgH0SkIAEJCABCUhAAhKQgAQkIAEJND4BdygBCUhAAhKQgAQkIAEJjE0CisBjk7ZrSUACPxOwJgEJSEACEpCABCQgAQlIQAISkEDjE3CHEpCABCQgAQlIQALjhIAi8DjB7qISkIAEOi4Bdy4BCUhAAhKQgAQkIAEJSEACEpBA4xNwhxKQgAQkIAEJjFsCisDjlr+rS0ACEpCABDoKAfcpAQlIQAISkIAEJCABCUhAAhKQQOMTcIcSkIAEJFAnBBSB6+RGGIYEJCABCUhAAhJoTALuSgISkIAEJCABCUhAAhKQgAQkIIHGJ+AOJSCBeiOgCFxvd8R4JCABCUhAAhKQgAQk0AgE3IMEJCABCUhAAhKQgAQkIAEJSEACjU/AHdYtAUXgur01BiYBCUhAAhKQgAQkIAEJSKD9ETBiCUhAAhKQgAQkIAEJSEACEpCABMY9gbYWgcf9Do1AAhKQgAQkIAEJSEACEpCABCQggbYmoH8JSEACEpCABCQgAQlIQAISqCMCisB1dDMaKxR3IwEJSEACEpCABCQgAQlIQAISkEDjE3CHEpCABCQgAQlIQAISkEA9ElAErse7YkwSaM8EjF0CEpCABCQgAQlIQAISkIAEJCCBxifgDiUgAQlIQAISkIAE6pqAInBd3x6Dk4AEJNB+CBipBCQgAQlIQAISkIAEJCABCUhAAo1PwB1KQAISkIAEJNA+CCgCt4/7ZJQSkIAEJCCBeiVgXBKQgAQkIAEJSEACEpCABCQgAQk0PgF3KAEJSEAC7YyAInA7u2GGKwEJSEACEpCABOqDgFFIQAISkIAEJCABCUhAAhKQgAQk0PgE3KEEJNBeCSgCt9c7Z9wSkIAEJCABCUhAAhIYFwRcUwISkIAEJCABCUhAAhKQgAQkIIHGJ+AO2z0BReB2fwvdgAQkIAEJSEACEpCABCQggbYn4AoSkIAEJCABCUhAAhKQgAQkIAEJtB8CYyoCt58dGqkEJCABCUhAAhKQgAQkIAEJSEACY0rAeRKQgAQkIAEJSEACEpCABCTQDgkoArfDmzZuQ3Z1CUhAAhKQgAQkIAEJSEACEpCABBqfgDuUgAQkIAEJSEACEpCABNozAUXg9nz3jF0CY5OAa0lAAhKQgAQkIAEJSEACEpCABCTQ+ATcoQQkIAEJSEACEpBAQxBQBG6I2+gmJCABCbQdAT1LQAISkIAEJCABCUhAAhKQgAQk0PgE3KEEJCABCUhAAo1FQBG4se6nu5GABCQgAQm0FgH9SEACEpCABCQgAQlIQAISkIAEJND4BNyhBCQgAQk0KAFF4Aa9sW5LAhKQgAQkIAEJjBkBZ0lAAhKQgAQkIAEJSEACEpCABCTQ+ATcoQQk0OgEFIEb/Q67PwlIQAISkIAEJCABCYwKAcdIQAISkIAEJCABCUhAAhKQgAQk0PgE3GGHIaAI3GFutRuVgAQkIAEJSEACEpCABCTwSwK2SEACEpCABCQgAQlIQAISkIAEJNB4BIYXgRtvh+5IAhKQgAQkIAEJSEACEpCABCQggeEJeC0BCUhAAhKQgAQkIAEJSEACDUxAEbiBb+7obc3REpCABCQgAQlIQAISkIAEJCABCTQ+AXcoAQlIQAISkIAEJCABCXQEAorAHeEuu0cJVCNgnwQkIAEJSEACEpCABCQgAQlIQAKNT8AdSkACEpCABCQgAQl0KAKKwB3qdrtZCUhAAj8TsCYBCUhAAhKQgAQkIAEJSEACEpBA4xNwhxKQgAQkIAEJdEwCisAd8767awlIQAIS6LgE3LkEJCABCUhAAhKQgAQkIAEJSEACjU/AHUpAAhKQQAcnoAjcwR8Aty8BCUhAAhKQQEch4D4lIAEJSEACEpCABCQgAQlIQAISaHwC7lACEpBAMwFF4GYO/isBCUhAAhKQgAQkIIHGJOCuJCABCUhAAhKQgAQkIAEJSEACEmh8Au5QAsMRUAQeDoiXEpCABCQgAQlIQAISkIAEGoGAe5CABCQgAQlIQAISkIAEJCABCUig8QmMbIeKwCMjY7sEJCABCUhAAhKQgAQkIAEJSKD9ETBiCUhAAhKQgAQkIAEJSEACEpBAKAI3/EPgBiUgAQlIQAISkIAEJCABCUhAAhJofALuUAISkIAEJCABCUhAAhKQwM8EFIF/ZmFNAo1FwN1IQAISkIAEJCABCUhAAhKQgAQk0PgE3KEEJCABCUhAAhKQgARGQEAReARQbJKABCTQngkYuwQkIAEJSEACEpCABCQgAQlIQAKNT8AdSkACEpCABCQggWoEFIGr0bFPAhKQgAQk0H4IGKkEJCABCUhAAhKQgAQkIAEJSEACjU/AHUpAAhKQgARGiYAi8ChhcpAEJCABCUhAAhKoVwLGJQEJSEACEpCABCQgAQlIQAISkEDjE3CHEpCABEaPgCLw6PFytAQkIAEJSEACEpCABOqDgFFIQAISkIAEJCABCUhAAhKQgAQk0PgE3KEExpCAIvAYgnOaBCQgAQlIQAISkIAEJCCBcUHANSUgAQlIQAISkIAEJCABCUhAAhJofAIt3aEicEsJOl8CEpCABCQgAQlIQAISkIAEJND2BFxBAhKQgAQkIAEJSEACEpCABCQwygQUgUcZVb0NNB4JSEACEpCABCQgAQlIQAISkIAEGp+AO5SABCQgAQlIQAISkIAEJDD6BBSBR5+ZMyQwbgm4ugQkIAEJSEACEpCABCQgAQlIQAKNT8AdSkACEpCABCQgAQlIoAUEFIFbAM+pEpCABMYmAdeSgAQkIAEJSEACEpCABCQgAQlIoPEJuEMJSEACEpCABCTQGgQUgVuDoj4kIAEJSEACbUdAzxKQgAQkIAEJSEACEpCABCQgAQk0PgF3KAEJSEACEmhVAorArYpTZxKQgAQkIAEJSKC1COhHAhKQgAQkIAEJSEACEpCABCQggcYn4A4lIAEJtA2B/w8AAP//PT7WMgAAAAZJREFUAwBM9cDtwe50WwAAAABJRU5ErkJggg==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13134" y="1184226"/>
            <a:ext cx="3324975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O diagrama de classes </a:t>
            </a:r>
            <a:r>
              <a:rPr lang="pt-BR" dirty="0" smtClean="0">
                <a:solidFill>
                  <a:schemeClr val="tx1"/>
                </a:solidFill>
              </a:rPr>
              <a:t>mostra </a:t>
            </a:r>
            <a:r>
              <a:rPr lang="pt-BR" dirty="0">
                <a:solidFill>
                  <a:schemeClr val="tx1"/>
                </a:solidFill>
              </a:rPr>
              <a:t>a organização modular do sistema, com classes que representam clientes, pedidos, itens do cardápio, controle de fluxo de entrega, centralização de dados e geração de relatórios, interagindo de forma coesa para simular o processo completo de delivery</a:t>
            </a:r>
            <a:r>
              <a:rPr lang="pt-BR" dirty="0" smtClean="0">
                <a:solidFill>
                  <a:schemeClr val="tx1"/>
                </a:solidFill>
              </a:rPr>
              <a:t>. </a:t>
            </a:r>
            <a:r>
              <a:rPr lang="pt-BR" dirty="0" smtClean="0">
                <a:solidFill>
                  <a:schemeClr val="tx1"/>
                </a:solidFill>
                <a:hlinkClick r:id="rId3"/>
              </a:rPr>
              <a:t>Imagem completa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913154"/>
            <a:ext cx="3540420" cy="3773919"/>
          </a:xfrm>
          <a:prstGeom prst="rect">
            <a:avLst/>
          </a:prstGeom>
        </p:spPr>
      </p:pic>
      <p:sp>
        <p:nvSpPr>
          <p:cNvPr id="78" name="Google Shape;78;p15"/>
          <p:cNvSpPr txBox="1"/>
          <p:nvPr/>
        </p:nvSpPr>
        <p:spPr>
          <a:xfrm>
            <a:off x="349650" y="280050"/>
            <a:ext cx="665955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 smtClean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Diagrama de Classe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4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44361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Embora ainda não haja interface gráfica, o sistema já foi estruturado para garantir uma experiência clara e escalável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pt-BR" b="1" dirty="0" smtClean="0">
                <a:solidFill>
                  <a:schemeClr val="tx1"/>
                </a:solidFill>
              </a:rPr>
              <a:t>Fluxo </a:t>
            </a:r>
            <a:r>
              <a:rPr lang="pt-BR" b="1" dirty="0">
                <a:solidFill>
                  <a:schemeClr val="tx1"/>
                </a:solidFill>
              </a:rPr>
              <a:t>Lógico:</a:t>
            </a:r>
            <a:r>
              <a:rPr lang="pt-BR" dirty="0">
                <a:solidFill>
                  <a:schemeClr val="tx1"/>
                </a:solidFill>
              </a:rPr>
              <a:t> pedidos seguem etapas coerentes (cadastro → pedido → entrega → relatório).</a:t>
            </a:r>
          </a:p>
          <a:p>
            <a:r>
              <a:rPr lang="pt-BR" b="1" dirty="0">
                <a:solidFill>
                  <a:schemeClr val="tx1"/>
                </a:solidFill>
              </a:rPr>
              <a:t>Prevenção de Erros:</a:t>
            </a:r>
            <a:r>
              <a:rPr lang="pt-BR" dirty="0">
                <a:solidFill>
                  <a:schemeClr val="tx1"/>
                </a:solidFill>
              </a:rPr>
              <a:t> regras de negócio validam operações antes de avançar.</a:t>
            </a:r>
          </a:p>
          <a:p>
            <a:r>
              <a:rPr lang="pt-BR" b="1" dirty="0">
                <a:solidFill>
                  <a:schemeClr val="tx1"/>
                </a:solidFill>
              </a:rPr>
              <a:t>Centralização de Dados:</a:t>
            </a:r>
            <a:r>
              <a:rPr lang="pt-BR" dirty="0">
                <a:solidFill>
                  <a:schemeClr val="tx1"/>
                </a:solidFill>
              </a:rPr>
              <a:t> uso de </a:t>
            </a:r>
            <a:r>
              <a:rPr lang="pt-BR" dirty="0" err="1">
                <a:solidFill>
                  <a:schemeClr val="tx1"/>
                </a:solidFill>
              </a:rPr>
              <a:t>Singleton</a:t>
            </a:r>
            <a:r>
              <a:rPr lang="pt-BR" dirty="0">
                <a:solidFill>
                  <a:schemeClr val="tx1"/>
                </a:solidFill>
              </a:rPr>
              <a:t> mantém consistência e reduz falhas.</a:t>
            </a:r>
          </a:p>
          <a:p>
            <a:r>
              <a:rPr lang="pt-BR" b="1" dirty="0">
                <a:solidFill>
                  <a:schemeClr val="tx1"/>
                </a:solidFill>
              </a:rPr>
              <a:t>Clareza Técnica:</a:t>
            </a:r>
            <a:r>
              <a:rPr lang="pt-BR" dirty="0">
                <a:solidFill>
                  <a:schemeClr val="tx1"/>
                </a:solidFill>
              </a:rPr>
              <a:t> comandos, logs e mensagens facilitam testes e depuração.</a:t>
            </a:r>
          </a:p>
          <a:p>
            <a:r>
              <a:rPr lang="pt-BR" b="1" dirty="0">
                <a:solidFill>
                  <a:schemeClr val="tx1"/>
                </a:solidFill>
              </a:rPr>
              <a:t>Escalabilidade:</a:t>
            </a:r>
            <a:r>
              <a:rPr lang="pt-BR" dirty="0">
                <a:solidFill>
                  <a:schemeClr val="tx1"/>
                </a:solidFill>
              </a:rPr>
              <a:t> arquitetura modular permite evolução sem comprometer funções existentes.</a:t>
            </a:r>
          </a:p>
          <a:p>
            <a:r>
              <a:rPr lang="pt-BR" b="1" dirty="0">
                <a:solidFill>
                  <a:schemeClr val="tx1"/>
                </a:solidFill>
              </a:rPr>
              <a:t>Base para Usabilidade: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back-end</a:t>
            </a:r>
            <a:r>
              <a:rPr lang="pt-BR" dirty="0">
                <a:solidFill>
                  <a:schemeClr val="tx1"/>
                </a:solidFill>
              </a:rPr>
              <a:t> sólido prepara terreno para futura interface intuitiva.</a:t>
            </a:r>
          </a:p>
          <a:p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83149" y="320131"/>
            <a:ext cx="665955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Experiência do usuário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960753" y="4632277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977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None/>
            </a:pPr>
            <a:r>
              <a:rPr lang="pt-BR" b="1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Conclusão</a:t>
            </a:r>
            <a:endParaRPr lang="pt-BR"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O OttawaDelivery é um sistema funcional de delivery, desenvolvido em Java e orientado a objetos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A arquitetura modular e o uso de POO facilitaram a manutenção e a expansão do sistema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14300" lvl="0" indent="0">
              <a:buNone/>
            </a:pPr>
            <a:r>
              <a:rPr lang="pt-BR" b="1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Próximos Passos</a:t>
            </a:r>
            <a:endParaRPr lang="pt-BR"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Implementar interface gráfica 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para 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melhorar a experiência do usuário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Integrar persistência de dados com banco de dados real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Expandir 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funcionalidades 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como 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promoções e avaliações de clientes.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Conclusão e Próximos Passos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960753" y="4632277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770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</a:rPr>
              <a:t>Repositório do projeto OttawaDelivery: </a:t>
            </a:r>
            <a:r>
              <a:rPr lang="pt-BR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pt-BR" dirty="0" smtClean="0">
                <a:solidFill>
                  <a:schemeClr val="tx1"/>
                </a:solidFill>
                <a:hlinkClick r:id="rId3"/>
              </a:rPr>
              <a:t>github.com/HeyAlexOliveira/tia-lu-dev-web-oo-ottawa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 fontAlgn="base"/>
            <a:r>
              <a:rPr lang="pt-BR" dirty="0" err="1">
                <a:solidFill>
                  <a:schemeClr val="tx1"/>
                </a:solidFill>
              </a:rPr>
              <a:t>DevMedia</a:t>
            </a:r>
            <a:r>
              <a:rPr lang="pt-BR" dirty="0">
                <a:solidFill>
                  <a:schemeClr val="tx1"/>
                </a:solidFill>
              </a:rPr>
              <a:t> - Principais conceitos da Programação Orientada a </a:t>
            </a:r>
            <a:r>
              <a:rPr lang="pt-BR" dirty="0" smtClean="0">
                <a:solidFill>
                  <a:schemeClr val="tx1"/>
                </a:solidFill>
              </a:rPr>
              <a:t>Objetos: </a:t>
            </a:r>
            <a:r>
              <a:rPr lang="pt-BR" u="sng" dirty="0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pt-BR" u="sng" dirty="0">
                <a:solidFill>
                  <a:schemeClr val="tx1"/>
                </a:solidFill>
                <a:hlinkClick r:id="rId4"/>
              </a:rPr>
              <a:t>://www.devmedia.com.br/principais-conceitos-da-programacao-orientada-a-objetos/32285</a:t>
            </a:r>
            <a:r>
              <a:rPr lang="pt-BR" dirty="0">
                <a:solidFill>
                  <a:schemeClr val="tx1"/>
                </a:solidFill>
              </a:rPr>
              <a:t>. </a:t>
            </a:r>
            <a:endParaRPr lang="pt-BR" dirty="0">
              <a:solidFill>
                <a:schemeClr val="tx1"/>
              </a:solidFill>
            </a:endParaRPr>
          </a:p>
          <a:p>
            <a:pPr fontAlgn="base"/>
            <a:r>
              <a:rPr lang="pt-BR" dirty="0" err="1" smtClean="0">
                <a:solidFill>
                  <a:schemeClr val="tx1"/>
                </a:solidFill>
              </a:rPr>
              <a:t>Alura</a:t>
            </a:r>
            <a:r>
              <a:rPr lang="pt-BR" dirty="0" smtClean="0">
                <a:solidFill>
                  <a:schemeClr val="tx1"/>
                </a:solidFill>
              </a:rPr>
              <a:t> - Programação Orientada a Objetos (POO): </a:t>
            </a:r>
            <a:r>
              <a:rPr lang="pt-BR" u="sng" dirty="0" smtClean="0">
                <a:solidFill>
                  <a:schemeClr val="tx1"/>
                </a:solidFill>
                <a:hlinkClick r:id="rId5"/>
              </a:rPr>
              <a:t>https</a:t>
            </a:r>
            <a:r>
              <a:rPr lang="pt-BR" u="sng" dirty="0">
                <a:solidFill>
                  <a:schemeClr val="tx1"/>
                </a:solidFill>
                <a:hlinkClick r:id="rId5"/>
              </a:rPr>
              <a:t>://www.alura.com.br/artigos/poo-programacao-orientada-a-objetos?srsltid=AfmBOorUixodtqmF044417xR1-FlYUBbpwP5QPt4Hp_pr74_5qJcTBV4</a:t>
            </a:r>
            <a:r>
              <a:rPr lang="pt-BR" dirty="0">
                <a:solidFill>
                  <a:schemeClr val="tx1"/>
                </a:solidFill>
              </a:rPr>
              <a:t>. </a:t>
            </a:r>
            <a:endParaRPr lang="pt-BR" dirty="0" smtClean="0">
              <a:solidFill>
                <a:schemeClr val="tx1"/>
              </a:solidFill>
            </a:endParaRPr>
          </a:p>
          <a:p>
            <a:pPr fontAlgn="base"/>
            <a:r>
              <a:rPr lang="pt-BR" dirty="0" err="1" smtClean="0">
                <a:solidFill>
                  <a:schemeClr val="tx1"/>
                </a:solidFill>
              </a:rPr>
              <a:t>DevMedia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- Diagrama de Classes (</a:t>
            </a:r>
            <a:r>
              <a:rPr lang="pt-BR" dirty="0" smtClean="0">
                <a:solidFill>
                  <a:schemeClr val="tx1"/>
                </a:solidFill>
              </a:rPr>
              <a:t>UML): </a:t>
            </a:r>
            <a:r>
              <a:rPr lang="pt-BR" u="sng" dirty="0" smtClean="0">
                <a:solidFill>
                  <a:schemeClr val="tx1"/>
                </a:solidFill>
                <a:hlinkClick r:id="rId6"/>
              </a:rPr>
              <a:t>https</a:t>
            </a:r>
            <a:r>
              <a:rPr lang="pt-BR" u="sng" dirty="0">
                <a:solidFill>
                  <a:schemeClr val="tx1"/>
                </a:solidFill>
                <a:hlinkClick r:id="rId6"/>
              </a:rPr>
              <a:t>://www.devmedia.com.br/orientacoes-basicas-na-elaboracao-de-um-diagrama-de-classes/37224</a:t>
            </a:r>
            <a:r>
              <a:rPr lang="pt-BR" dirty="0">
                <a:solidFill>
                  <a:schemeClr val="tx1"/>
                </a:solidFill>
              </a:rPr>
              <a:t>. </a:t>
            </a:r>
          </a:p>
          <a:p>
            <a:r>
              <a:rPr lang="pt-BR" dirty="0" err="1" smtClean="0">
                <a:solidFill>
                  <a:schemeClr val="tx1"/>
                </a:solidFill>
              </a:rPr>
              <a:t>DevMedia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- Padrão de Projeto </a:t>
            </a:r>
            <a:r>
              <a:rPr lang="pt-BR" dirty="0" err="1">
                <a:solidFill>
                  <a:schemeClr val="tx1"/>
                </a:solidFill>
              </a:rPr>
              <a:t>Singleton</a:t>
            </a:r>
            <a:r>
              <a:rPr lang="pt-BR" dirty="0">
                <a:solidFill>
                  <a:schemeClr val="tx1"/>
                </a:solidFill>
              </a:rPr>
              <a:t> em </a:t>
            </a:r>
            <a:r>
              <a:rPr lang="pt-BR" dirty="0" smtClean="0">
                <a:solidFill>
                  <a:schemeClr val="tx1"/>
                </a:solidFill>
              </a:rPr>
              <a:t>Java: </a:t>
            </a:r>
            <a:r>
              <a:rPr lang="pt-BR" u="sng" dirty="0">
                <a:solidFill>
                  <a:schemeClr val="tx1"/>
                </a:solidFill>
                <a:hlinkClick r:id="rId7"/>
              </a:rPr>
              <a:t>https://www.devmedia.com.br/padrao-de-projeto-singleton-em-java/26392</a:t>
            </a:r>
            <a:r>
              <a:rPr lang="pt-BR" dirty="0">
                <a:solidFill>
                  <a:schemeClr val="tx1"/>
                </a:solidFill>
              </a:rPr>
              <a:t>. 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Referências</a:t>
            </a:r>
            <a:endParaRPr sz="32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587</Words>
  <Application>Microsoft Office PowerPoint</Application>
  <PresentationFormat>Apresentação na tela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Poppins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Cliente</cp:lastModifiedBy>
  <cp:revision>10</cp:revision>
  <dcterms:modified xsi:type="dcterms:W3CDTF">2025-08-30T23:25:30Z</dcterms:modified>
</cp:coreProperties>
</file>