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073F-39D9-42FB-9024-F68CCB30B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09FE4-2BC4-4E8D-84A1-0242E0995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AA5D7-E68B-4093-8BBE-2BD45153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1D9-2D91-4DDF-9E5D-0E162AF7CB00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00E9-B6B9-432D-ABC9-9EDD8631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D8A87-DF2B-4600-B263-712F4285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EDA3-3935-4BB1-80A7-10CBD9B14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66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BE8A-CFAF-465B-AC68-1DAC78CE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79D97-8DBC-461F-817A-6153EED71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3D196-C688-44CC-A527-5CCA8383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1D9-2D91-4DDF-9E5D-0E162AF7CB00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C46FF-4828-4646-99B3-E2534B4E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58B00-FCCB-4915-8956-7D8C2A54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EDA3-3935-4BB1-80A7-10CBD9B14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76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14EB1-7C66-4535-B8CE-3B7497BAD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8F5C0-5EA3-42D3-AD7A-3F341540A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E5497-99C3-426F-A98F-2784E1A2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1D9-2D91-4DDF-9E5D-0E162AF7CB00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E3384-0EC5-455D-B04C-D3CAC515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FCDDD-EBEF-41ED-A2A7-6162025F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EDA3-3935-4BB1-80A7-10CBD9B14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70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71B3-5C7C-4713-A073-23CCA70B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75940-B22E-46DD-93FB-8A734336D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B4C33-982F-4D7A-A0E5-496C0095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1D9-2D91-4DDF-9E5D-0E162AF7CB00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ACD90-D573-4968-800E-2B76FF53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53EEB-E8A2-4CCF-AC29-C8B4468F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EDA3-3935-4BB1-80A7-10CBD9B14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07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8E12-C20B-4D99-ACC9-03851F72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FC643-0AE7-45F2-8372-DA8995B85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5267C-AB52-4C55-A9EA-7B44FE43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1D9-2D91-4DDF-9E5D-0E162AF7CB00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76C2-F58A-410B-8864-263D1267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5272E-AA39-4357-BECC-E5F30A43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EDA3-3935-4BB1-80A7-10CBD9B14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56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72F3-F9C9-4D4B-98A8-12421977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A2E05-EBBE-4F94-ABCD-76D27D005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75043-8FF2-4737-BD7B-60B47501B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F1245-6A51-484A-B9BB-60709EE6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1D9-2D91-4DDF-9E5D-0E162AF7CB00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1F235-367C-4FC3-857D-086574D4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9961B-6991-4E20-A4A8-558E3A52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EDA3-3935-4BB1-80A7-10CBD9B14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37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81B7-D0F7-4128-BC52-6F09AAFD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057B8-7F2B-416A-912A-533627C3D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D4ED0-EC69-49EB-A368-296A4F31E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8A0ED-B168-412E-B9FB-D2E6BE194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44FA6-B84B-4BEB-B1C2-E0904953E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C627E-5654-4A10-9924-6BEA3E64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1D9-2D91-4DDF-9E5D-0E162AF7CB00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99DFE-F59E-4250-867F-C4A592A5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020FE-1138-497E-8BD1-DD88BA26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EDA3-3935-4BB1-80A7-10CBD9B14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20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29CD-BE86-42AE-BEF2-4468CE18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B269E-E3DD-486C-9274-8764B461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1D9-2D91-4DDF-9E5D-0E162AF7CB00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C5CF4-AC67-472C-B597-23810904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93D70-6EF6-43D2-A2B1-17C57427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EDA3-3935-4BB1-80A7-10CBD9B14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8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C1DD1-50F3-4426-900A-EDD24D8F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1D9-2D91-4DDF-9E5D-0E162AF7CB00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FE4D7-EED9-4FC9-8910-8C2F5036D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86C34-FDB6-469A-B93C-630C8FB8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EDA3-3935-4BB1-80A7-10CBD9B14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5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3AD4-7C6F-4047-8335-A99F48498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712CA-8D08-4DFD-A523-464F74E6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9CBAC-58F9-4699-877B-B265D05BA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2C235-335F-4033-9CA5-EDB98FD0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1D9-2D91-4DDF-9E5D-0E162AF7CB00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F788F-D5F5-44BD-B7AF-BBCE94A8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40C18-FF34-47D9-AC96-8EA3D12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EDA3-3935-4BB1-80A7-10CBD9B14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1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481E-64D3-4CAF-B4FF-7950DDF3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1F510-ED69-425A-A63D-AC48DC20C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4796B-15C9-4441-B8CD-078ABD69E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734D3-13B0-4374-9E83-20B61827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1D9-2D91-4DDF-9E5D-0E162AF7CB00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7B251-7B40-4184-8964-C27F060F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A0343-6746-45DD-8F25-9582847A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EDA3-3935-4BB1-80A7-10CBD9B14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4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7A9E32-79A6-479B-B37D-72A49AEE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D9226-D157-4477-8D2F-7E3E66B1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2555F-502D-4A95-9784-E6FE88F0D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721D9-2D91-4DDF-9E5D-0E162AF7CB00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6DE12-7768-4AE5-BB9E-534DA3FF6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1BF9-B94C-4B0E-B969-1288A46AB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EDA3-3935-4BB1-80A7-10CBD9B14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49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utt.ly/7vrQADo" TargetMode="External"/><Relationship Id="rId2" Type="http://schemas.openxmlformats.org/officeDocument/2006/relationships/hyperlink" Target="https://cutt.ly/mvrn2R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utt.ly/rvrEKm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utt.ly/svrOMl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F8A9CD-B8E1-4919-A64B-B2A83BF65046}"/>
              </a:ext>
            </a:extLst>
          </p:cNvPr>
          <p:cNvSpPr/>
          <p:nvPr/>
        </p:nvSpPr>
        <p:spPr>
          <a:xfrm>
            <a:off x="327753" y="176801"/>
            <a:ext cx="1510748" cy="5334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Servo1</a:t>
            </a:r>
          </a:p>
          <a:p>
            <a:pPr algn="ctr"/>
            <a:r>
              <a:rPr lang="en-IN" dirty="0"/>
              <a:t>(base)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DDF74A-10C4-4AC0-A91D-B0851221CEBD}"/>
              </a:ext>
            </a:extLst>
          </p:cNvPr>
          <p:cNvSpPr/>
          <p:nvPr/>
        </p:nvSpPr>
        <p:spPr>
          <a:xfrm>
            <a:off x="2325826" y="164601"/>
            <a:ext cx="1510748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Servo2</a:t>
            </a:r>
          </a:p>
          <a:p>
            <a:pPr algn="ctr"/>
            <a:r>
              <a:rPr lang="en-IN" dirty="0"/>
              <a:t>(elbow1)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C6C4FC-114B-4F43-893A-4A8505524007}"/>
              </a:ext>
            </a:extLst>
          </p:cNvPr>
          <p:cNvSpPr/>
          <p:nvPr/>
        </p:nvSpPr>
        <p:spPr>
          <a:xfrm>
            <a:off x="4125916" y="164601"/>
            <a:ext cx="1510748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Servo3</a:t>
            </a:r>
          </a:p>
          <a:p>
            <a:pPr algn="ctr"/>
            <a:r>
              <a:rPr lang="en-IN" dirty="0"/>
              <a:t>(elbow2)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85E8A5-C30F-4543-B9C0-9B62C18A4887}"/>
              </a:ext>
            </a:extLst>
          </p:cNvPr>
          <p:cNvSpPr/>
          <p:nvPr/>
        </p:nvSpPr>
        <p:spPr>
          <a:xfrm>
            <a:off x="6096000" y="164601"/>
            <a:ext cx="1510748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Servo4</a:t>
            </a:r>
          </a:p>
          <a:p>
            <a:pPr algn="ctr"/>
            <a:r>
              <a:rPr lang="en-IN" dirty="0"/>
              <a:t>(top)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0F6489-7702-49D0-829E-DBB75D96D0F3}"/>
              </a:ext>
            </a:extLst>
          </p:cNvPr>
          <p:cNvSpPr/>
          <p:nvPr/>
        </p:nvSpPr>
        <p:spPr>
          <a:xfrm>
            <a:off x="8224749" y="160392"/>
            <a:ext cx="1510748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Servo5</a:t>
            </a:r>
          </a:p>
          <a:p>
            <a:pPr algn="ctr"/>
            <a:r>
              <a:rPr lang="en-IN" dirty="0"/>
              <a:t>(wrist)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DA1BEEC-561A-4C48-ACE9-D3B958F8FC5A}"/>
              </a:ext>
            </a:extLst>
          </p:cNvPr>
          <p:cNvSpPr/>
          <p:nvPr/>
        </p:nvSpPr>
        <p:spPr>
          <a:xfrm>
            <a:off x="10353498" y="176801"/>
            <a:ext cx="1510748" cy="4849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Servo6</a:t>
            </a:r>
          </a:p>
          <a:p>
            <a:pPr algn="ctr"/>
            <a:r>
              <a:rPr lang="en-IN" dirty="0"/>
              <a:t>(claw)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182E34-3005-499F-9FFD-50836D022DBC}"/>
              </a:ext>
            </a:extLst>
          </p:cNvPr>
          <p:cNvSpPr/>
          <p:nvPr/>
        </p:nvSpPr>
        <p:spPr>
          <a:xfrm>
            <a:off x="10353499" y="5777949"/>
            <a:ext cx="1510748" cy="4849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Flex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BCF2E9D-8316-4F8E-B4CB-2773949F460C}"/>
              </a:ext>
            </a:extLst>
          </p:cNvPr>
          <p:cNvSpPr/>
          <p:nvPr/>
        </p:nvSpPr>
        <p:spPr>
          <a:xfrm>
            <a:off x="327753" y="2557670"/>
            <a:ext cx="11536494" cy="14179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MICROPROCESSOR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A35365-1C0C-47CC-BF4B-5CA8949F2259}"/>
              </a:ext>
            </a:extLst>
          </p:cNvPr>
          <p:cNvCxnSpPr>
            <a:cxnSpLocks/>
          </p:cNvCxnSpPr>
          <p:nvPr/>
        </p:nvCxnSpPr>
        <p:spPr>
          <a:xfrm flipV="1">
            <a:off x="10999304" y="710201"/>
            <a:ext cx="0" cy="1847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1C349A-20C3-4DE2-BE5E-6AB59702E444}"/>
              </a:ext>
            </a:extLst>
          </p:cNvPr>
          <p:cNvCxnSpPr>
            <a:cxnSpLocks/>
          </p:cNvCxnSpPr>
          <p:nvPr/>
        </p:nvCxnSpPr>
        <p:spPr>
          <a:xfrm flipV="1">
            <a:off x="10992678" y="3975652"/>
            <a:ext cx="0" cy="184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C5A35B-B713-4FD7-8371-5B9C1A8A3F9D}"/>
              </a:ext>
            </a:extLst>
          </p:cNvPr>
          <p:cNvSpPr txBox="1"/>
          <p:nvPr/>
        </p:nvSpPr>
        <p:spPr>
          <a:xfrm>
            <a:off x="10787270" y="3670852"/>
            <a:ext cx="49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16726F-D1E7-4A01-89ED-08CCA6A02B98}"/>
              </a:ext>
            </a:extLst>
          </p:cNvPr>
          <p:cNvSpPr txBox="1"/>
          <p:nvPr/>
        </p:nvSpPr>
        <p:spPr>
          <a:xfrm>
            <a:off x="10827024" y="2554247"/>
            <a:ext cx="450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O1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1E5C7D8-5144-4D12-B75C-8FF67DB8562D}"/>
              </a:ext>
            </a:extLst>
          </p:cNvPr>
          <p:cNvSpPr/>
          <p:nvPr/>
        </p:nvSpPr>
        <p:spPr>
          <a:xfrm>
            <a:off x="8224748" y="5777948"/>
            <a:ext cx="1843823" cy="4849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Accelerometer 1</a:t>
            </a:r>
          </a:p>
          <a:p>
            <a:pPr algn="ctr"/>
            <a:r>
              <a:rPr lang="en-IN" dirty="0"/>
              <a:t>R(left ,right)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C55CF4-EA28-4BC7-BA85-1A9C1ABD2154}"/>
              </a:ext>
            </a:extLst>
          </p:cNvPr>
          <p:cNvCxnSpPr>
            <a:cxnSpLocks/>
          </p:cNvCxnSpPr>
          <p:nvPr/>
        </p:nvCxnSpPr>
        <p:spPr>
          <a:xfrm flipV="1">
            <a:off x="9157252" y="3975652"/>
            <a:ext cx="0" cy="184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863417-6AE9-4AEE-8541-F2F8824B8048}"/>
              </a:ext>
            </a:extLst>
          </p:cNvPr>
          <p:cNvCxnSpPr>
            <a:cxnSpLocks/>
          </p:cNvCxnSpPr>
          <p:nvPr/>
        </p:nvCxnSpPr>
        <p:spPr>
          <a:xfrm flipV="1">
            <a:off x="9157252" y="710201"/>
            <a:ext cx="0" cy="1847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DBED58C-9970-4CE1-908A-119CA1DF4E32}"/>
              </a:ext>
            </a:extLst>
          </p:cNvPr>
          <p:cNvSpPr/>
          <p:nvPr/>
        </p:nvSpPr>
        <p:spPr>
          <a:xfrm>
            <a:off x="5929462" y="5777948"/>
            <a:ext cx="1843823" cy="4849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Accelerometer 1</a:t>
            </a:r>
          </a:p>
          <a:p>
            <a:pPr algn="ctr"/>
            <a:r>
              <a:rPr lang="en-IN" dirty="0"/>
              <a:t>R(up, down)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99D251-AB6E-4325-8FA2-85A8FA344516}"/>
              </a:ext>
            </a:extLst>
          </p:cNvPr>
          <p:cNvCxnSpPr>
            <a:cxnSpLocks/>
          </p:cNvCxnSpPr>
          <p:nvPr/>
        </p:nvCxnSpPr>
        <p:spPr>
          <a:xfrm flipV="1">
            <a:off x="6964018" y="3975652"/>
            <a:ext cx="0" cy="184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039A99-AF0B-4DBE-B741-13FA70BE8685}"/>
              </a:ext>
            </a:extLst>
          </p:cNvPr>
          <p:cNvCxnSpPr>
            <a:cxnSpLocks/>
          </p:cNvCxnSpPr>
          <p:nvPr/>
        </p:nvCxnSpPr>
        <p:spPr>
          <a:xfrm flipV="1">
            <a:off x="6944140" y="706778"/>
            <a:ext cx="0" cy="1847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0B4ED47-1FEC-4ADD-AA12-33A4FA95B44F}"/>
              </a:ext>
            </a:extLst>
          </p:cNvPr>
          <p:cNvSpPr/>
          <p:nvPr/>
        </p:nvSpPr>
        <p:spPr>
          <a:xfrm>
            <a:off x="3982935" y="5777947"/>
            <a:ext cx="1843823" cy="4849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Accelerometer 2</a:t>
            </a:r>
          </a:p>
          <a:p>
            <a:pPr algn="ctr"/>
            <a:r>
              <a:rPr lang="en-IN" dirty="0"/>
              <a:t>R(front, back)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25C088-65F5-46FA-9A27-D50000051CC8}"/>
              </a:ext>
            </a:extLst>
          </p:cNvPr>
          <p:cNvCxnSpPr>
            <a:cxnSpLocks/>
          </p:cNvCxnSpPr>
          <p:nvPr/>
        </p:nvCxnSpPr>
        <p:spPr>
          <a:xfrm flipV="1">
            <a:off x="5049079" y="3975652"/>
            <a:ext cx="0" cy="184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75A86B-B36A-4BFE-A16D-E7D3E72D7034}"/>
              </a:ext>
            </a:extLst>
          </p:cNvPr>
          <p:cNvCxnSpPr>
            <a:cxnSpLocks/>
          </p:cNvCxnSpPr>
          <p:nvPr/>
        </p:nvCxnSpPr>
        <p:spPr>
          <a:xfrm flipV="1">
            <a:off x="5015949" y="706778"/>
            <a:ext cx="0" cy="1847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19A0C18-E376-4F14-8BFB-939ADBD55460}"/>
              </a:ext>
            </a:extLst>
          </p:cNvPr>
          <p:cNvSpPr/>
          <p:nvPr/>
        </p:nvSpPr>
        <p:spPr>
          <a:xfrm>
            <a:off x="2057613" y="5777946"/>
            <a:ext cx="1843823" cy="4849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Accelerometer 2</a:t>
            </a:r>
          </a:p>
          <a:p>
            <a:pPr algn="ctr"/>
            <a:r>
              <a:rPr lang="en-IN" dirty="0"/>
              <a:t>R(front, back)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8B2233E-F246-42B5-868B-A5064708B430}"/>
              </a:ext>
            </a:extLst>
          </p:cNvPr>
          <p:cNvCxnSpPr>
            <a:cxnSpLocks/>
          </p:cNvCxnSpPr>
          <p:nvPr/>
        </p:nvCxnSpPr>
        <p:spPr>
          <a:xfrm flipV="1">
            <a:off x="3021566" y="3930477"/>
            <a:ext cx="0" cy="184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9B693C-FFC8-42FF-94A9-164D158A347B}"/>
              </a:ext>
            </a:extLst>
          </p:cNvPr>
          <p:cNvCxnSpPr>
            <a:cxnSpLocks/>
          </p:cNvCxnSpPr>
          <p:nvPr/>
        </p:nvCxnSpPr>
        <p:spPr>
          <a:xfrm flipV="1">
            <a:off x="2979524" y="693792"/>
            <a:ext cx="0" cy="184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CC38245-AB93-4D40-B648-673E58969FF4}"/>
              </a:ext>
            </a:extLst>
          </p:cNvPr>
          <p:cNvSpPr/>
          <p:nvPr/>
        </p:nvSpPr>
        <p:spPr>
          <a:xfrm>
            <a:off x="117118" y="5777945"/>
            <a:ext cx="1843823" cy="4849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Joystick</a:t>
            </a:r>
          </a:p>
          <a:p>
            <a:pPr algn="ctr"/>
            <a:r>
              <a:rPr lang="en-IN" dirty="0"/>
              <a:t>R(front, back)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7BDDB4F-3747-494D-A438-1C8A11068613}"/>
              </a:ext>
            </a:extLst>
          </p:cNvPr>
          <p:cNvCxnSpPr>
            <a:cxnSpLocks/>
          </p:cNvCxnSpPr>
          <p:nvPr/>
        </p:nvCxnSpPr>
        <p:spPr>
          <a:xfrm flipV="1">
            <a:off x="1083127" y="3975652"/>
            <a:ext cx="0" cy="184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13B41E-5823-408E-90F4-D56A19C871C6}"/>
              </a:ext>
            </a:extLst>
          </p:cNvPr>
          <p:cNvCxnSpPr>
            <a:cxnSpLocks/>
          </p:cNvCxnSpPr>
          <p:nvPr/>
        </p:nvCxnSpPr>
        <p:spPr>
          <a:xfrm flipV="1">
            <a:off x="1087538" y="706778"/>
            <a:ext cx="0" cy="184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3A9E98-A8F0-4C2B-9476-6C2B1CC2DA6B}"/>
              </a:ext>
            </a:extLst>
          </p:cNvPr>
          <p:cNvSpPr txBox="1"/>
          <p:nvPr/>
        </p:nvSpPr>
        <p:spPr>
          <a:xfrm>
            <a:off x="8980123" y="3670852"/>
            <a:ext cx="49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BCF01B-2D73-4ACB-BA1F-ABE4C97773BA}"/>
              </a:ext>
            </a:extLst>
          </p:cNvPr>
          <p:cNvSpPr txBox="1"/>
          <p:nvPr/>
        </p:nvSpPr>
        <p:spPr>
          <a:xfrm>
            <a:off x="8980123" y="2554247"/>
            <a:ext cx="45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1B8747-BFA2-4EEA-A109-E0C02D080023}"/>
              </a:ext>
            </a:extLst>
          </p:cNvPr>
          <p:cNvSpPr txBox="1"/>
          <p:nvPr/>
        </p:nvSpPr>
        <p:spPr>
          <a:xfrm>
            <a:off x="6785113" y="2593961"/>
            <a:ext cx="45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8CA190-6D3C-488D-B3CF-184DCC9E7230}"/>
              </a:ext>
            </a:extLst>
          </p:cNvPr>
          <p:cNvSpPr txBox="1"/>
          <p:nvPr/>
        </p:nvSpPr>
        <p:spPr>
          <a:xfrm>
            <a:off x="6801696" y="3606320"/>
            <a:ext cx="38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0DF04E-1D41-4755-B362-73A858F97836}"/>
              </a:ext>
            </a:extLst>
          </p:cNvPr>
          <p:cNvSpPr txBox="1"/>
          <p:nvPr/>
        </p:nvSpPr>
        <p:spPr>
          <a:xfrm>
            <a:off x="4823797" y="2593961"/>
            <a:ext cx="45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7D31B5-0B5A-4417-B4FD-F017D6295CC8}"/>
              </a:ext>
            </a:extLst>
          </p:cNvPr>
          <p:cNvSpPr txBox="1"/>
          <p:nvPr/>
        </p:nvSpPr>
        <p:spPr>
          <a:xfrm>
            <a:off x="4850243" y="3643250"/>
            <a:ext cx="45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142898-4805-4FC4-AF1E-0CC4CC1D569F}"/>
              </a:ext>
            </a:extLst>
          </p:cNvPr>
          <p:cNvSpPr txBox="1"/>
          <p:nvPr/>
        </p:nvSpPr>
        <p:spPr>
          <a:xfrm>
            <a:off x="2754242" y="2586655"/>
            <a:ext cx="45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70248E-2D41-496C-9739-228DF7AFC68C}"/>
              </a:ext>
            </a:extLst>
          </p:cNvPr>
          <p:cNvSpPr txBox="1"/>
          <p:nvPr/>
        </p:nvSpPr>
        <p:spPr>
          <a:xfrm>
            <a:off x="2804153" y="3606320"/>
            <a:ext cx="138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7CFD09-EDDC-422A-9FF5-9FF14E47B3C3}"/>
              </a:ext>
            </a:extLst>
          </p:cNvPr>
          <p:cNvSpPr txBox="1"/>
          <p:nvPr/>
        </p:nvSpPr>
        <p:spPr>
          <a:xfrm>
            <a:off x="848349" y="2586655"/>
            <a:ext cx="45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C679EE-C0C8-4B08-8B00-171842ECC384}"/>
              </a:ext>
            </a:extLst>
          </p:cNvPr>
          <p:cNvSpPr txBox="1"/>
          <p:nvPr/>
        </p:nvSpPr>
        <p:spPr>
          <a:xfrm>
            <a:off x="930345" y="3638586"/>
            <a:ext cx="56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I5</a:t>
            </a:r>
          </a:p>
        </p:txBody>
      </p:sp>
    </p:spTree>
    <p:extLst>
      <p:ext uri="{BB962C8B-B14F-4D97-AF65-F5344CB8AC3E}">
        <p14:creationId xmlns:p14="http://schemas.microsoft.com/office/powerpoint/2010/main" val="177761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3B79A47-9731-4BFA-8808-2724C851F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819150"/>
            <a:ext cx="644842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02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10A5E95-2D26-4084-9314-468CD1182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51258"/>
              </p:ext>
            </p:extLst>
          </p:nvPr>
        </p:nvGraphicFramePr>
        <p:xfrm>
          <a:off x="0" y="1089930"/>
          <a:ext cx="12192000" cy="5920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93283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708423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448069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585487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780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60107511"/>
                    </a:ext>
                  </a:extLst>
                </a:gridCol>
              </a:tblGrid>
              <a:tr h="396659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Model/range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Est .price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16117"/>
                  </a:ext>
                </a:extLst>
              </a:tr>
              <a:tr h="978064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Digital Servomotors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mg996r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hlinkClick r:id="rId2"/>
                        </a:rPr>
                        <a:t>https://cutt.ly/mvrn2RW</a:t>
                      </a:r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 200/- 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558119"/>
                  </a:ext>
                </a:extLst>
              </a:tr>
              <a:tr h="978064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Micro Servomotors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SG90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3"/>
                        </a:rPr>
                        <a:t>https://cutt.ly/7vrQADo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 100/- 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913616"/>
                  </a:ext>
                </a:extLst>
              </a:tr>
              <a:tr h="396659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ARM(Hardware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Acrylic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 1500 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351407"/>
                  </a:ext>
                </a:extLst>
              </a:tr>
              <a:tr h="739314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jump wire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4"/>
                        </a:rPr>
                        <a:t>https://cutt.ly/rvrEKme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 65/- 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614270"/>
                  </a:ext>
                </a:extLst>
              </a:tr>
              <a:tr h="1182903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Miscellaneous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dirty="0" err="1"/>
                        <a:t>Feviquick</a:t>
                      </a:r>
                      <a:endParaRPr lang="en-IN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dirty="0" err="1"/>
                        <a:t>Gluesticks</a:t>
                      </a:r>
                      <a:endParaRPr lang="en-IN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dirty="0"/>
                        <a:t>etc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 200/-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88626"/>
                  </a:ext>
                </a:extLst>
              </a:tr>
              <a:tr h="39665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92455"/>
                  </a:ext>
                </a:extLst>
              </a:tr>
              <a:tr h="39665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614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02763A9-C903-4253-A2B1-A4EEE79CEF8D}"/>
              </a:ext>
            </a:extLst>
          </p:cNvPr>
          <p:cNvSpPr txBox="1"/>
          <p:nvPr/>
        </p:nvSpPr>
        <p:spPr>
          <a:xfrm>
            <a:off x="196948" y="168812"/>
            <a:ext cx="2475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ARM -Budget</a:t>
            </a:r>
          </a:p>
        </p:txBody>
      </p:sp>
    </p:spTree>
    <p:extLst>
      <p:ext uri="{BB962C8B-B14F-4D97-AF65-F5344CB8AC3E}">
        <p14:creationId xmlns:p14="http://schemas.microsoft.com/office/powerpoint/2010/main" val="254857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10A5E95-2D26-4084-9314-468CD1182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799497"/>
              </p:ext>
            </p:extLst>
          </p:nvPr>
        </p:nvGraphicFramePr>
        <p:xfrm>
          <a:off x="0" y="753587"/>
          <a:ext cx="10916532" cy="538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422">
                  <a:extLst>
                    <a:ext uri="{9D8B030D-6E8A-4147-A177-3AD203B41FA5}">
                      <a16:colId xmlns:a16="http://schemas.microsoft.com/office/drawing/2014/main" val="2089328393"/>
                    </a:ext>
                  </a:extLst>
                </a:gridCol>
                <a:gridCol w="1819422">
                  <a:extLst>
                    <a:ext uri="{9D8B030D-6E8A-4147-A177-3AD203B41FA5}">
                      <a16:colId xmlns:a16="http://schemas.microsoft.com/office/drawing/2014/main" val="3270842388"/>
                    </a:ext>
                  </a:extLst>
                </a:gridCol>
                <a:gridCol w="1819422">
                  <a:extLst>
                    <a:ext uri="{9D8B030D-6E8A-4147-A177-3AD203B41FA5}">
                      <a16:colId xmlns:a16="http://schemas.microsoft.com/office/drawing/2014/main" val="1844806943"/>
                    </a:ext>
                  </a:extLst>
                </a:gridCol>
                <a:gridCol w="1819422">
                  <a:extLst>
                    <a:ext uri="{9D8B030D-6E8A-4147-A177-3AD203B41FA5}">
                      <a16:colId xmlns:a16="http://schemas.microsoft.com/office/drawing/2014/main" val="1858548717"/>
                    </a:ext>
                  </a:extLst>
                </a:gridCol>
                <a:gridCol w="1819422">
                  <a:extLst>
                    <a:ext uri="{9D8B030D-6E8A-4147-A177-3AD203B41FA5}">
                      <a16:colId xmlns:a16="http://schemas.microsoft.com/office/drawing/2014/main" val="36478078"/>
                    </a:ext>
                  </a:extLst>
                </a:gridCol>
                <a:gridCol w="1819422">
                  <a:extLst>
                    <a:ext uri="{9D8B030D-6E8A-4147-A177-3AD203B41FA5}">
                      <a16:colId xmlns:a16="http://schemas.microsoft.com/office/drawing/2014/main" val="1060107511"/>
                    </a:ext>
                  </a:extLst>
                </a:gridCol>
              </a:tblGrid>
              <a:tr h="261289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Model/range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Est .price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16117"/>
                  </a:ext>
                </a:extLst>
              </a:tr>
              <a:tr h="511692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Woolen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558119"/>
                  </a:ext>
                </a:extLst>
              </a:tr>
              <a:tr h="65322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Flex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 Sensor 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2"/>
                        </a:rPr>
                        <a:t>https://cutt.ly/svrOMl9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 345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913616"/>
                  </a:ext>
                </a:extLst>
              </a:tr>
              <a:tr h="45725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 Potentiometer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10kOhms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351407"/>
                  </a:ext>
                </a:extLst>
              </a:tr>
              <a:tr h="386785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Accelerometer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ADXL345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 150/-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614270"/>
                  </a:ext>
                </a:extLst>
              </a:tr>
              <a:tr h="618858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 dirty="0"/>
                        <a:t>Joystick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PS2 RC-A-040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 50/-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88626"/>
                  </a:ext>
                </a:extLst>
              </a:tr>
              <a:tr h="457256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Touch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REDTTP223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 150/-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92455"/>
                  </a:ext>
                </a:extLst>
              </a:tr>
              <a:tr h="936287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Vibration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Cellphone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Micro Vibrator Motor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https://www.hnhcart.com/products/cellphone-micro-vibrator-motor?variant=33191667794008&amp;currency=INR&amp;utm_medium=product_sync&amp;utm_source=google&amp;utm_content=sag_organic&amp;utm_campaign=sag_organic&amp;utm_campaign=gs-2020-11-23&amp;utm_source=google&amp;utm_medium=smart_campaign</a:t>
                      </a:r>
                    </a:p>
                    <a:p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 50/-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614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02763A9-C903-4253-A2B1-A4EEE79CEF8D}"/>
              </a:ext>
            </a:extLst>
          </p:cNvPr>
          <p:cNvSpPr txBox="1"/>
          <p:nvPr/>
        </p:nvSpPr>
        <p:spPr>
          <a:xfrm>
            <a:off x="196948" y="168812"/>
            <a:ext cx="375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Controller-Budget</a:t>
            </a:r>
          </a:p>
        </p:txBody>
      </p:sp>
    </p:spTree>
    <p:extLst>
      <p:ext uri="{BB962C8B-B14F-4D97-AF65-F5344CB8AC3E}">
        <p14:creationId xmlns:p14="http://schemas.microsoft.com/office/powerpoint/2010/main" val="266730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312</Words>
  <Application>Microsoft Office PowerPoint</Application>
  <PresentationFormat>Widescreen</PresentationFormat>
  <Paragraphs>122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 Soni</dc:creator>
  <cp:lastModifiedBy>Anirudh Soni</cp:lastModifiedBy>
  <cp:revision>13</cp:revision>
  <dcterms:created xsi:type="dcterms:W3CDTF">2021-04-13T13:17:37Z</dcterms:created>
  <dcterms:modified xsi:type="dcterms:W3CDTF">2021-04-13T15:13:20Z</dcterms:modified>
</cp:coreProperties>
</file>