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2E10-52AA-4084-A40B-1B2171F5B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66E3CB-AF67-4A22-9A15-C470C9C5F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89AA90-B339-47D1-808A-A1F0A0432C0B}"/>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5" name="Footer Placeholder 4">
            <a:extLst>
              <a:ext uri="{FF2B5EF4-FFF2-40B4-BE49-F238E27FC236}">
                <a16:creationId xmlns:a16="http://schemas.microsoft.com/office/drawing/2014/main" id="{993320FD-7738-4FB4-BA31-BB2B60F09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6F0E7-9663-4BAC-B954-736DAE16E149}"/>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224131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B730-0D74-4A8C-AA94-46A639159F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7E9AD9-815E-4241-8D1F-C2543E7A4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A4E66-CC1E-4571-83FE-B8169341699E}"/>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5" name="Footer Placeholder 4">
            <a:extLst>
              <a:ext uri="{FF2B5EF4-FFF2-40B4-BE49-F238E27FC236}">
                <a16:creationId xmlns:a16="http://schemas.microsoft.com/office/drawing/2014/main" id="{6E139EC0-0785-4CFC-9147-A932D071B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B6CF6-40CA-4DCF-8243-27310D94D80C}"/>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281546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FBFC95-2279-4606-B01F-6483B69476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79115B-A673-4F5D-BF57-B059BC258A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F59CE-3F66-422A-85E4-4C93EB4AE7B7}"/>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5" name="Footer Placeholder 4">
            <a:extLst>
              <a:ext uri="{FF2B5EF4-FFF2-40B4-BE49-F238E27FC236}">
                <a16:creationId xmlns:a16="http://schemas.microsoft.com/office/drawing/2014/main" id="{618E58E1-F341-4BF7-A805-75F7F6E5D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6B6B8-61BF-4854-AE4F-6FF80679BA84}"/>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134811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0463-8273-448C-B243-AD7EFFB0F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9D259-73BF-409D-A41C-5EFA413A2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7B298-2B09-4B7D-A576-689430C9AA94}"/>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5" name="Footer Placeholder 4">
            <a:extLst>
              <a:ext uri="{FF2B5EF4-FFF2-40B4-BE49-F238E27FC236}">
                <a16:creationId xmlns:a16="http://schemas.microsoft.com/office/drawing/2014/main" id="{B0C856CF-6563-4CD1-B9BD-8FC415F34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51341-6701-4504-B94E-AE9BB2A0698A}"/>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399392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485E-6A3B-43F8-95A0-02863CD6F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FA6E0-3C24-4B38-A3DD-8E9A1E6F5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8F04B-B570-4B7E-9C6B-49CA1DF48D51}"/>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5" name="Footer Placeholder 4">
            <a:extLst>
              <a:ext uri="{FF2B5EF4-FFF2-40B4-BE49-F238E27FC236}">
                <a16:creationId xmlns:a16="http://schemas.microsoft.com/office/drawing/2014/main" id="{61BC155E-9531-4993-B040-8275EA718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4009B-10E9-4582-AE8D-0937F632F855}"/>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27477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681D-6EA3-4DBB-9487-7203E725D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1BEE0-D9F0-49AA-8770-2A8BE1E61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CF15A5-71A4-459F-8B90-4E8407419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1E2501-21D9-40B3-BA6F-99ACEC7816E6}"/>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6" name="Footer Placeholder 5">
            <a:extLst>
              <a:ext uri="{FF2B5EF4-FFF2-40B4-BE49-F238E27FC236}">
                <a16:creationId xmlns:a16="http://schemas.microsoft.com/office/drawing/2014/main" id="{D7E9D3BC-CDD4-4D0E-AE87-FE929A515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DE9F3-F68B-41A6-94E5-6648D7B6A3CF}"/>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120758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73C3-6056-4541-B620-5F50501E1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4DFD7E-3D28-46E1-A603-509C198AB2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F167A-A039-4325-9330-AF85FF8D22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7316B3-D730-4DBF-952D-637DFDC72F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63E6A0-6607-4FA8-8E79-3AAB17E72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C076E0-960A-4B7D-ADBC-5B1901F4B142}"/>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8" name="Footer Placeholder 7">
            <a:extLst>
              <a:ext uri="{FF2B5EF4-FFF2-40B4-BE49-F238E27FC236}">
                <a16:creationId xmlns:a16="http://schemas.microsoft.com/office/drawing/2014/main" id="{11F3C7D6-1BFD-4B03-834F-C9804F0109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1563EB-896C-47A3-8F65-AF6C1604A017}"/>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378578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A224-732C-4345-9869-6E62203406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FBF28-7D6F-46C2-8198-DDC478331B49}"/>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4" name="Footer Placeholder 3">
            <a:extLst>
              <a:ext uri="{FF2B5EF4-FFF2-40B4-BE49-F238E27FC236}">
                <a16:creationId xmlns:a16="http://schemas.microsoft.com/office/drawing/2014/main" id="{B6D205E0-C8B3-42B6-BA57-EB1B9F3ED1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BC1739-84F7-4DCD-AB64-661CD178A397}"/>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46954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9CDA9-1D25-4366-81CE-E6B997F5AEFE}"/>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3" name="Footer Placeholder 2">
            <a:extLst>
              <a:ext uri="{FF2B5EF4-FFF2-40B4-BE49-F238E27FC236}">
                <a16:creationId xmlns:a16="http://schemas.microsoft.com/office/drawing/2014/main" id="{763C2FF7-1ED5-43CC-AFF8-F0DC28744D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451F5D-6ECF-4466-AD6A-34D93AFC69D0}"/>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198719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AEDD-DFE7-4954-A7BD-87CBF3429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C2C8A-39C0-4CDD-AA8E-EAA8C556F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44741D-805B-4CEF-843E-9E58D09E3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119FA-3747-4154-A9AB-55AD76606036}"/>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6" name="Footer Placeholder 5">
            <a:extLst>
              <a:ext uri="{FF2B5EF4-FFF2-40B4-BE49-F238E27FC236}">
                <a16:creationId xmlns:a16="http://schemas.microsoft.com/office/drawing/2014/main" id="{BAFDD752-BF71-4B06-A663-93522CFED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A20F7-034E-4729-8B9A-48BDE712353E}"/>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11532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5752-131B-4DCA-81A0-AF9DDA0E9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CE8C4-7CE9-4BA8-82A6-9809CB4CA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A5E8E-F47B-4576-889F-E066D9C28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7FD6A-5151-41B1-8E6A-7DBB4A11D707}"/>
              </a:ext>
            </a:extLst>
          </p:cNvPr>
          <p:cNvSpPr>
            <a:spLocks noGrp="1"/>
          </p:cNvSpPr>
          <p:nvPr>
            <p:ph type="dt" sz="half" idx="10"/>
          </p:nvPr>
        </p:nvSpPr>
        <p:spPr/>
        <p:txBody>
          <a:bodyPr/>
          <a:lstStyle/>
          <a:p>
            <a:fld id="{5CE38030-96E3-472E-BE69-8442A4059327}" type="datetimeFigureOut">
              <a:rPr lang="en-US" smtClean="0"/>
              <a:t>12/6/2022</a:t>
            </a:fld>
            <a:endParaRPr lang="en-US"/>
          </a:p>
        </p:txBody>
      </p:sp>
      <p:sp>
        <p:nvSpPr>
          <p:cNvPr id="6" name="Footer Placeholder 5">
            <a:extLst>
              <a:ext uri="{FF2B5EF4-FFF2-40B4-BE49-F238E27FC236}">
                <a16:creationId xmlns:a16="http://schemas.microsoft.com/office/drawing/2014/main" id="{69BD47ED-C343-41DA-9021-AA2F5C99F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5F17D-B1A5-4AD7-AA9C-308AA04D9DEC}"/>
              </a:ext>
            </a:extLst>
          </p:cNvPr>
          <p:cNvSpPr>
            <a:spLocks noGrp="1"/>
          </p:cNvSpPr>
          <p:nvPr>
            <p:ph type="sldNum" sz="quarter" idx="12"/>
          </p:nvPr>
        </p:nvSpPr>
        <p:spPr/>
        <p:txBody>
          <a:bodyPr/>
          <a:lstStyle/>
          <a:p>
            <a:fld id="{B217F74E-96A5-4922-928B-042D95A93C03}" type="slidenum">
              <a:rPr lang="en-US" smtClean="0"/>
              <a:t>‹#›</a:t>
            </a:fld>
            <a:endParaRPr lang="en-US"/>
          </a:p>
        </p:txBody>
      </p:sp>
    </p:spTree>
    <p:extLst>
      <p:ext uri="{BB962C8B-B14F-4D97-AF65-F5344CB8AC3E}">
        <p14:creationId xmlns:p14="http://schemas.microsoft.com/office/powerpoint/2010/main" val="423198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D9FA9-7EB2-4713-850D-2CE277B7C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0A69C-9A8B-4D8F-A164-65B845B51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E07B0-A22D-43C1-928D-1C1AEC324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38030-96E3-472E-BE69-8442A4059327}" type="datetimeFigureOut">
              <a:rPr lang="en-US" smtClean="0"/>
              <a:t>12/6/2022</a:t>
            </a:fld>
            <a:endParaRPr lang="en-US"/>
          </a:p>
        </p:txBody>
      </p:sp>
      <p:sp>
        <p:nvSpPr>
          <p:cNvPr id="5" name="Footer Placeholder 4">
            <a:extLst>
              <a:ext uri="{FF2B5EF4-FFF2-40B4-BE49-F238E27FC236}">
                <a16:creationId xmlns:a16="http://schemas.microsoft.com/office/drawing/2014/main" id="{CFB33EED-2919-4711-BB61-48CBBE869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EE0047-FB80-480C-A4C3-83D5EB302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7F74E-96A5-4922-928B-042D95A93C03}" type="slidenum">
              <a:rPr lang="en-US" smtClean="0"/>
              <a:t>‹#›</a:t>
            </a:fld>
            <a:endParaRPr lang="en-US"/>
          </a:p>
        </p:txBody>
      </p:sp>
    </p:spTree>
    <p:extLst>
      <p:ext uri="{BB962C8B-B14F-4D97-AF65-F5344CB8AC3E}">
        <p14:creationId xmlns:p14="http://schemas.microsoft.com/office/powerpoint/2010/main" val="2787495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nderspage.com/write-executive-summary-rfp-response/"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tenderspage.com/write-executive-summary-rfp-response/"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57E7"/>
        </a:solidFill>
        <a:effectLst/>
      </p:bgPr>
    </p:bg>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48DFB1DA-75BA-42A0-8236-E72912A59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684" y="134224"/>
            <a:ext cx="5264020" cy="5264020"/>
          </a:xfrm>
          <a:prstGeom prst="rect">
            <a:avLst/>
          </a:prstGeom>
        </p:spPr>
      </p:pic>
      <p:sp>
        <p:nvSpPr>
          <p:cNvPr id="7" name="TextBox 6">
            <a:extLst>
              <a:ext uri="{FF2B5EF4-FFF2-40B4-BE49-F238E27FC236}">
                <a16:creationId xmlns:a16="http://schemas.microsoft.com/office/drawing/2014/main" id="{C5A479B0-87D0-4680-A9B5-D942DEF3989F}"/>
              </a:ext>
            </a:extLst>
          </p:cNvPr>
          <p:cNvSpPr txBox="1"/>
          <p:nvPr/>
        </p:nvSpPr>
        <p:spPr>
          <a:xfrm>
            <a:off x="4365848" y="5154963"/>
            <a:ext cx="6097554" cy="1200329"/>
          </a:xfrm>
          <a:prstGeom prst="rect">
            <a:avLst/>
          </a:prstGeom>
          <a:noFill/>
        </p:spPr>
        <p:txBody>
          <a:bodyPr wrap="square">
            <a:spAutoFit/>
          </a:bodyPr>
          <a:lstStyle/>
          <a:p>
            <a:r>
              <a:rPr lang="en-US" sz="1800" dirty="0">
                <a:effectLst/>
                <a:latin typeface="Segoe UI" panose="020B0502040204020203" pitchFamily="34" charset="0"/>
                <a:cs typeface="Segoe UI" panose="020B0502040204020203" pitchFamily="34" charset="0"/>
              </a:rPr>
              <a:t>Dat</a:t>
            </a:r>
            <a:r>
              <a:rPr lang="en-US" dirty="0">
                <a:latin typeface="Segoe UI" panose="020B0502040204020203" pitchFamily="34" charset="0"/>
                <a:cs typeface="Segoe UI" panose="020B0502040204020203" pitchFamily="34" charset="0"/>
              </a:rPr>
              <a:t>a Science Green Belt</a:t>
            </a:r>
            <a:endParaRPr lang="en-US" sz="1800" dirty="0">
              <a:effectLst/>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Week 1</a:t>
            </a:r>
            <a:endParaRPr lang="en-US" sz="1800" dirty="0">
              <a:effectLst/>
              <a:latin typeface="Segoe UI" panose="020B0502040204020203" pitchFamily="34" charset="0"/>
              <a:cs typeface="Segoe UI" panose="020B0502040204020203" pitchFamily="34" charset="0"/>
            </a:endParaRPr>
          </a:p>
          <a:p>
            <a:r>
              <a:rPr lang="en-US" sz="1800" dirty="0">
                <a:effectLst/>
                <a:latin typeface="Segoe UI" panose="020B0502040204020203" pitchFamily="34" charset="0"/>
                <a:cs typeface="Segoe UI" panose="020B0502040204020203" pitchFamily="34" charset="0"/>
              </a:rPr>
              <a:t>Evolution 1</a:t>
            </a:r>
          </a:p>
          <a:p>
            <a:r>
              <a:rPr lang="en-US" dirty="0">
                <a:latin typeface="Segoe UI" panose="020B0502040204020203" pitchFamily="34" charset="0"/>
                <a:cs typeface="Segoe UI" panose="020B0502040204020203" pitchFamily="34" charset="0"/>
              </a:rPr>
              <a:t>12/6/2022</a:t>
            </a:r>
          </a:p>
        </p:txBody>
      </p:sp>
    </p:spTree>
    <p:extLst>
      <p:ext uri="{BB962C8B-B14F-4D97-AF65-F5344CB8AC3E}">
        <p14:creationId xmlns:p14="http://schemas.microsoft.com/office/powerpoint/2010/main" val="380975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BB387-8358-41D1-A110-AA78201CA83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Agenda</a:t>
            </a:r>
          </a:p>
        </p:txBody>
      </p:sp>
      <p:sp>
        <p:nvSpPr>
          <p:cNvPr id="4" name="TextBox 3">
            <a:extLst>
              <a:ext uri="{FF2B5EF4-FFF2-40B4-BE49-F238E27FC236}">
                <a16:creationId xmlns:a16="http://schemas.microsoft.com/office/drawing/2014/main" id="{88108259-C2DB-3AFE-F85D-C406A5D9ED15}"/>
              </a:ext>
            </a:extLst>
          </p:cNvPr>
          <p:cNvSpPr txBox="1"/>
          <p:nvPr/>
        </p:nvSpPr>
        <p:spPr>
          <a:xfrm>
            <a:off x="5524059" y="1582340"/>
            <a:ext cx="6098582" cy="3693319"/>
          </a:xfrm>
          <a:prstGeom prst="rect">
            <a:avLst/>
          </a:prstGeom>
          <a:noFill/>
        </p:spPr>
        <p:txBody>
          <a:bodyPr wrap="square">
            <a:spAutoFit/>
          </a:bodyPr>
          <a:lstStyle/>
          <a:p>
            <a:r>
              <a:rPr lang="en-US" dirty="0"/>
              <a:t>What is Data Science?</a:t>
            </a:r>
          </a:p>
          <a:p>
            <a:endParaRPr lang="en-US" dirty="0"/>
          </a:p>
          <a:p>
            <a:r>
              <a:rPr lang="en-US" dirty="0"/>
              <a:t>How Does Data Science differ from....?</a:t>
            </a:r>
          </a:p>
          <a:p>
            <a:endParaRPr lang="en-US" dirty="0"/>
          </a:p>
          <a:p>
            <a:r>
              <a:rPr lang="en-US" dirty="0"/>
              <a:t>Career Prospects</a:t>
            </a:r>
          </a:p>
          <a:p>
            <a:endParaRPr lang="en-US" dirty="0"/>
          </a:p>
          <a:p>
            <a:r>
              <a:rPr lang="en-US" dirty="0"/>
              <a:t>Git Hub</a:t>
            </a:r>
          </a:p>
          <a:p>
            <a:endParaRPr lang="en-US" dirty="0"/>
          </a:p>
          <a:p>
            <a:r>
              <a:rPr lang="en-US" dirty="0"/>
              <a:t>Project Review</a:t>
            </a:r>
          </a:p>
          <a:p>
            <a:endParaRPr lang="en-US" dirty="0"/>
          </a:p>
          <a:p>
            <a:r>
              <a:rPr lang="en-US" dirty="0"/>
              <a:t>Folder Structure</a:t>
            </a:r>
          </a:p>
          <a:p>
            <a:endParaRPr lang="en-US" dirty="0"/>
          </a:p>
          <a:p>
            <a:r>
              <a:rPr lang="en-US" dirty="0"/>
              <a:t>Homework Assignment</a:t>
            </a:r>
          </a:p>
        </p:txBody>
      </p:sp>
    </p:spTree>
    <p:extLst>
      <p:ext uri="{BB962C8B-B14F-4D97-AF65-F5344CB8AC3E}">
        <p14:creationId xmlns:p14="http://schemas.microsoft.com/office/powerpoint/2010/main" val="348489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ADCD7-7C17-4521-AD66-973E0F87A2C1}"/>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100" dirty="0">
                <a:solidFill>
                  <a:schemeClr val="bg1"/>
                </a:solidFill>
              </a:rPr>
              <a:t>What is Data Science?</a:t>
            </a:r>
          </a:p>
        </p:txBody>
      </p:sp>
      <p:pic>
        <p:nvPicPr>
          <p:cNvPr id="6" name="Picture 5" descr="A picture containing text, businesscard&#10;&#10;Description automatically generated">
            <a:extLst>
              <a:ext uri="{FF2B5EF4-FFF2-40B4-BE49-F238E27FC236}">
                <a16:creationId xmlns:a16="http://schemas.microsoft.com/office/drawing/2014/main" id="{5857A756-2897-42DB-9534-57D89DC610C1}"/>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72912" y="0"/>
            <a:ext cx="7219088" cy="6857990"/>
          </a:xfrm>
          <a:prstGeom prst="rect">
            <a:avLst/>
          </a:prstGeom>
        </p:spPr>
      </p:pic>
      <p:sp>
        <p:nvSpPr>
          <p:cNvPr id="3" name="TextBox 2">
            <a:extLst>
              <a:ext uri="{FF2B5EF4-FFF2-40B4-BE49-F238E27FC236}">
                <a16:creationId xmlns:a16="http://schemas.microsoft.com/office/drawing/2014/main" id="{80A22E59-6558-4B31-981C-AB1427EC2122}"/>
              </a:ext>
            </a:extLst>
          </p:cNvPr>
          <p:cNvSpPr txBox="1"/>
          <p:nvPr/>
        </p:nvSpPr>
        <p:spPr>
          <a:xfrm>
            <a:off x="5289601" y="283030"/>
            <a:ext cx="6585709" cy="2062103"/>
          </a:xfrm>
          <a:prstGeom prst="rect">
            <a:avLst/>
          </a:prstGeom>
          <a:noFill/>
        </p:spPr>
        <p:txBody>
          <a:bodyPr wrap="square" rtlCol="0">
            <a:spAutoFit/>
          </a:bodyPr>
          <a:lstStyle/>
          <a:p>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 This analysis helps data scientists to ask and answer questions like what happened, why it happened, what will happen, and what can be done with the results.</a:t>
            </a:r>
          </a:p>
          <a:p>
            <a:endParaRPr lang="en-US" sz="1600" dirty="0"/>
          </a:p>
          <a:p>
            <a:endParaRPr lang="en-US" sz="1600" dirty="0"/>
          </a:p>
        </p:txBody>
      </p:sp>
      <p:pic>
        <p:nvPicPr>
          <p:cNvPr id="1026" name="Picture 2" descr="What is Data Science: Tutorial, Components, Tools, Life Cycle, Applications  - Javatpoint">
            <a:extLst>
              <a:ext uri="{FF2B5EF4-FFF2-40B4-BE49-F238E27FC236}">
                <a16:creationId xmlns:a16="http://schemas.microsoft.com/office/drawing/2014/main" id="{1714EEC4-2B29-98B4-1905-178C4D222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3067" y="1899231"/>
            <a:ext cx="543877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16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ADCD7-7C17-4521-AD66-973E0F87A2C1}"/>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100" dirty="0">
                <a:solidFill>
                  <a:schemeClr val="bg1"/>
                </a:solidFill>
              </a:rPr>
              <a:t>What is Data Science?</a:t>
            </a:r>
          </a:p>
        </p:txBody>
      </p:sp>
      <p:pic>
        <p:nvPicPr>
          <p:cNvPr id="6" name="Picture 5" descr="A picture containing text, businesscard&#10;&#10;Description automatically generated">
            <a:extLst>
              <a:ext uri="{FF2B5EF4-FFF2-40B4-BE49-F238E27FC236}">
                <a16:creationId xmlns:a16="http://schemas.microsoft.com/office/drawing/2014/main" id="{5857A756-2897-42DB-9534-57D89DC610C1}"/>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72912" y="0"/>
            <a:ext cx="7219088" cy="6857990"/>
          </a:xfrm>
          <a:prstGeom prst="rect">
            <a:avLst/>
          </a:prstGeom>
        </p:spPr>
      </p:pic>
      <p:pic>
        <p:nvPicPr>
          <p:cNvPr id="4" name="Picture 3">
            <a:extLst>
              <a:ext uri="{FF2B5EF4-FFF2-40B4-BE49-F238E27FC236}">
                <a16:creationId xmlns:a16="http://schemas.microsoft.com/office/drawing/2014/main" id="{5867F0FF-C669-457D-0BD8-E594F3B3621F}"/>
              </a:ext>
            </a:extLst>
          </p:cNvPr>
          <p:cNvPicPr>
            <a:picLocks noChangeAspect="1"/>
          </p:cNvPicPr>
          <p:nvPr/>
        </p:nvPicPr>
        <p:blipFill>
          <a:blip r:embed="rId4"/>
          <a:stretch>
            <a:fillRect/>
          </a:stretch>
        </p:blipFill>
        <p:spPr>
          <a:xfrm>
            <a:off x="5623901" y="640081"/>
            <a:ext cx="5588430" cy="5728141"/>
          </a:xfrm>
          <a:prstGeom prst="rect">
            <a:avLst/>
          </a:prstGeom>
        </p:spPr>
      </p:pic>
    </p:spTree>
    <p:extLst>
      <p:ext uri="{BB962C8B-B14F-4D97-AF65-F5344CB8AC3E}">
        <p14:creationId xmlns:p14="http://schemas.microsoft.com/office/powerpoint/2010/main" val="293120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ADCD7-7C17-4521-AD66-973E0F87A2C1}"/>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100" dirty="0">
                <a:solidFill>
                  <a:schemeClr val="bg1"/>
                </a:solidFill>
              </a:rPr>
              <a:t>What is Data Science?</a:t>
            </a:r>
          </a:p>
        </p:txBody>
      </p:sp>
      <p:pic>
        <p:nvPicPr>
          <p:cNvPr id="3" name="Picture 2">
            <a:extLst>
              <a:ext uri="{FF2B5EF4-FFF2-40B4-BE49-F238E27FC236}">
                <a16:creationId xmlns:a16="http://schemas.microsoft.com/office/drawing/2014/main" id="{779055D3-304F-456A-D95A-9CA6B0F72F55}"/>
              </a:ext>
            </a:extLst>
          </p:cNvPr>
          <p:cNvPicPr>
            <a:picLocks noChangeAspect="1"/>
          </p:cNvPicPr>
          <p:nvPr/>
        </p:nvPicPr>
        <p:blipFill>
          <a:blip r:embed="rId2"/>
          <a:stretch>
            <a:fillRect/>
          </a:stretch>
        </p:blipFill>
        <p:spPr>
          <a:xfrm>
            <a:off x="6531891" y="0"/>
            <a:ext cx="4101130" cy="6858000"/>
          </a:xfrm>
          <a:prstGeom prst="rect">
            <a:avLst/>
          </a:prstGeom>
        </p:spPr>
      </p:pic>
    </p:spTree>
    <p:extLst>
      <p:ext uri="{BB962C8B-B14F-4D97-AF65-F5344CB8AC3E}">
        <p14:creationId xmlns:p14="http://schemas.microsoft.com/office/powerpoint/2010/main" val="3813178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8384</TotalTime>
  <Words>123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PowerPoint Presentation</vt:lpstr>
      <vt:lpstr>Agenda</vt:lpstr>
      <vt:lpstr>What is Data Science?</vt:lpstr>
      <vt:lpstr>What is Data Science?</vt:lpstr>
      <vt:lpstr>What is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Cichonski</dc:creator>
  <cp:lastModifiedBy>Mark Cichonski</cp:lastModifiedBy>
  <cp:revision>45</cp:revision>
  <dcterms:created xsi:type="dcterms:W3CDTF">2021-01-26T18:35:13Z</dcterms:created>
  <dcterms:modified xsi:type="dcterms:W3CDTF">2022-12-06T21:06:30Z</dcterms:modified>
</cp:coreProperties>
</file>