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9" r:id="rId9"/>
    <p:sldId id="260" r:id="rId10"/>
    <p:sldId id="261" r:id="rId11"/>
    <p:sldId id="263" r:id="rId12"/>
    <p:sldId id="264" r:id="rId13"/>
    <p:sldId id="267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8175A-97DD-45D2-A2CF-7FA8187300A2}" v="10" dt="2023-06-08T16:05:2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outlineViewPr>
    <p:cViewPr>
      <p:scale>
        <a:sx n="33" d="100"/>
        <a:sy n="33" d="100"/>
      </p:scale>
      <p:origin x="0" y="-19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709-B639-21A2-C041-0C8DE95AA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C8609-80CF-9A79-3278-650F07A3A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CC85F-B103-7956-EC98-FFEB8808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DF3A-7516-C3AA-06A2-8561E920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AA69-EC5D-BC88-251C-D3CDB243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B584-4228-E5A5-DE66-52829D2B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1A6A-9C10-7D12-38ED-5113A6F07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0F83-9561-D4DD-F16A-C8A5E148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8BDD-CE1B-00D3-1F0D-7732831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D767-514F-1CBD-F013-A13F401E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AE796-CE09-1CB1-7E59-88791F2AE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C6FE7-8C4D-C47C-C2B1-13DFBE11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140B-72E4-1103-3240-6AB6A9B5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EBC7-D58A-CC3E-C914-A6A1034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1D54-4B3A-0965-A267-0F6ADB1F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0891-69EE-2C74-CFCB-382CF482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0674-0F6F-13A6-2610-744A82D2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65D3-E578-3702-EE1C-4140BDD8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468C-7755-40E8-7684-EDD95F7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D8BE-1896-A0A5-DFE9-04E3DFC8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1641-923B-F66B-18AB-87A6BACF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8836A-C9A2-3B82-6F27-6073A41E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1C25-897A-7D0A-2071-11B186A2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85F3-26B1-BCD7-E726-E396CB94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19BC-A6FA-AFBD-4D8F-8072DC53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93B6-43E2-5940-264C-5A20B1D1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99E7-FB7C-C7EC-E763-153A95BFF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9112B-5F7A-09CB-BB9E-5D8D02404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1B5F-B4CD-D756-71DA-6FD8742A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46DB-5182-93BD-A285-75D0826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D2F4-B2A4-C97D-C52E-8C4F3E25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19A2-2CA0-BD78-398B-6B0CFA98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89584-6334-2F0C-3924-DA9DCAF1F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C663-5285-FF7B-3725-4D532A42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745A3-84A0-DA4B-07F7-E0139E19A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E4D85-7EA3-3092-B14A-8A779AFAB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36960-927E-ECD6-2A88-F31F2303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6DFF-24D9-A350-5449-2323D0E4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BA8B8-EB77-4958-0490-2E56BD5F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32FE-3393-5B7F-9F15-39F6E630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EF5F6-ACF7-01EB-29E9-FA15B7A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D13D-1945-A112-3EC0-2613A192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9AEA6-0612-AF21-F59B-0B8370E2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D765-02D9-8B76-AC36-B694427B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58F8F-39C1-7828-1903-AFB47DFB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85D6E-E400-3E15-DB6E-75224A4B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51-4852-7433-8E8A-3CDC356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2134-FEF5-B021-0589-8C7342D1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063E9-F221-20C4-D02E-40CE95B15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FED4-4635-AA4B-2EE0-29AF6D6A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DE02D-721B-AF59-7F64-5173AC9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1EDC-30E1-CF25-DE41-AF97E570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C1C7-1BFF-1FC4-5169-7E44384F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8987E-1D8A-1B65-1FF7-1FC885BFB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9E4E6-B98C-AD0A-8BB9-30484E5C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7E13-B724-3146-5EAC-3A432D0A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364D-53D7-FF83-E926-01BEEB69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9E441-5E39-511C-3D34-CD13AB51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DF6D4-8A26-5FDA-EF7F-58457313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D893C-8D72-6253-E5CF-9827B2D3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E5FE-1F5E-C6ED-3C38-0FEDC86F9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F18B-B913-4E69-848D-B2AFA193D19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EEA4-6E02-6EFD-B242-BD62D9AE7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CC22-3BEC-2026-2793-5FB4BBA99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F6750-60D4-452E-9E4F-169C5DD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41601-B526-E382-B420-BEF97D87E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6100" dirty="0"/>
              <a:t>PROPOSAL DEFENCE ON [MOVIE TICKET BOOKING SYSTEM]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923AA-3C9D-19AE-EA0D-21CAD5B6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 sz="1300" dirty="0"/>
              <a:t>PRESENTED BY :</a:t>
            </a:r>
          </a:p>
          <a:p>
            <a:pPr algn="l"/>
            <a:r>
              <a:rPr lang="en-US" sz="1300" dirty="0"/>
              <a:t>DIPIN POKHREL</a:t>
            </a:r>
          </a:p>
          <a:p>
            <a:pPr algn="l"/>
            <a:r>
              <a:rPr lang="en-US" sz="1300" dirty="0"/>
              <a:t>PRAJWOL DANGOL</a:t>
            </a:r>
          </a:p>
          <a:p>
            <a:pPr algn="l"/>
            <a:r>
              <a:rPr lang="en-US" sz="1300" dirty="0"/>
              <a:t>HARI NARAYAN CHAUDHARY</a:t>
            </a:r>
          </a:p>
          <a:p>
            <a:pPr algn="l"/>
            <a:r>
              <a:rPr lang="en-US" sz="1300" dirty="0"/>
              <a:t>PRADIP RAMTEL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A005C-05B2-B716-35FF-A686F118C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85" r="2426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2174E-C9BA-AE1F-D05B-45AEF310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FEASIBILITY ANALYSIS</a:t>
            </a:r>
            <a:endParaRPr lang="en-US" sz="4200" b="1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477A-68BB-98A4-B0E8-ADDF9E3C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465064" cy="4197096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Phase 1: 10 days for research and planning to understand project requirements.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Phase 2: 15 days for front-end development, focusing on user-friendly design.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Phase 3: 15 days for back-end development, ensuring robust functionality and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Total project duration estimated at 40 days, including development, documentation, and testing.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8DE8408E-CA6F-D7B1-D43F-DE50EB5F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85831"/>
            <a:ext cx="5926111" cy="29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42BC4-7E1C-E0CD-DC83-92A420C5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9D7A-BDA8-4924-ECA8-DE7B297E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98" y="764498"/>
            <a:ext cx="4330743" cy="5483902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 Plan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Total project duration estimated at 40 days, including development, documentation, and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Cost estimation: Rs. 400 per hour.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Project duration: 40 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Team members: 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Daily cost: Rs. 3200 (2 hours per day).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Projected budget: Rs. 128,000 (Rs. 3200 x 40 days x 4 team members).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Transparent and clear cost estimation for budget allocation.</a:t>
            </a:r>
          </a:p>
        </p:txBody>
      </p:sp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D2141C4-4478-4BB9-4CFB-A0503034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2102128"/>
            <a:ext cx="6155141" cy="26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5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B6BF0-F58E-6466-923D-986C7FD4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CF96-DB85-EBA4-2AEF-D369DC10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-509666"/>
            <a:ext cx="9849751" cy="7367031"/>
          </a:xfrm>
        </p:spPr>
        <p:txBody>
          <a:bodyPr anchor="ctr">
            <a:normAutofit/>
          </a:bodyPr>
          <a:lstStyle/>
          <a:p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Technical 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Skilled development resources available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Robust hosting infrastructure for 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Strong security measures implemented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User-friendly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Thorough testing and quality assurance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Ongoing maintenance and support planned</a:t>
            </a:r>
          </a:p>
          <a:p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Operational Feasibility</a:t>
            </a:r>
          </a:p>
          <a:p>
            <a:r>
              <a:rPr lang="en-US" sz="2000" dirty="0"/>
              <a:t>Confident in successfully executing the project within defined parameters</a:t>
            </a:r>
          </a:p>
          <a:p>
            <a:r>
              <a:rPr lang="en-US" sz="2000" dirty="0"/>
              <a:t>Ongoing hosting and domain costs for maintenance</a:t>
            </a:r>
          </a:p>
          <a:p>
            <a:r>
              <a:rPr lang="en-US" sz="2000" dirty="0"/>
              <a:t>User-friendly interface for easy use by all users</a:t>
            </a:r>
          </a:p>
          <a:p>
            <a:r>
              <a:rPr lang="en-US" sz="2000" dirty="0"/>
              <a:t>Technical knowledge required for administrative operations</a:t>
            </a:r>
          </a:p>
          <a:p>
            <a:r>
              <a:rPr lang="en-US" sz="2000" dirty="0"/>
              <a:t>Costs associated with technical resources for system operation and </a:t>
            </a:r>
            <a:r>
              <a:rPr lang="en-US" sz="2000" dirty="0" err="1"/>
              <a:t>administratio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52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E663-B5C9-4287-85B8-4CDBF745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F8EE-C5AA-D5CD-BBCD-EF5B9449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0" dirty="0"/>
              <a:t>         </a:t>
            </a:r>
            <a:r>
              <a:rPr lang="en-US" sz="10000" dirty="0">
                <a:solidFill>
                  <a:srgbClr val="FF0000"/>
                </a:solidFill>
                <a:highlight>
                  <a:srgbClr val="000080"/>
                </a:highlight>
              </a:rPr>
              <a:t>Thankyou !</a:t>
            </a:r>
          </a:p>
        </p:txBody>
      </p:sp>
    </p:spTree>
    <p:extLst>
      <p:ext uri="{BB962C8B-B14F-4D97-AF65-F5344CB8AC3E}">
        <p14:creationId xmlns:p14="http://schemas.microsoft.com/office/powerpoint/2010/main" val="253797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D416-0E5E-521B-590B-C1BA3C64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                       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59FB-0B25-D918-8762-217A92E49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7" y="1977918"/>
            <a:ext cx="11358840" cy="4514956"/>
          </a:xfrm>
        </p:spPr>
        <p:txBody>
          <a:bodyPr>
            <a:normAutofit/>
          </a:bodyPr>
          <a:lstStyle/>
          <a:p>
            <a:r>
              <a:rPr lang="en-US" sz="3000" b="1" dirty="0"/>
              <a:t>Background and Problem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entertainment industry has transformed with technology, improving the movie ticket booking experience.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Online platforms have replaced traditional methods, eliminating queues and saving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Despite the availability of various online movie ticket booking platforms, there are still certain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Limited Availability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Inconsistent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76633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049032-2D9B-F8BD-8B21-BE61492F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A8D5-574E-B390-F6D6-8B01FD02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0"/>
            <a:ext cx="7741644" cy="6858000"/>
          </a:xfrm>
        </p:spPr>
        <p:txBody>
          <a:bodyPr anchor="ctr">
            <a:normAutofit/>
          </a:bodyPr>
          <a:lstStyle/>
          <a:p>
            <a:r>
              <a:rPr lang="en-US" sz="3000" b="1" dirty="0"/>
              <a:t>Objectives and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make easy to book ticket at home and form anywhere without visiting cinema and waiting in a long queue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This project we have carried out was a learning curve for us in development of such systems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In future we can scale this project by adding different dynamic interfaces for different mobile</a:t>
            </a:r>
          </a:p>
          <a:p>
            <a:r>
              <a:rPr lang="en-US" sz="3000" b="1" dirty="0"/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Enhances customer satisfaction with a user-friendly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Secure online payments reduce counterfeit ticket risks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Convenient browsing of movies, show timings, and seat selection</a:t>
            </a:r>
          </a:p>
        </p:txBody>
      </p:sp>
    </p:spTree>
    <p:extLst>
      <p:ext uri="{BB962C8B-B14F-4D97-AF65-F5344CB8AC3E}">
        <p14:creationId xmlns:p14="http://schemas.microsoft.com/office/powerpoint/2010/main" val="161653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AFFAB-8699-C628-C03F-9695DA4D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5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</a:t>
            </a:r>
            <a:endParaRPr lang="en-US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85EF-C1E5-0253-3095-24C9ACB3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Online movie ticket booking system offers a centralized platform for users to access information about new movies, schedules, cinema locations, classes, and ticket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BookMyShow</a:t>
            </a:r>
            <a:r>
              <a:rPr lang="en-US" sz="2400" dirty="0"/>
              <a:t> is a well-known online movie booking system that has gained popularity since its establishment in 1999, receiving awards for its customer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Golden Village Pictures (GVP) is a leading film distributor in Singapore, known for its modern multiplex cinemas and personalized movie-going experience through its Movie Club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These systems typically utilize responsive web design with backend support from technologies like PHP and SQL for database connectivity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Challenges in online movie ticket systems include handling high traffic and ensuring scalability to meet increasing demand</a:t>
            </a:r>
          </a:p>
        </p:txBody>
      </p:sp>
    </p:spTree>
    <p:extLst>
      <p:ext uri="{BB962C8B-B14F-4D97-AF65-F5344CB8AC3E}">
        <p14:creationId xmlns:p14="http://schemas.microsoft.com/office/powerpoint/2010/main" val="382909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E6FB-9926-BCFA-53BD-A8315A8D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31816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To Be 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26FC-18B8-1AE6-71BB-4AF2EFF7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663907"/>
            <a:ext cx="8908071" cy="4567249"/>
          </a:xfrm>
        </p:spPr>
        <p:txBody>
          <a:bodyPr anchor="t"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In Nepal, multiplex cinemas such as QFX, Big Movies, and </a:t>
            </a:r>
            <a:r>
              <a:rPr lang="en-US" sz="2600" dirty="0" err="1"/>
              <a:t>Fcube</a:t>
            </a:r>
            <a:r>
              <a:rPr lang="en-US" sz="2600" dirty="0"/>
              <a:t> offer online ticket reservation and payment options through popular online payment portals like Khalti, IME Pay, and </a:t>
            </a:r>
            <a:r>
              <a:rPr lang="en-US" sz="2600" dirty="0" err="1"/>
              <a:t>eSewa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Features like user reviews, movie trailers, merchandise shops, and voucher code options are commonly found in online movie ticket booking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system aims to enhance the overall movie ticket booking experience by providing convenience, accessibility, and additional features for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Ongoing advancements in technology and customer expectations continue to shape the evolution of online movie ticket booking systems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2117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CD335-01C5-A379-4CCE-A358CA28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</a:t>
            </a:r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88AF-5C61-9284-CD68-13837FCF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061836"/>
            <a:ext cx="8516632" cy="43989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methodology employed for our project follows an iterative and incremental approach</a:t>
            </a:r>
          </a:p>
          <a:p>
            <a:pPr marL="0" indent="0">
              <a:buNone/>
            </a:pPr>
            <a:r>
              <a:rPr lang="en-US" sz="1900" b="1" dirty="0"/>
              <a:t>   </a:t>
            </a:r>
            <a:r>
              <a:rPr lang="en-US" sz="3000" b="1" dirty="0"/>
              <a:t>System Design 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                        </a:t>
            </a:r>
          </a:p>
          <a:p>
            <a:pPr marL="0" indent="0">
              <a:buNone/>
            </a:pPr>
            <a:r>
              <a:rPr lang="en-US" sz="1900" b="1" dirty="0"/>
              <a:t>                              </a:t>
            </a:r>
          </a:p>
          <a:p>
            <a:pPr marL="0" indent="0">
              <a:buNone/>
            </a:pPr>
            <a:r>
              <a:rPr lang="en-US" sz="1900" b="1" dirty="0"/>
              <a:t>                                           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                                                                                                                        </a:t>
            </a:r>
            <a:r>
              <a:rPr lang="en-US" sz="1900" dirty="0"/>
              <a:t>Fig: Block Diagram</a:t>
            </a:r>
          </a:p>
          <a:p>
            <a:pPr lvl="8"/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FD5B27-C823-D813-BB7E-6DF4BF86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4"/>
          <a:stretch/>
        </p:blipFill>
        <p:spPr bwMode="auto">
          <a:xfrm>
            <a:off x="4815616" y="2712919"/>
            <a:ext cx="7123884" cy="3099256"/>
          </a:xfrm>
          <a:prstGeom prst="rect">
            <a:avLst/>
          </a:prstGeom>
          <a:noFill/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7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D3092-29C0-3733-9863-08204310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44" y="5782026"/>
            <a:ext cx="11493994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Fig: E-R Diagram                               Fig: use-case Diagram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1E14A-DAFE-EFB2-9FFD-02F3FCBB0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88" y="554636"/>
            <a:ext cx="5692956" cy="5148073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EA0E26-136E-BECB-78D8-B6182153A8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"/>
          <a:stretch/>
        </p:blipFill>
        <p:spPr bwMode="auto">
          <a:xfrm>
            <a:off x="6204155" y="554637"/>
            <a:ext cx="5832783" cy="502207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60F1B-9C88-C28B-E6D5-2460A3A6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ED16-910F-DD99-95B3-ACA44B5C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73828"/>
            <a:ext cx="9849751" cy="6384171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</a:pPr>
            <a:r>
              <a:rPr lang="en-US" sz="3000" b="1" dirty="0"/>
              <a:t>Assumption</a:t>
            </a:r>
            <a:endParaRPr lang="en-US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 seat availability information is assumed to be available, preventing double bookings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interface is designed to be user-friendly and responsive across different devices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are expected to have a stable internet connection for accessing the system</a:t>
            </a:r>
          </a:p>
          <a:p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and software required</a:t>
            </a:r>
          </a:p>
          <a:p>
            <a:pPr marL="0" marR="0" indent="-6985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Requirements: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 core i3 2nd generation is used as processor because it is faster &amp; provide reliable and stable working environment</a:t>
            </a:r>
          </a:p>
          <a:p>
            <a:pPr marL="0" marR="0" indent="-698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latest Operating System like Windows, Mac,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linux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Browser, IDE like sublime, visual studio code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store and manage data. Popular choices include MySQL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9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7364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5753D-C5F5-DF4A-AEB3-4FB3B0BE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413C-BB8C-5ED4-EC31-F98F4AE9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34912"/>
            <a:ext cx="9849751" cy="6723088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650"/>
              </a:spcAft>
              <a:buNone/>
            </a:pPr>
            <a:r>
              <a:rPr lang="en-US" sz="3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Using XAMPP with Apache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Frontend written in HTML and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Backend powered by Python and MySQL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Admin panel for managing movie details, theaters, and ticket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Customer panel for theater listings, movie browsing, and ticket booking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845"/>
              </a:spcAft>
              <a:buNone/>
            </a:pPr>
            <a:r>
              <a:rPr lang="en-US" sz="3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Expected Outputs </a:t>
            </a:r>
          </a:p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405"/>
              </a:spcAft>
              <a:buFont typeface="Wingdings" panose="05000000000000000000" pitchFamily="2" charset="2"/>
              <a:buChar char="Ø"/>
              <a:tabLst>
                <a:tab pos="5097145" algn="ctr"/>
              </a:tabLst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 Listing: Display movies with title, genre, and poster</a:t>
            </a:r>
          </a:p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405"/>
              </a:spcAft>
              <a:buFont typeface="Wingdings" panose="05000000000000000000" pitchFamily="2" charset="2"/>
              <a:buChar char="Ø"/>
              <a:tabLst>
                <a:tab pos="5097145" algn="ctr"/>
              </a:tabLst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Showtimes: Present options with date, time, and available seats</a:t>
            </a:r>
          </a:p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405"/>
              </a:spcAft>
              <a:buFont typeface="Wingdings" panose="05000000000000000000" pitchFamily="2" charset="2"/>
              <a:buChar char="Ø"/>
              <a:tabLst>
                <a:tab pos="5097145" algn="ctr"/>
              </a:tabLst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Seat Selection: Show interactive seating layout and highlight available seats</a:t>
            </a:r>
          </a:p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405"/>
              </a:spcAft>
              <a:buFont typeface="Wingdings" panose="05000000000000000000" pitchFamily="2" charset="2"/>
              <a:buChar char="Ø"/>
              <a:tabLst>
                <a:tab pos="5097145" algn="ctr"/>
              </a:tabLst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 and Payment: Generate confirmation page with movie, showtime, and selected seats. Provide payment interface for transaction completion.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42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48209BFB72142A2BABBF7243FBF0D" ma:contentTypeVersion="0" ma:contentTypeDescription="Create a new document." ma:contentTypeScope="" ma:versionID="14426043086733d3e2cf44db66f185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06138513ebe926a51cf60d6da95e7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961EB4-7100-4A7D-88DB-2AD18509F17B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D95C3DB-9333-4F68-885B-EE44CE0285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D80491-34F0-45E6-8C10-60078BCAF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831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PROPOSAL DEFENCE ON [MOVIE TICKET BOOKING SYSTEM]</vt:lpstr>
      <vt:lpstr>                       INTRODUCTION</vt:lpstr>
      <vt:lpstr>PowerPoint Presentation</vt:lpstr>
      <vt:lpstr>         LITERATURE REVIEW</vt:lpstr>
      <vt:lpstr>To Be Continue….</vt:lpstr>
      <vt:lpstr>                         METHODOLOGY</vt:lpstr>
      <vt:lpstr>Fig: E-R Diagram                               Fig: use-case Diagram       </vt:lpstr>
      <vt:lpstr>PowerPoint Presentation</vt:lpstr>
      <vt:lpstr>PowerPoint Presentation</vt:lpstr>
      <vt:lpstr>       FEASIBILITY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DEFENCE ON [MOVIE TICKET BOOKING SYSTEM]</dc:title>
  <dc:creator>akash chaudhary</dc:creator>
  <cp:lastModifiedBy>akash chaudhary</cp:lastModifiedBy>
  <cp:revision>2</cp:revision>
  <dcterms:created xsi:type="dcterms:W3CDTF">2023-06-07T08:22:07Z</dcterms:created>
  <dcterms:modified xsi:type="dcterms:W3CDTF">2023-06-08T17:23:24Z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2023-06-07T09:04:48Z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eb294665-d208-466c-969a-30ef58bbfadc</vt:lpwstr>
  </property>
  <property fmtid="{D5CDD505-2E9C-101B-9397-08002B2CF9AE}" pid="7" name="MSIP_Label_defa4170-0d19-0005-0004-bc88714345d2_ActionId">
    <vt:lpwstr>ad763635-e23a-4620-be93-bb2a1d74947c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0x010100EF548209BFB72142A2BABBF7243FBF0D</vt:lpwstr>
  </property>
</Properties>
</file>