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1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이드</a:t>
            </a:r>
            <a:r>
              <a:rPr lang="en-US" altLang="ko-KR" dirty="0" smtClean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가족보다 날 더 잘 아는 맞춤형 비서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하루에 절반 이상 인터넷 활동을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돌아서면 기억에 남는 것은 하나도 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그나마 메모하거나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해둬야 기억하는데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이마저도 안될 때가 많다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53143" y="519715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3816" y="5383764"/>
            <a:ext cx="966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인터넷 활동을 지속적으로 모니터링 및 분석하여 사용자 편의 개선</a:t>
            </a: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ffectLst/>
              </a:rPr>
              <a:t>a. </a:t>
            </a:r>
            <a:r>
              <a:rPr lang="ko-KR" altLang="en-US" dirty="0" smtClean="0">
                <a:effectLst/>
              </a:rPr>
              <a:t>크롬 확장 프로그램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방문 기록을 따오기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b. Flask </a:t>
            </a:r>
            <a:r>
              <a:rPr lang="ko-KR" altLang="en-US" dirty="0" err="1" smtClean="0">
                <a:effectLst/>
              </a:rPr>
              <a:t>파이썬</a:t>
            </a:r>
            <a:r>
              <a:rPr lang="ko-KR" altLang="en-US" dirty="0" smtClean="0">
                <a:effectLst/>
              </a:rPr>
              <a:t> 서버</a:t>
            </a:r>
            <a:br>
              <a:rPr lang="ko-KR" altLang="en-US" dirty="0" smtClean="0">
                <a:effectLst/>
              </a:rPr>
            </a:br>
            <a:r>
              <a:rPr lang="en-US" altLang="ko-KR" dirty="0"/>
              <a:t>	</a:t>
            </a:r>
            <a:r>
              <a:rPr lang="en-US" altLang="ko-KR" dirty="0" smtClean="0">
                <a:effectLst/>
              </a:rPr>
              <a:t>1</a:t>
            </a:r>
            <a:r>
              <a:rPr lang="ko-KR" altLang="en-US" dirty="0" smtClean="0">
                <a:effectLst/>
              </a:rPr>
              <a:t>단계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데이터 정제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	2</a:t>
            </a:r>
            <a:r>
              <a:rPr lang="ko-KR" altLang="en-US" dirty="0" smtClean="0">
                <a:effectLst/>
              </a:rPr>
              <a:t>단계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데이터 분석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	3</a:t>
            </a:r>
            <a:r>
              <a:rPr lang="ko-KR" altLang="en-US" dirty="0" smtClean="0">
                <a:effectLst/>
              </a:rPr>
              <a:t>단계</a:t>
            </a:r>
            <a:r>
              <a:rPr lang="en-US" altLang="ko-KR" dirty="0" smtClean="0">
                <a:effectLst/>
              </a:rPr>
              <a:t>: LLM </a:t>
            </a:r>
            <a:r>
              <a:rPr lang="ko-KR" altLang="en-US" dirty="0" err="1" smtClean="0"/>
              <a:t>프롬포팅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일정관리 및 </a:t>
            </a:r>
            <a:r>
              <a:rPr lang="ko-KR" altLang="en-US" dirty="0" err="1" smtClean="0"/>
              <a:t>메모시</a:t>
            </a:r>
            <a:r>
              <a:rPr lang="ko-KR" altLang="en-US" dirty="0" smtClean="0"/>
              <a:t> 톡톡 튀어나오는 대화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예를들면</a:t>
            </a:r>
            <a:r>
              <a:rPr lang="ko-KR" altLang="en-US" dirty="0" smtClean="0"/>
              <a:t> 미용실 </a:t>
            </a:r>
            <a:r>
              <a:rPr lang="ko-KR" altLang="en-US" dirty="0" err="1" smtClean="0"/>
              <a:t>예약시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머리 하네</a:t>
            </a:r>
            <a:r>
              <a:rPr lang="en-US" altLang="ko-KR" dirty="0" smtClean="0"/>
              <a:t>?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(+</a:t>
            </a:r>
            <a:r>
              <a:rPr lang="ko-KR" altLang="en-US" dirty="0" smtClean="0"/>
              <a:t>이전 대화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8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성격 유형 파악</a:t>
            </a:r>
            <a:endParaRPr lang="en-US" altLang="ko-KR" dirty="0" smtClean="0"/>
          </a:p>
          <a:p>
            <a:r>
              <a:rPr lang="ko-KR" altLang="en-US" dirty="0" smtClean="0"/>
              <a:t>파악된 성격 유형에 맞는 대응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친해지는 단계 </a:t>
            </a:r>
            <a:r>
              <a:rPr lang="en-US" altLang="ko-KR" dirty="0" smtClean="0"/>
              <a:t>- ~ </a:t>
            </a:r>
            <a:r>
              <a:rPr lang="ko-KR" altLang="en-US" dirty="0" smtClean="0"/>
              <a:t>단계</a:t>
            </a:r>
            <a:r>
              <a:rPr lang="en-US" altLang="ko-KR" dirty="0"/>
              <a:t> </a:t>
            </a:r>
            <a:r>
              <a:rPr lang="en-US" altLang="ko-KR" dirty="0" smtClean="0"/>
              <a:t>- ~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친밀감 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데이터량</a:t>
            </a:r>
            <a:r>
              <a:rPr lang="en-US" altLang="ko-KR" dirty="0" smtClean="0"/>
              <a:t>*</a:t>
            </a:r>
            <a:r>
              <a:rPr lang="ko-KR" altLang="en-US" dirty="0" smtClean="0"/>
              <a:t>사용시간에 비례</a:t>
            </a:r>
            <a:endParaRPr lang="ko-KR" altLang="en-US" dirty="0"/>
          </a:p>
        </p:txBody>
      </p:sp>
      <p:pic>
        <p:nvPicPr>
          <p:cNvPr id="8194" name="Picture 2" descr="마음애심리상담센터|인천심리상담센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39" y="1473524"/>
            <a:ext cx="3733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15화 연인관계와 성격, 성인 애착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38" y="4580262"/>
            <a:ext cx="2790501" cy="209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방문기록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고민상담 대화 데이터 활용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오늘 하루 </a:t>
            </a:r>
            <a:r>
              <a:rPr lang="ko-KR" altLang="en-US" dirty="0" err="1" smtClean="0"/>
              <a:t>어땠어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등 활용</a:t>
            </a:r>
            <a:endParaRPr lang="en-US" altLang="ko-KR" dirty="0" smtClean="0"/>
          </a:p>
          <a:p>
            <a:r>
              <a:rPr lang="ko-KR" altLang="en-US" dirty="0" smtClean="0"/>
              <a:t>반대로 얘도 고민상담 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사람인척하는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친밀감 일정 </a:t>
            </a:r>
            <a:r>
              <a:rPr lang="ko-KR" altLang="en-US" dirty="0" err="1" smtClean="0"/>
              <a:t>이상시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뉴스 보고 오거나 </a:t>
            </a:r>
            <a:r>
              <a:rPr lang="ko-KR" altLang="en-US" dirty="0" err="1" smtClean="0"/>
              <a:t>핫이슈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말꺼내기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온거에</a:t>
            </a:r>
            <a:r>
              <a:rPr lang="ko-KR" altLang="en-US" dirty="0" smtClean="0"/>
              <a:t> 대해 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여기 </a:t>
            </a:r>
            <a:r>
              <a:rPr lang="ko-KR" altLang="en-US" dirty="0" err="1" smtClean="0"/>
              <a:t>거기네</a:t>
            </a:r>
            <a:r>
              <a:rPr lang="ko-KR" altLang="en-US" dirty="0" smtClean="0"/>
              <a:t> 해주기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고민상담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해결해주기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그냥 들어주기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7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575" y="1110226"/>
            <a:ext cx="7892668" cy="7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챗봇</a:t>
            </a:r>
            <a:r>
              <a:rPr lang="en-US" altLang="ko-KR" dirty="0" smtClean="0"/>
              <a:t>(LLM)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9496" y="3507532"/>
            <a:ext cx="3153747" cy="11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단기 기억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개인 메모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9496" y="4670750"/>
            <a:ext cx="3153747" cy="1163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장기 기억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기록 저장소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6687651" y="2148753"/>
            <a:ext cx="620485" cy="12818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기억해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5699001" y="2054340"/>
            <a:ext cx="615820" cy="128183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알려줘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2909" y="469884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smtClean="0"/>
              <a:t>앱 </a:t>
            </a:r>
            <a:r>
              <a:rPr lang="en-US" altLang="ko-KR" dirty="0" smtClean="0"/>
              <a:t>= PWA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8" y="3075403"/>
            <a:ext cx="4457209" cy="3255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9845275" y="488718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스크랩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사용자 행동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>
            <a:off x="8271828" y="509489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45275" y="368421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방문 기록</a:t>
            </a:r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>
            <a:off x="8313576" y="389192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6705" y="30300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확장프로그램</a:t>
            </a:r>
            <a:endParaRPr lang="ko-KR" altLang="en-US" dirty="0"/>
          </a:p>
        </p:txBody>
      </p:sp>
      <p:pic>
        <p:nvPicPr>
          <p:cNvPr id="26" name="Picture 2" descr="구글 크롬 로고 크롬 웹 스토어 웹 브라우저 바탕 화면, 크롬, 로고, 컴퓨터 벽지 png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753" y="2067665"/>
            <a:ext cx="1406982" cy="8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act란 무엇인가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320964" y="150096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MySQL 강좌 : 제 1강 - 소개 및 설치 - YUN DAE H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51" y="5873719"/>
            <a:ext cx="1351974" cy="9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SpringBoot]스프링부트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07" y="5917257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38" y="415375"/>
            <a:ext cx="3535891" cy="1060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8" name="Picture 6" descr="IA : Une web interface à Ollama avec Ollama LLM UI (Projet en dev) - Wiki -  Wik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50" y="415375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3995068" y="4918250"/>
            <a:ext cx="1732585" cy="668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1979464" y="1637662"/>
            <a:ext cx="620485" cy="15942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966416" y="3840049"/>
            <a:ext cx="1732585" cy="668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조회 불가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왼쪽 화살표 40"/>
          <p:cNvSpPr/>
          <p:nvPr/>
        </p:nvSpPr>
        <p:spPr>
          <a:xfrm rot="2327986">
            <a:off x="7530908" y="2629035"/>
            <a:ext cx="2689062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피드백 요청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선톡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188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이드(Id)</vt:lpstr>
      <vt:lpstr>서비스 목적</vt:lpstr>
      <vt:lpstr>활동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SSAFY</cp:lastModifiedBy>
  <cp:revision>44</cp:revision>
  <dcterms:created xsi:type="dcterms:W3CDTF">2025-03-05T00:46:20Z</dcterms:created>
  <dcterms:modified xsi:type="dcterms:W3CDTF">2025-03-13T08:59:41Z</dcterms:modified>
</cp:coreProperties>
</file>