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3" r:id="rId4"/>
    <p:sldId id="280" r:id="rId5"/>
    <p:sldId id="27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5EC4-47E6-4672-A22A-0BA91B49A62D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C87D-0C85-46F4-9A78-2CD8A6C9C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BC87D-0C85-46F4-9A78-2CD8A6C9CC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144F-5261-45C2-AF35-9E74089734C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이드</a:t>
            </a:r>
            <a:r>
              <a:rPr lang="en-US" altLang="ko-KR" dirty="0"/>
              <a:t>(Id)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1368"/>
            <a:ext cx="9144000" cy="1655762"/>
          </a:xfrm>
        </p:spPr>
        <p:txBody>
          <a:bodyPr/>
          <a:lstStyle/>
          <a:p>
            <a:r>
              <a:rPr lang="ko-KR" altLang="en-US" dirty="0"/>
              <a:t>당신의 기억을 대신 해드립니다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 descr="Favorite Characters 24/?] Terry [Soul, 2020]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20712"/>
            <a:ext cx="2247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5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바쁜 일상 속에 기억해야 할 것은 많고 기억나는 것은 많지 않다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하루하루 바쁘게 보내며 정작 내 하루는 어땠는지</a:t>
            </a:r>
            <a:r>
              <a:rPr lang="en-US" altLang="ko-KR" dirty="0"/>
              <a:t>, </a:t>
            </a:r>
            <a:r>
              <a:rPr lang="ko-KR" altLang="en-US" dirty="0"/>
              <a:t>나는 누구인지 모른 채로 지낼 때가 많다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653143" y="5197151"/>
            <a:ext cx="1315616" cy="81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3816" y="5345966"/>
            <a:ext cx="966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사용자의 하루 일과를 물어보며 관계를 형성하고</a:t>
            </a:r>
            <a:r>
              <a:rPr lang="en-US" altLang="ko-KR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일상을 기억</a:t>
            </a:r>
            <a:r>
              <a:rPr lang="en-US" altLang="ko-KR" sz="2400" b="1" dirty="0">
                <a:solidFill>
                  <a:schemeClr val="accent1"/>
                </a:solidFill>
              </a:rPr>
              <a:t>, </a:t>
            </a:r>
            <a:r>
              <a:rPr lang="ko-KR" altLang="en-US" sz="2400" b="1" dirty="0">
                <a:solidFill>
                  <a:schemeClr val="accent1"/>
                </a:solidFill>
              </a:rPr>
              <a:t>분석하며 진정한 </a:t>
            </a:r>
            <a:r>
              <a:rPr lang="en-US" altLang="ko-KR" sz="2400" b="1" dirty="0">
                <a:solidFill>
                  <a:schemeClr val="accent1"/>
                </a:solidFill>
              </a:rPr>
              <a:t>“</a:t>
            </a:r>
            <a:r>
              <a:rPr lang="ko-KR" altLang="en-US" sz="2400" b="1" dirty="0">
                <a:solidFill>
                  <a:schemeClr val="accent1"/>
                </a:solidFill>
              </a:rPr>
              <a:t>나</a:t>
            </a:r>
            <a:r>
              <a:rPr lang="en-US" altLang="ko-KR" sz="2400" b="1" dirty="0">
                <a:solidFill>
                  <a:schemeClr val="accent1"/>
                </a:solidFill>
              </a:rPr>
              <a:t>”</a:t>
            </a:r>
            <a:r>
              <a:rPr lang="ko-KR" altLang="en-US" sz="2400" b="1" dirty="0">
                <a:solidFill>
                  <a:schemeClr val="accent1"/>
                </a:solidFill>
              </a:rPr>
              <a:t>를 찾아가는 서비스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03860-AD47-4B05-B4E4-AA2DCF8FE275}"/>
              </a:ext>
            </a:extLst>
          </p:cNvPr>
          <p:cNvSpPr txBox="1"/>
          <p:nvPr/>
        </p:nvSpPr>
        <p:spPr>
          <a:xfrm>
            <a:off x="7339560" y="4309001"/>
            <a:ext cx="401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당신은 누구인가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..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그리고 어떻게 살고 있는가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..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5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일정 관리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개인 아카이브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맞춤형 일상 대화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918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19532F-D62D-402E-B7AE-1891F825AE7F}"/>
              </a:ext>
            </a:extLst>
          </p:cNvPr>
          <p:cNvSpPr/>
          <p:nvPr/>
        </p:nvSpPr>
        <p:spPr>
          <a:xfrm>
            <a:off x="6173123" y="1869133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대응 전략 수립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8DD83-5C1C-4F6E-A964-17F897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흐름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A2DD0-07E9-4B5E-AC91-A9D80D04E754}"/>
              </a:ext>
            </a:extLst>
          </p:cNvPr>
          <p:cNvSpPr/>
          <p:nvPr/>
        </p:nvSpPr>
        <p:spPr>
          <a:xfrm>
            <a:off x="6173123" y="5375734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가공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920634-29C2-4D4A-80A7-50ED15508D98}"/>
              </a:ext>
            </a:extLst>
          </p:cNvPr>
          <p:cNvGrpSpPr/>
          <p:nvPr/>
        </p:nvGrpSpPr>
        <p:grpSpPr>
          <a:xfrm>
            <a:off x="4221685" y="2917217"/>
            <a:ext cx="1819141" cy="2593703"/>
            <a:chOff x="4094336" y="2733217"/>
            <a:chExt cx="1819141" cy="2593703"/>
          </a:xfrm>
        </p:grpSpPr>
        <p:pic>
          <p:nvPicPr>
            <p:cNvPr id="21" name="Picture 12" descr="MySQL 강좌 : 제 1강 - 소개 및 설치 - YUN DAE HEE">
              <a:extLst>
                <a:ext uri="{FF2B5EF4-FFF2-40B4-BE49-F238E27FC236}">
                  <a16:creationId xmlns:a16="http://schemas.microsoft.com/office/drawing/2014/main" id="{DACC635F-BB5F-4992-9F64-058DA2262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920" y="4425604"/>
              <a:ext cx="1351974" cy="90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SpringBoot]스프링부트란?">
              <a:extLst>
                <a:ext uri="{FF2B5EF4-FFF2-40B4-BE49-F238E27FC236}">
                  <a16:creationId xmlns:a16="http://schemas.microsoft.com/office/drawing/2014/main" id="{970475FF-B1C6-4597-9FFF-33A68EA87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850" y="3633612"/>
              <a:ext cx="1552444" cy="8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A : Une web interface à Ollama avec Ollama LLM UI (Projet en dev) - Wiki -  Wiki">
              <a:extLst>
                <a:ext uri="{FF2B5EF4-FFF2-40B4-BE49-F238E27FC236}">
                  <a16:creationId xmlns:a16="http://schemas.microsoft.com/office/drawing/2014/main" id="{80C79D9C-E621-49BF-91E1-126EB699B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36" y="2733217"/>
              <a:ext cx="1819141" cy="62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FastAPI 파이썬으로 간단하게 웹 API 만들기">
            <a:extLst>
              <a:ext uri="{FF2B5EF4-FFF2-40B4-BE49-F238E27FC236}">
                <a16:creationId xmlns:a16="http://schemas.microsoft.com/office/drawing/2014/main" id="{7B83CF5E-D2FF-4058-A8A1-209B0460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74" y="723658"/>
            <a:ext cx="2343581" cy="8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953458-D9DA-4BC0-9A0F-EA4DA299C3BE}"/>
              </a:ext>
            </a:extLst>
          </p:cNvPr>
          <p:cNvGrpSpPr/>
          <p:nvPr/>
        </p:nvGrpSpPr>
        <p:grpSpPr>
          <a:xfrm>
            <a:off x="282059" y="1387530"/>
            <a:ext cx="3807330" cy="5212715"/>
            <a:chOff x="167002" y="1433461"/>
            <a:chExt cx="3807330" cy="521271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33F5CE3-2A9F-4580-97E2-CDDBA2DC9099}"/>
                </a:ext>
              </a:extLst>
            </p:cNvPr>
            <p:cNvGrpSpPr/>
            <p:nvPr/>
          </p:nvGrpSpPr>
          <p:grpSpPr>
            <a:xfrm>
              <a:off x="167002" y="1433461"/>
              <a:ext cx="3638512" cy="1965881"/>
              <a:chOff x="134566" y="1493644"/>
              <a:chExt cx="3638512" cy="196588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8B50D6-C8DF-4397-9875-28870D4D6F5F}"/>
                  </a:ext>
                </a:extLst>
              </p:cNvPr>
              <p:cNvSpPr txBox="1"/>
              <p:nvPr/>
            </p:nvSpPr>
            <p:spPr>
              <a:xfrm>
                <a:off x="2210919" y="1826773"/>
                <a:ext cx="156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앱 </a:t>
                </a:r>
                <a:r>
                  <a:rPr lang="en-US" altLang="ko-KR" dirty="0"/>
                  <a:t>= PWA</a:t>
                </a:r>
                <a:endParaRPr lang="ko-KR" altLang="en-US" dirty="0"/>
              </a:p>
            </p:txBody>
          </p:sp>
          <p:pic>
            <p:nvPicPr>
              <p:cNvPr id="20" name="Picture 4" descr="React란 무엇인가?">
                <a:extLst>
                  <a:ext uri="{FF2B5EF4-FFF2-40B4-BE49-F238E27FC236}">
                    <a16:creationId xmlns:a16="http://schemas.microsoft.com/office/drawing/2014/main" id="{1BF70522-4457-4800-8B28-0352E2CD03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59" t="22430" r="13621" b="23664"/>
              <a:stretch/>
            </p:blipFill>
            <p:spPr bwMode="auto">
              <a:xfrm>
                <a:off x="134566" y="1493644"/>
                <a:ext cx="1968742" cy="806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D8CBA78-8D61-416B-82A1-97155FADB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187" y="2398758"/>
                <a:ext cx="3535891" cy="106076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07E3B53-D064-46B3-A3E7-76CB3950663F}"/>
                </a:ext>
              </a:extLst>
            </p:cNvPr>
            <p:cNvGrpSpPr/>
            <p:nvPr/>
          </p:nvGrpSpPr>
          <p:grpSpPr>
            <a:xfrm>
              <a:off x="521290" y="3588375"/>
              <a:ext cx="3102548" cy="1312541"/>
              <a:chOff x="479394" y="3620617"/>
              <a:chExt cx="3102548" cy="1312541"/>
            </a:xfrm>
          </p:grpSpPr>
          <p:sp>
            <p:nvSpPr>
              <p:cNvPr id="10" name="아래쪽 화살표 7">
                <a:extLst>
                  <a:ext uri="{FF2B5EF4-FFF2-40B4-BE49-F238E27FC236}">
                    <a16:creationId xmlns:a16="http://schemas.microsoft.com/office/drawing/2014/main" id="{456BEFC4-04E4-414E-BDC0-04565501BBBB}"/>
                  </a:ext>
                </a:extLst>
              </p:cNvPr>
              <p:cNvSpPr/>
              <p:nvPr/>
            </p:nvSpPr>
            <p:spPr>
              <a:xfrm>
                <a:off x="479394" y="3623934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일정</a:t>
                </a:r>
              </a:p>
            </p:txBody>
          </p:sp>
          <p:sp>
            <p:nvSpPr>
              <p:cNvPr id="11" name="위쪽 화살표 9">
                <a:extLst>
                  <a:ext uri="{FF2B5EF4-FFF2-40B4-BE49-F238E27FC236}">
                    <a16:creationId xmlns:a16="http://schemas.microsoft.com/office/drawing/2014/main" id="{FBF0787A-4C74-497E-A4C7-A938B81F4D85}"/>
                  </a:ext>
                </a:extLst>
              </p:cNvPr>
              <p:cNvSpPr/>
              <p:nvPr/>
            </p:nvSpPr>
            <p:spPr>
              <a:xfrm>
                <a:off x="2966122" y="3620617"/>
                <a:ext cx="615820" cy="128183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일상 </a:t>
                </a:r>
              </a:p>
            </p:txBody>
          </p:sp>
          <p:sp>
            <p:nvSpPr>
              <p:cNvPr id="40" name="아래쪽 화살표 7">
                <a:extLst>
                  <a:ext uri="{FF2B5EF4-FFF2-40B4-BE49-F238E27FC236}">
                    <a16:creationId xmlns:a16="http://schemas.microsoft.com/office/drawing/2014/main" id="{CEF32A27-58EC-477D-BB94-0DDD0778EC8E}"/>
                  </a:ext>
                </a:extLst>
              </p:cNvPr>
              <p:cNvSpPr/>
              <p:nvPr/>
            </p:nvSpPr>
            <p:spPr>
              <a:xfrm>
                <a:off x="1729425" y="3651327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DFAF8A-5844-4A6D-9D1D-31BF4018F976}"/>
                </a:ext>
              </a:extLst>
            </p:cNvPr>
            <p:cNvSpPr/>
            <p:nvPr/>
          </p:nvSpPr>
          <p:spPr>
            <a:xfrm>
              <a:off x="167002" y="5089595"/>
              <a:ext cx="1269110" cy="15565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캘린더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F5C597-E32E-488D-8ED8-4EC28E978960}"/>
                </a:ext>
              </a:extLst>
            </p:cNvPr>
            <p:cNvSpPr/>
            <p:nvPr/>
          </p:nvSpPr>
          <p:spPr>
            <a:xfrm>
              <a:off x="1436112" y="5089594"/>
              <a:ext cx="1269110" cy="1556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아카이브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6F7CED-BDAA-4609-8443-5CDFDA9F9AC4}"/>
                </a:ext>
              </a:extLst>
            </p:cNvPr>
            <p:cNvSpPr/>
            <p:nvPr/>
          </p:nvSpPr>
          <p:spPr>
            <a:xfrm>
              <a:off x="2705222" y="5089593"/>
              <a:ext cx="1269110" cy="15565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일기장</a:t>
              </a:r>
            </a:p>
          </p:txBody>
        </p:sp>
      </p:grpSp>
      <p:sp>
        <p:nvSpPr>
          <p:cNvPr id="27" name="오른쪽 화살표 38">
            <a:extLst>
              <a:ext uri="{FF2B5EF4-FFF2-40B4-BE49-F238E27FC236}">
                <a16:creationId xmlns:a16="http://schemas.microsoft.com/office/drawing/2014/main" id="{E12C4C17-07CD-4E04-95F7-43AF2CAE0479}"/>
              </a:ext>
            </a:extLst>
          </p:cNvPr>
          <p:cNvSpPr/>
          <p:nvPr/>
        </p:nvSpPr>
        <p:spPr>
          <a:xfrm>
            <a:off x="4406683" y="5678409"/>
            <a:ext cx="1464301" cy="60790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17" name="왼쪽 화살표 22">
            <a:extLst>
              <a:ext uri="{FF2B5EF4-FFF2-40B4-BE49-F238E27FC236}">
                <a16:creationId xmlns:a16="http://schemas.microsoft.com/office/drawing/2014/main" id="{4EBE0199-82A6-4E64-B1C8-F5B07A050835}"/>
              </a:ext>
            </a:extLst>
          </p:cNvPr>
          <p:cNvSpPr/>
          <p:nvPr/>
        </p:nvSpPr>
        <p:spPr>
          <a:xfrm>
            <a:off x="4399106" y="2122273"/>
            <a:ext cx="1464301" cy="60436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맞춤 대화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4FA593-E652-4F5C-B9DB-5ED5890E9AA0}"/>
              </a:ext>
            </a:extLst>
          </p:cNvPr>
          <p:cNvGrpSpPr/>
          <p:nvPr/>
        </p:nvGrpSpPr>
        <p:grpSpPr>
          <a:xfrm>
            <a:off x="6173123" y="3087140"/>
            <a:ext cx="5622190" cy="2118671"/>
            <a:chOff x="6096000" y="3125455"/>
            <a:chExt cx="5622190" cy="211867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42C726-C19E-443A-9D1B-4EE4ED096F75}"/>
                </a:ext>
              </a:extLst>
            </p:cNvPr>
            <p:cNvSpPr/>
            <p:nvPr/>
          </p:nvSpPr>
          <p:spPr>
            <a:xfrm>
              <a:off x="60960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예측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6165EE2-432C-4D97-8FA4-17CDCD5119D2}"/>
                </a:ext>
              </a:extLst>
            </p:cNvPr>
            <p:cNvSpPr/>
            <p:nvPr/>
          </p:nvSpPr>
          <p:spPr>
            <a:xfrm>
              <a:off x="98418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예측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F850A4F-9234-47FF-B059-5F33B15012B6}"/>
                </a:ext>
              </a:extLst>
            </p:cNvPr>
            <p:cNvSpPr/>
            <p:nvPr/>
          </p:nvSpPr>
          <p:spPr>
            <a:xfrm>
              <a:off x="79689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예측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27D33D-7799-4582-A4AE-B687C9DB0089}"/>
                </a:ext>
              </a:extLst>
            </p:cNvPr>
            <p:cNvSpPr/>
            <p:nvPr/>
          </p:nvSpPr>
          <p:spPr>
            <a:xfrm>
              <a:off x="6096000" y="4183359"/>
              <a:ext cx="5622189" cy="10607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분석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074" name="Picture 2" descr="Flask] Flask 프로젝트 초기 세팅">
            <a:extLst>
              <a:ext uri="{FF2B5EF4-FFF2-40B4-BE49-F238E27FC236}">
                <a16:creationId xmlns:a16="http://schemas.microsoft.com/office/drawing/2014/main" id="{02097502-A2CC-43D5-9772-F4F99ACA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52" y="798414"/>
            <a:ext cx="1363441" cy="7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F06C81A-E83B-4716-B3B8-CD3ED3318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668" y="880802"/>
            <a:ext cx="2156064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B643-6E1D-42DF-B0B0-EF3A32C6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설계</a:t>
            </a:r>
          </a:p>
        </p:txBody>
      </p:sp>
      <p:pic>
        <p:nvPicPr>
          <p:cNvPr id="102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986A7A99-D3C4-420C-8E9C-7C02000C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54" y="2405228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8183CE5E-EEBF-4991-9B12-65631463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57" y="2372333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DDE112A9-CA6F-40E6-B68E-F781AED1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60" y="2372332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F2275BBC-4C61-43C1-95EB-1BA8B7DC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63" y="2372331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화면 - 무료 컴퓨터개 아이콘">
            <a:extLst>
              <a:ext uri="{FF2B5EF4-FFF2-40B4-BE49-F238E27FC236}">
                <a16:creationId xmlns:a16="http://schemas.microsoft.com/office/drawing/2014/main" id="{E000E7AD-68A8-4AFD-9186-F2D60806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72" y="5002401"/>
            <a:ext cx="1511441" cy="15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6D170-7427-49B8-BADE-5E38CF681D4D}"/>
              </a:ext>
            </a:extLst>
          </p:cNvPr>
          <p:cNvSpPr txBox="1"/>
          <p:nvPr/>
        </p:nvSpPr>
        <p:spPr>
          <a:xfrm>
            <a:off x="1379203" y="363686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게임 서버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ko-KR" altLang="en-US" dirty="0">
                <a:solidFill>
                  <a:srgbClr val="C00000"/>
                </a:solidFill>
              </a:rPr>
              <a:t>이용 불가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93205-DDD3-47B7-A58D-FD0CD2DE8C06}"/>
              </a:ext>
            </a:extLst>
          </p:cNvPr>
          <p:cNvSpPr txBox="1"/>
          <p:nvPr/>
        </p:nvSpPr>
        <p:spPr>
          <a:xfrm>
            <a:off x="4226665" y="3636863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LLM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FastAPI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Ollama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6DC5C-3FBC-43E1-B66C-8E73199EF8D6}"/>
              </a:ext>
            </a:extLst>
          </p:cNvPr>
          <p:cNvSpPr txBox="1"/>
          <p:nvPr/>
        </p:nvSpPr>
        <p:spPr>
          <a:xfrm>
            <a:off x="9587364" y="3636863"/>
            <a:ext cx="1489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(React)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SpringBoot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(MariaDB)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F0A22-6803-4B4E-AF94-7254ACA2414E}"/>
              </a:ext>
            </a:extLst>
          </p:cNvPr>
          <p:cNvSpPr txBox="1"/>
          <p:nvPr/>
        </p:nvSpPr>
        <p:spPr>
          <a:xfrm>
            <a:off x="6778114" y="3603562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(Flask)</a:t>
            </a:r>
          </a:p>
          <a:p>
            <a:pPr algn="ctr"/>
            <a:r>
              <a:rPr lang="en-US" altLang="ko-KR" dirty="0"/>
              <a:t>(Python)</a:t>
            </a:r>
            <a:endParaRPr lang="ko-KR" altLang="en-US" dirty="0"/>
          </a:p>
        </p:txBody>
      </p:sp>
      <p:pic>
        <p:nvPicPr>
          <p:cNvPr id="15" name="Picture 6" descr="IA : Une web interface à Ollama avec Ollama LLM UI (Projet en dev) - Wiki -  Wiki">
            <a:extLst>
              <a:ext uri="{FF2B5EF4-FFF2-40B4-BE49-F238E27FC236}">
                <a16:creationId xmlns:a16="http://schemas.microsoft.com/office/drawing/2014/main" id="{3A4F94E5-739C-4E25-9A25-B3FF6025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41" y="1567471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64A6D5-C240-4021-A8C3-DA8341EF1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20" y="1719685"/>
            <a:ext cx="2156064" cy="652646"/>
          </a:xfrm>
          <a:prstGeom prst="rect">
            <a:avLst/>
          </a:prstGeom>
        </p:spPr>
      </p:pic>
      <p:pic>
        <p:nvPicPr>
          <p:cNvPr id="21" name="Picture 4" descr="React란 무엇인가?">
            <a:extLst>
              <a:ext uri="{FF2B5EF4-FFF2-40B4-BE49-F238E27FC236}">
                <a16:creationId xmlns:a16="http://schemas.microsoft.com/office/drawing/2014/main" id="{182DB74F-C936-434E-9679-103A61961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22430" r="13621" b="23664"/>
          <a:stretch/>
        </p:blipFill>
        <p:spPr bwMode="auto">
          <a:xfrm>
            <a:off x="9347748" y="704733"/>
            <a:ext cx="1968742" cy="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pringBoot]스프링부트란?">
            <a:extLst>
              <a:ext uri="{FF2B5EF4-FFF2-40B4-BE49-F238E27FC236}">
                <a16:creationId xmlns:a16="http://schemas.microsoft.com/office/drawing/2014/main" id="{5FBC2DAB-9DAD-4222-B510-86C0F67F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778" y="1519331"/>
            <a:ext cx="1552444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A159C9-4FB0-4579-91F7-1151EFC0DD4A}"/>
              </a:ext>
            </a:extLst>
          </p:cNvPr>
          <p:cNvGrpSpPr/>
          <p:nvPr/>
        </p:nvGrpSpPr>
        <p:grpSpPr>
          <a:xfrm>
            <a:off x="782294" y="3021045"/>
            <a:ext cx="2769324" cy="233880"/>
            <a:chOff x="755640" y="2879530"/>
            <a:chExt cx="2769324" cy="23388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0C633C-A13E-4DD6-A351-F50F061A7FFC}"/>
                </a:ext>
              </a:extLst>
            </p:cNvPr>
            <p:cNvSpPr/>
            <p:nvPr/>
          </p:nvSpPr>
          <p:spPr>
            <a:xfrm rot="2847141">
              <a:off x="2057667" y="1596961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7BA8A1-7F42-44F3-8F61-2AB232BD271F}"/>
                </a:ext>
              </a:extLst>
            </p:cNvPr>
            <p:cNvSpPr/>
            <p:nvPr/>
          </p:nvSpPr>
          <p:spPr>
            <a:xfrm rot="18814971">
              <a:off x="2038209" y="1646113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5053504" y="5133746"/>
            <a:ext cx="2113079" cy="1290783"/>
            <a:chOff x="5309203" y="5153173"/>
            <a:chExt cx="2113079" cy="12907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28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2E3483-860E-4C01-A33B-35012BDA32FA}"/>
              </a:ext>
            </a:extLst>
          </p:cNvPr>
          <p:cNvSpPr/>
          <p:nvPr/>
        </p:nvSpPr>
        <p:spPr>
          <a:xfrm>
            <a:off x="4839854" y="4893330"/>
            <a:ext cx="6003637" cy="177161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휴대폰 - 무료 과학 기술개 아이콘">
            <a:extLst>
              <a:ext uri="{FF2B5EF4-FFF2-40B4-BE49-F238E27FC236}">
                <a16:creationId xmlns:a16="http://schemas.microsoft.com/office/drawing/2014/main" id="{ED016DD5-6E0E-498E-BD9A-471C80CC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638" y="5075068"/>
            <a:ext cx="1395626" cy="13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56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13262</TotalTime>
  <Words>143</Words>
  <Application>Microsoft Office PowerPoint</Application>
  <PresentationFormat>와이드스크린</PresentationFormat>
  <Paragraphs>45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이드(Id)</vt:lpstr>
      <vt:lpstr>서비스 목적</vt:lpstr>
      <vt:lpstr>핵심 기능</vt:lpstr>
      <vt:lpstr>시스템 흐름</vt:lpstr>
      <vt:lpstr>네트워크 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사방팔방 기획안</dc:title>
  <dc:creator>SSAFY</dc:creator>
  <cp:lastModifiedBy>임스 제</cp:lastModifiedBy>
  <cp:revision>99</cp:revision>
  <dcterms:created xsi:type="dcterms:W3CDTF">2025-03-05T00:46:20Z</dcterms:created>
  <dcterms:modified xsi:type="dcterms:W3CDTF">2025-03-19T03:53:48Z</dcterms:modified>
</cp:coreProperties>
</file>