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4" r:id="rId3"/>
    <p:sldId id="257" r:id="rId4"/>
    <p:sldId id="273" r:id="rId5"/>
    <p:sldId id="268" r:id="rId6"/>
    <p:sldId id="26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5EC4-47E6-4672-A22A-0BA91B49A62D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C87D-0C85-46F4-9A78-2CD8A6C9C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BC87D-0C85-46F4-9A78-2CD8A6C9CC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이드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/>
              <a:t>당신의 기억을 대신 해드립니다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EC2C5EA-FFE8-4D1F-BD64-35F77F10D960}"/>
              </a:ext>
            </a:extLst>
          </p:cNvPr>
          <p:cNvSpPr/>
          <p:nvPr/>
        </p:nvSpPr>
        <p:spPr>
          <a:xfrm>
            <a:off x="248514" y="2157259"/>
            <a:ext cx="1905913" cy="98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방문 기록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4303C6-324F-4061-A865-9C9275CE1DC6}"/>
              </a:ext>
            </a:extLst>
          </p:cNvPr>
          <p:cNvSpPr txBox="1"/>
          <p:nvPr/>
        </p:nvSpPr>
        <p:spPr>
          <a:xfrm>
            <a:off x="139944" y="1503051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 확장프로그램</a:t>
            </a:r>
          </a:p>
        </p:txBody>
      </p:sp>
      <p:pic>
        <p:nvPicPr>
          <p:cNvPr id="6" name="Picture 2" descr="구글 크롬 로고 크롬 웹 스토어 웹 브라우저 바탕 화면, 크롬, 로고, 컴퓨터 벽지 png | PNGEgg">
            <a:extLst>
              <a:ext uri="{FF2B5EF4-FFF2-40B4-BE49-F238E27FC236}">
                <a16:creationId xmlns:a16="http://schemas.microsoft.com/office/drawing/2014/main" id="{593E381B-EEAC-4485-9C52-6759663A1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92" y="540706"/>
            <a:ext cx="1406982" cy="8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오른쪽 화살표 33">
            <a:extLst>
              <a:ext uri="{FF2B5EF4-FFF2-40B4-BE49-F238E27FC236}">
                <a16:creationId xmlns:a16="http://schemas.microsoft.com/office/drawing/2014/main" id="{F3F47CA5-D777-4694-B75A-801AD17551A2}"/>
              </a:ext>
            </a:extLst>
          </p:cNvPr>
          <p:cNvSpPr/>
          <p:nvPr/>
        </p:nvSpPr>
        <p:spPr>
          <a:xfrm>
            <a:off x="2539130" y="2316416"/>
            <a:ext cx="1732585" cy="668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116915-945E-4E9D-8E8E-C18A0059FADD}"/>
              </a:ext>
            </a:extLst>
          </p:cNvPr>
          <p:cNvSpPr/>
          <p:nvPr/>
        </p:nvSpPr>
        <p:spPr>
          <a:xfrm>
            <a:off x="4766540" y="2157259"/>
            <a:ext cx="3153747" cy="11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니즈 분석</a:t>
            </a:r>
          </a:p>
        </p:txBody>
      </p:sp>
      <p:pic>
        <p:nvPicPr>
          <p:cNvPr id="1026" name="Picture 2" descr="FastAPI 파이썬으로 간단하게 웹 API 만들기">
            <a:extLst>
              <a:ext uri="{FF2B5EF4-FFF2-40B4-BE49-F238E27FC236}">
                <a16:creationId xmlns:a16="http://schemas.microsoft.com/office/drawing/2014/main" id="{705A0D73-29DD-46C1-B163-3610E5900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622" y="1265047"/>
            <a:ext cx="2343581" cy="8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4EEDE34-7111-468D-84B6-7F917BAA6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14" y="4848154"/>
            <a:ext cx="3535891" cy="1060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6" descr="IA : Une web interface à Ollama avec Ollama LLM UI (Projet en dev) - Wiki -  Wiki">
            <a:extLst>
              <a:ext uri="{FF2B5EF4-FFF2-40B4-BE49-F238E27FC236}">
                <a16:creationId xmlns:a16="http://schemas.microsoft.com/office/drawing/2014/main" id="{4FEDC1BD-C5EB-42E0-997C-4B5483141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6" y="3873367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오른쪽 화살표 33">
            <a:extLst>
              <a:ext uri="{FF2B5EF4-FFF2-40B4-BE49-F238E27FC236}">
                <a16:creationId xmlns:a16="http://schemas.microsoft.com/office/drawing/2014/main" id="{823301FF-A054-4B32-BD85-3FF2611DAD19}"/>
              </a:ext>
            </a:extLst>
          </p:cNvPr>
          <p:cNvSpPr/>
          <p:nvPr/>
        </p:nvSpPr>
        <p:spPr>
          <a:xfrm>
            <a:off x="4271715" y="5044428"/>
            <a:ext cx="1732585" cy="668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수집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B6BA0D-1068-40CB-9479-CFD02DA83AF2}"/>
              </a:ext>
            </a:extLst>
          </p:cNvPr>
          <p:cNvSpPr/>
          <p:nvPr/>
        </p:nvSpPr>
        <p:spPr>
          <a:xfrm>
            <a:off x="6491610" y="4848154"/>
            <a:ext cx="3153747" cy="1163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76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하루에 절반 이상 인터넷 활동을 하지만</a:t>
            </a:r>
            <a:r>
              <a:rPr lang="en-US" altLang="ko-KR" dirty="0"/>
              <a:t>, </a:t>
            </a:r>
            <a:r>
              <a:rPr lang="ko-KR" altLang="en-US" dirty="0"/>
              <a:t>돌아서면 기억에 남는 것은 하나도 없다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메모하거나 </a:t>
            </a:r>
            <a:r>
              <a:rPr lang="ko-KR" altLang="en-US" dirty="0" err="1"/>
              <a:t>북마크</a:t>
            </a:r>
            <a:r>
              <a:rPr lang="ko-KR" altLang="en-US" dirty="0"/>
              <a:t> 해둬야 기억하는데</a:t>
            </a:r>
            <a:r>
              <a:rPr lang="en-US" altLang="ko-KR" dirty="0"/>
              <a:t>, </a:t>
            </a:r>
            <a:r>
              <a:rPr lang="ko-KR" altLang="en-US" dirty="0"/>
              <a:t>이마저도 귀찮을 때가 많다</a:t>
            </a:r>
            <a:r>
              <a:rPr lang="en-US" altLang="ko-KR" dirty="0"/>
              <a:t>. </a:t>
            </a:r>
            <a:r>
              <a:rPr lang="ko-KR" altLang="en-US" dirty="0"/>
              <a:t>불필요하게 열어둔 탭은 덤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653143" y="5197151"/>
            <a:ext cx="1315616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153816" y="5383764"/>
            <a:ext cx="9668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accent1"/>
                </a:solidFill>
              </a:rPr>
              <a:t>인터넷 활동을 지속적으로 모니터링 및 분석하여 사용자 편의 개선</a:t>
            </a: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단기 기억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일정 관리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단순 메모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장기 기억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일반 상식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ko-KR" altLang="en-US" dirty="0"/>
              <a:t>기술 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39189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활동 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</a:t>
            </a:r>
            <a:r>
              <a:rPr lang="en-US" altLang="ko-KR" dirty="0">
                <a:effectLst/>
              </a:rPr>
              <a:t>. </a:t>
            </a:r>
            <a:r>
              <a:rPr lang="ko-KR" altLang="en-US" dirty="0">
                <a:effectLst/>
              </a:rPr>
              <a:t>크롬 확장 프로그램 </a:t>
            </a:r>
            <a:r>
              <a:rPr lang="en-US" altLang="ko-KR" dirty="0">
                <a:effectLst/>
              </a:rPr>
              <a:t>: </a:t>
            </a:r>
            <a:r>
              <a:rPr lang="ko-KR" altLang="en-US" dirty="0">
                <a:effectLst/>
              </a:rPr>
              <a:t>방문 기록을 따오기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br>
              <a:rPr lang="ko-KR" altLang="en-US" dirty="0">
                <a:effectLst/>
              </a:rPr>
            </a:br>
            <a:r>
              <a:rPr lang="en-US" altLang="ko-KR" dirty="0"/>
              <a:t>2</a:t>
            </a:r>
            <a:r>
              <a:rPr lang="en-US" altLang="ko-KR" dirty="0">
                <a:effectLst/>
              </a:rPr>
              <a:t>. </a:t>
            </a:r>
            <a:r>
              <a:rPr lang="en-US" altLang="ko-KR" dirty="0" err="1">
                <a:effectLst/>
              </a:rPr>
              <a:t>FastAPI</a:t>
            </a:r>
            <a:endParaRPr lang="en-US" altLang="ko-KR" dirty="0">
              <a:effectLst/>
            </a:endParaRPr>
          </a:p>
          <a:p>
            <a:pPr marL="0" indent="0">
              <a:buNone/>
            </a:pPr>
            <a:r>
              <a:rPr lang="en-US" altLang="ko-KR" dirty="0"/>
              <a:t>	a. </a:t>
            </a:r>
            <a:r>
              <a:rPr lang="ko-KR" altLang="en-US" dirty="0"/>
              <a:t>방문 기록 제목 </a:t>
            </a:r>
            <a:r>
              <a:rPr lang="en-US" altLang="ko-KR" dirty="0"/>
              <a:t>-&gt; [“</a:t>
            </a:r>
            <a:r>
              <a:rPr lang="ko-KR" altLang="en-US" dirty="0"/>
              <a:t>단어</a:t>
            </a:r>
            <a:r>
              <a:rPr lang="en-US" altLang="ko-KR" dirty="0"/>
              <a:t>“, “</a:t>
            </a:r>
            <a:r>
              <a:rPr lang="ko-KR" altLang="en-US" dirty="0"/>
              <a:t>분리</a:t>
            </a:r>
            <a:r>
              <a:rPr lang="en-US" altLang="ko-KR" dirty="0"/>
              <a:t>“…]</a:t>
            </a:r>
          </a:p>
          <a:p>
            <a:pPr marL="0" indent="0">
              <a:buNone/>
            </a:pPr>
            <a:r>
              <a:rPr lang="en-US" altLang="ko-KR" dirty="0"/>
              <a:t>	b. </a:t>
            </a:r>
            <a:r>
              <a:rPr lang="ko-KR" altLang="en-US" dirty="0"/>
              <a:t>단어 군집화 및 핵심 키워드 추출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c. ???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481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0575" y="1110226"/>
            <a:ext cx="7892668" cy="7511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챗봇</a:t>
            </a:r>
            <a:r>
              <a:rPr lang="en-US" altLang="ko-KR" dirty="0"/>
              <a:t>(LLM)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5039496" y="3507532"/>
            <a:ext cx="3153747" cy="11632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단기 기억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개인 메모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5039496" y="4670750"/>
            <a:ext cx="3153747" cy="116321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장기 기억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기록 저장소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아래쪽 화살표 7"/>
          <p:cNvSpPr/>
          <p:nvPr/>
        </p:nvSpPr>
        <p:spPr>
          <a:xfrm>
            <a:off x="6687651" y="2148753"/>
            <a:ext cx="620485" cy="1281831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기억해</a:t>
            </a:r>
          </a:p>
        </p:txBody>
      </p:sp>
      <p:sp>
        <p:nvSpPr>
          <p:cNvPr id="10" name="위쪽 화살표 9"/>
          <p:cNvSpPr/>
          <p:nvPr/>
        </p:nvSpPr>
        <p:spPr>
          <a:xfrm>
            <a:off x="5699001" y="2054340"/>
            <a:ext cx="615820" cy="128183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알려줘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2909" y="469884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웹</a:t>
            </a:r>
            <a:r>
              <a:rPr lang="en-US" altLang="ko-KR" dirty="0"/>
              <a:t>/</a:t>
            </a:r>
            <a:r>
              <a:rPr lang="ko-KR" altLang="en-US" dirty="0"/>
              <a:t>앱 </a:t>
            </a:r>
            <a:r>
              <a:rPr lang="en-US" altLang="ko-KR" dirty="0"/>
              <a:t>= PWA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38" y="3075403"/>
            <a:ext cx="4457209" cy="32551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직사각형 20"/>
          <p:cNvSpPr/>
          <p:nvPr/>
        </p:nvSpPr>
        <p:spPr>
          <a:xfrm>
            <a:off x="9845275" y="4887188"/>
            <a:ext cx="1905913" cy="98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웹 스크랩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사용자 행동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왼쪽 화살표 18"/>
          <p:cNvSpPr/>
          <p:nvPr/>
        </p:nvSpPr>
        <p:spPr>
          <a:xfrm>
            <a:off x="8271828" y="5094898"/>
            <a:ext cx="1464877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저장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845275" y="3684218"/>
            <a:ext cx="1905913" cy="986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방문 기록</a:t>
            </a:r>
          </a:p>
        </p:txBody>
      </p:sp>
      <p:sp>
        <p:nvSpPr>
          <p:cNvPr id="23" name="왼쪽 화살표 22"/>
          <p:cNvSpPr/>
          <p:nvPr/>
        </p:nvSpPr>
        <p:spPr>
          <a:xfrm>
            <a:off x="8313576" y="3891928"/>
            <a:ext cx="1464877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자동화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736705" y="3030010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크롬 확장프로그램</a:t>
            </a:r>
          </a:p>
        </p:txBody>
      </p:sp>
      <p:pic>
        <p:nvPicPr>
          <p:cNvPr id="26" name="Picture 2" descr="구글 크롬 로고 크롬 웹 스토어 웹 브라우저 바탕 화면, 크롬, 로고, 컴퓨터 벽지 png | PNGEg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753" y="2067665"/>
            <a:ext cx="1406982" cy="887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React란 무엇인가?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320964" y="150096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MySQL 강좌 : 제 1강 - 소개 및 설치 - YUN DAE HE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651" y="5873719"/>
            <a:ext cx="1351974" cy="90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6" descr="SpringBoot]스프링부트란?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207" y="5917257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3638" y="415375"/>
            <a:ext cx="3535891" cy="10607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8" name="Picture 6" descr="IA : Une web interface à Ollama avec Ollama LLM UI (Projet en dev) - Wiki -  Wiki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250" y="415375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오른쪽 화살표 33"/>
          <p:cNvSpPr/>
          <p:nvPr/>
        </p:nvSpPr>
        <p:spPr>
          <a:xfrm>
            <a:off x="3995068" y="4918250"/>
            <a:ext cx="1732585" cy="668218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조회 </a:t>
            </a:r>
            <a:r>
              <a:rPr lang="en-US" altLang="ko-KR" dirty="0">
                <a:solidFill>
                  <a:schemeClr val="tx1"/>
                </a:solidFill>
              </a:rPr>
              <a:t>&amp; </a:t>
            </a:r>
            <a:r>
              <a:rPr lang="ko-KR" altLang="en-US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8" name="아래쪽 화살표 37"/>
          <p:cNvSpPr/>
          <p:nvPr/>
        </p:nvSpPr>
        <p:spPr>
          <a:xfrm>
            <a:off x="1979464" y="1637662"/>
            <a:ext cx="620485" cy="159428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상세보기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3966416" y="3840049"/>
            <a:ext cx="1732585" cy="66821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조회 불가</a:t>
            </a:r>
          </a:p>
        </p:txBody>
      </p:sp>
      <p:sp>
        <p:nvSpPr>
          <p:cNvPr id="41" name="왼쪽 화살표 40"/>
          <p:cNvSpPr/>
          <p:nvPr/>
        </p:nvSpPr>
        <p:spPr>
          <a:xfrm rot="2327986">
            <a:off x="7530908" y="2629035"/>
            <a:ext cx="2689062" cy="57111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피드백 요청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 err="1">
                <a:solidFill>
                  <a:schemeClr val="tx1"/>
                </a:solidFill>
              </a:rPr>
              <a:t>선톡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8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12590</TotalTime>
  <Words>162</Words>
  <Application>Microsoft Office PowerPoint</Application>
  <PresentationFormat>와이드스크린</PresentationFormat>
  <Paragraphs>44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이드(Id)</vt:lpstr>
      <vt:lpstr>PowerPoint 프레젠테이션</vt:lpstr>
      <vt:lpstr>서비스 목적</vt:lpstr>
      <vt:lpstr>핵심 기능</vt:lpstr>
      <vt:lpstr>활동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임스 제</cp:lastModifiedBy>
  <cp:revision>57</cp:revision>
  <dcterms:created xsi:type="dcterms:W3CDTF">2025-03-05T00:46:20Z</dcterms:created>
  <dcterms:modified xsi:type="dcterms:W3CDTF">2025-03-18T03:57:16Z</dcterms:modified>
</cp:coreProperties>
</file>