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73" r:id="rId4"/>
    <p:sldId id="268" r:id="rId5"/>
    <p:sldId id="26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메모미</a:t>
            </a:r>
            <a:r>
              <a:rPr lang="en-US" altLang="ko-KR" dirty="0" smtClean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나에게 하는 메모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서비스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하루에 절반 이상 인터넷 활동을 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돌아서면 기억에 남는 것은 하나도 없다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메모하거나 </a:t>
            </a:r>
            <a:r>
              <a:rPr lang="ko-KR" altLang="en-US" dirty="0" err="1" smtClean="0"/>
              <a:t>북마크</a:t>
            </a:r>
            <a:r>
              <a:rPr lang="ko-KR" altLang="en-US" dirty="0" smtClean="0"/>
              <a:t> 해둬야 기억하는데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이마저도 </a:t>
            </a:r>
            <a:r>
              <a:rPr lang="ko-KR" altLang="en-US" dirty="0" smtClean="0"/>
              <a:t>귀찮을 때가 많다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불필요하게 열어둔 탭은 덤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53143" y="5197151"/>
            <a:ext cx="1315616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3816" y="5383764"/>
            <a:ext cx="966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인터넷 활동을 지속적으로 모니터링 및 분석하여 사용자 편의 개선</a:t>
            </a: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핵심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단기 기억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일정 관리</a:t>
            </a:r>
            <a:endParaRPr lang="en-US" altLang="ko-KR" dirty="0" smtClean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단순 메모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장기 기억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 smtClean="0"/>
              <a:t>일반 상식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기술 </a:t>
            </a:r>
            <a:r>
              <a:rPr lang="ko-KR" altLang="en-US" dirty="0" smtClean="0"/>
              <a:t>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활동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 smtClean="0">
                <a:effectLst/>
              </a:rPr>
              <a:t>. </a:t>
            </a:r>
            <a:r>
              <a:rPr lang="ko-KR" altLang="en-US" dirty="0" smtClean="0">
                <a:effectLst/>
              </a:rPr>
              <a:t>크롬 확장 프로그램 </a:t>
            </a:r>
            <a:r>
              <a:rPr lang="en-US" altLang="ko-KR" dirty="0" smtClean="0">
                <a:effectLst/>
              </a:rPr>
              <a:t>: </a:t>
            </a:r>
            <a:r>
              <a:rPr lang="ko-KR" altLang="en-US" dirty="0" smtClean="0">
                <a:effectLst/>
              </a:rPr>
              <a:t>방문 기록을 따오기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/>
              <a:t>2</a:t>
            </a:r>
            <a:r>
              <a:rPr lang="en-US" altLang="ko-KR" dirty="0" smtClean="0">
                <a:effectLst/>
              </a:rPr>
              <a:t>. </a:t>
            </a:r>
            <a:r>
              <a:rPr lang="en-US" altLang="ko-KR" dirty="0" err="1" smtClean="0">
                <a:effectLst/>
              </a:rPr>
              <a:t>FastAPI</a:t>
            </a:r>
            <a:endParaRPr lang="en-US" altLang="ko-KR" dirty="0" smtClean="0">
              <a:effectLst/>
            </a:endParaRPr>
          </a:p>
          <a:p>
            <a:pPr marL="0" indent="0">
              <a:buNone/>
            </a:pPr>
            <a:r>
              <a:rPr lang="en-US" altLang="ko-KR" dirty="0" smtClean="0"/>
              <a:t>	a. </a:t>
            </a:r>
            <a:r>
              <a:rPr lang="ko-KR" altLang="en-US" dirty="0" smtClean="0"/>
              <a:t>방문 기록 제목 </a:t>
            </a:r>
            <a:r>
              <a:rPr lang="en-US" altLang="ko-KR" dirty="0" smtClean="0"/>
              <a:t>-&gt; [“</a:t>
            </a:r>
            <a:r>
              <a:rPr lang="ko-KR" altLang="en-US" dirty="0" smtClean="0"/>
              <a:t>단어</a:t>
            </a:r>
            <a:r>
              <a:rPr lang="en-US" altLang="ko-KR" dirty="0" smtClean="0"/>
              <a:t>“, “</a:t>
            </a:r>
            <a:r>
              <a:rPr lang="ko-KR" altLang="en-US" dirty="0" smtClean="0"/>
              <a:t>분리</a:t>
            </a:r>
            <a:r>
              <a:rPr lang="en-US" altLang="ko-KR" dirty="0" smtClean="0"/>
              <a:t>“…]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b. </a:t>
            </a:r>
            <a:r>
              <a:rPr lang="ko-KR" altLang="en-US" dirty="0" smtClean="0"/>
              <a:t>단어 군집화 및 핵심 키워드 추출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c. ???</a:t>
            </a:r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575" y="1110226"/>
            <a:ext cx="7892668" cy="7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챗봇</a:t>
            </a:r>
            <a:r>
              <a:rPr lang="en-US" altLang="ko-KR" dirty="0" smtClean="0"/>
              <a:t>(LLM)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9496" y="3507532"/>
            <a:ext cx="3153747" cy="11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단기 기억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개인 메모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9496" y="4670750"/>
            <a:ext cx="3153747" cy="1163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장기 기억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기록 저장소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6687651" y="2148753"/>
            <a:ext cx="620485" cy="128183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기억해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위쪽 화살표 9"/>
          <p:cNvSpPr/>
          <p:nvPr/>
        </p:nvSpPr>
        <p:spPr>
          <a:xfrm>
            <a:off x="5699001" y="2054340"/>
            <a:ext cx="615820" cy="128183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알려줘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2909" y="469884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웹</a:t>
            </a:r>
            <a:r>
              <a:rPr lang="en-US" altLang="ko-KR" dirty="0" smtClean="0"/>
              <a:t>/</a:t>
            </a:r>
            <a:r>
              <a:rPr lang="ko-KR" altLang="en-US" dirty="0" smtClean="0"/>
              <a:t>앱 </a:t>
            </a:r>
            <a:r>
              <a:rPr lang="en-US" altLang="ko-KR" dirty="0" smtClean="0"/>
              <a:t>= PWA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8" y="3075403"/>
            <a:ext cx="4457209" cy="3255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9845275" y="4887188"/>
            <a:ext cx="1905913" cy="98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웹 스크랩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사용자 행동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9" name="왼쪽 화살표 18"/>
          <p:cNvSpPr/>
          <p:nvPr/>
        </p:nvSpPr>
        <p:spPr>
          <a:xfrm>
            <a:off x="8271828" y="5094898"/>
            <a:ext cx="1464877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저장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45275" y="3684218"/>
            <a:ext cx="1905913" cy="98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방문 기록</a:t>
            </a:r>
            <a:endParaRPr lang="ko-KR" altLang="en-US"/>
          </a:p>
        </p:txBody>
      </p:sp>
      <p:sp>
        <p:nvSpPr>
          <p:cNvPr id="23" name="왼쪽 화살표 22"/>
          <p:cNvSpPr/>
          <p:nvPr/>
        </p:nvSpPr>
        <p:spPr>
          <a:xfrm>
            <a:off x="8313576" y="3891928"/>
            <a:ext cx="1464877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자동화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736705" y="30300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크롬 확장프로그램</a:t>
            </a:r>
            <a:endParaRPr lang="ko-KR" altLang="en-US" dirty="0"/>
          </a:p>
        </p:txBody>
      </p:sp>
      <p:pic>
        <p:nvPicPr>
          <p:cNvPr id="26" name="Picture 2" descr="구글 크롬 로고 크롬 웹 스토어 웹 브라우저 바탕 화면, 크롬, 로고, 컴퓨터 벽지 png | PNGEg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753" y="2067665"/>
            <a:ext cx="1406982" cy="8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act란 무엇인가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320964" y="150096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MySQL 강좌 : 제 1강 - 소개 및 설치 - YUN DAE H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51" y="5873719"/>
            <a:ext cx="1351974" cy="9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SpringBoot]스프링부트란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07" y="5917257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638" y="415375"/>
            <a:ext cx="3535891" cy="1060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8" name="Picture 6" descr="IA : Une web interface à Ollama avec Ollama LLM UI (Projet en dev) - Wiki -  Wik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50" y="415375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오른쪽 화살표 33"/>
          <p:cNvSpPr/>
          <p:nvPr/>
        </p:nvSpPr>
        <p:spPr>
          <a:xfrm>
            <a:off x="3995068" y="4918250"/>
            <a:ext cx="1732585" cy="668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조회 </a:t>
            </a:r>
            <a:r>
              <a:rPr lang="en-US" altLang="ko-KR" dirty="0" smtClean="0">
                <a:solidFill>
                  <a:schemeClr val="tx1"/>
                </a:solidFill>
              </a:rPr>
              <a:t>&amp; </a:t>
            </a:r>
            <a:r>
              <a:rPr lang="ko-KR" altLang="en-US" dirty="0" smtClean="0">
                <a:solidFill>
                  <a:schemeClr val="tx1"/>
                </a:solidFill>
              </a:rPr>
              <a:t>수정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아래쪽 화살표 37"/>
          <p:cNvSpPr/>
          <p:nvPr/>
        </p:nvSpPr>
        <p:spPr>
          <a:xfrm>
            <a:off x="1979464" y="1637662"/>
            <a:ext cx="620485" cy="15942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상세보기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966416" y="3840049"/>
            <a:ext cx="1732585" cy="668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조회 불가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1" name="왼쪽 화살표 40"/>
          <p:cNvSpPr/>
          <p:nvPr/>
        </p:nvSpPr>
        <p:spPr>
          <a:xfrm rot="2327986">
            <a:off x="7530908" y="2629035"/>
            <a:ext cx="2689062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피드백 요청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선톡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12454</TotalTime>
  <Words>114</Words>
  <Application>Microsoft Office PowerPoint</Application>
  <PresentationFormat>와이드스크린</PresentationFormat>
  <Paragraphs>38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메모미(Id)</vt:lpstr>
      <vt:lpstr>서비스 목적</vt:lpstr>
      <vt:lpstr>핵심 기능</vt:lpstr>
      <vt:lpstr>활동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SSAFY</cp:lastModifiedBy>
  <cp:revision>51</cp:revision>
  <dcterms:created xsi:type="dcterms:W3CDTF">2025-03-05T00:46:20Z</dcterms:created>
  <dcterms:modified xsi:type="dcterms:W3CDTF">2025-03-14T09:33:33Z</dcterms:modified>
</cp:coreProperties>
</file>