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232"/>
    <a:srgbClr val="E63232"/>
    <a:srgbClr val="009C88"/>
    <a:srgbClr val="367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19505"/>
            <a:ext cx="7649607" cy="2381521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592866"/>
            <a:ext cx="6749654" cy="1651546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77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87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4195"/>
            <a:ext cx="1940525" cy="579704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4195"/>
            <a:ext cx="5709082" cy="579704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9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2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5386"/>
            <a:ext cx="7762102" cy="2845473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77779"/>
            <a:ext cx="7762102" cy="149636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36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0976"/>
            <a:ext cx="3824804" cy="43402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0976"/>
            <a:ext cx="3824804" cy="43402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3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4197"/>
            <a:ext cx="7762102" cy="1322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76882"/>
            <a:ext cx="380722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498697"/>
            <a:ext cx="3807226" cy="36752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76882"/>
            <a:ext cx="3825976" cy="82181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498697"/>
            <a:ext cx="3825976" cy="36752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32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55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9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4912"/>
            <a:ext cx="4556016" cy="4861216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6036"/>
            <a:ext cx="2902585" cy="159612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4912"/>
            <a:ext cx="4556016" cy="4861216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2161"/>
            <a:ext cx="2902585" cy="380188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16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4197"/>
            <a:ext cx="776210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0976"/>
            <a:ext cx="776210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23D6-2219-43A0-A9EC-B0E4ECA9CEFD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40167"/>
            <a:ext cx="303734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40167"/>
            <a:ext cx="202489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A780-2227-4F3D-9C04-D49C8DEC2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1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er.com/fr/prodotto/vnh5019-carte-de-pilote-de-moteur-courant-continu-2-canaux-30a-courant-lev-avec-protection-de-tension-support-de-mise/" TargetMode="External"/><Relationship Id="rId3" Type="http://schemas.openxmlformats.org/officeDocument/2006/relationships/hyperlink" Target="https://fr.aliexpress.com/item/4000506197098.html?aff_fcid=3cd50dd8609342d18db6625928ecfef4-1694966869343-00521-_APZN35&amp;aff_fsk=_APZN35&amp;aff_platform=shareComponent-detail&amp;sk=_APZN35&amp;aff_trace_key=3cd50dd8609342d18db6625928ecfef4-1694966869343-00521-_APZN35&amp;terminal_id=9c4b71efded541bdb1ce78a4f746927c&amp;afSmartRedirect=y" TargetMode="External"/><Relationship Id="rId7" Type="http://schemas.openxmlformats.org/officeDocument/2006/relationships/hyperlink" Target="https://www.amazon.fr/dp/B0B185PBMW" TargetMode="External"/><Relationship Id="rId2" Type="http://schemas.openxmlformats.org/officeDocument/2006/relationships/hyperlink" Target="https://fr.aliexpress.com/item/1005002896929606.html?aff_fcid=bdad9dd8467148149bc5b86082dbc968-1694966799205-00573-_DDAS3Of&amp;tt=CPS_NORMAL&amp;aff_fsk=_DDAS3Of&amp;aff_platform=shareComponent-detail&amp;sk=_DDAS3Of&amp;aff_trace_key=bdad9dd8467148149bc5b86082dbc968-1694966799205-00573-_DDAS3Of&amp;terminal_id=9c4b71efded541bdb1ce78a4f746927c&amp;afSmartRedirect=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aliexpress.com/item/32851459367.html?aff_fcid=f8a1da08068046e38b48de5e65ce8d7f-1694966870062-02250-_AO3Ss7&amp;aff_fsk=_AO3Ss7&amp;aff_platform=shareComponent-detail&amp;sk=_AO3Ss7&amp;aff_trace_key=f8a1da08068046e38b48de5e65ce8d7f-1694966870062-02250-_AO3Ss7&amp;terminal_id=9c4b71efded541bdb1ce78a4f746927c&amp;afSmartRedirect=y" TargetMode="External"/><Relationship Id="rId5" Type="http://schemas.openxmlformats.org/officeDocument/2006/relationships/hyperlink" Target="https://amazon.fr/dp/B0BX6RPS72" TargetMode="External"/><Relationship Id="rId4" Type="http://schemas.openxmlformats.org/officeDocument/2006/relationships/hyperlink" Target="https://www.amazon.fr/gp/product/B07CQG6CMT" TargetMode="External"/><Relationship Id="rId9" Type="http://schemas.openxmlformats.org/officeDocument/2006/relationships/hyperlink" Target="https://www.amazon.fr/gp/product/B06XSJ55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1CFE47A-2F97-497A-ABD2-63A6FF3F1570}"/>
              </a:ext>
            </a:extLst>
          </p:cNvPr>
          <p:cNvGrpSpPr/>
          <p:nvPr/>
        </p:nvGrpSpPr>
        <p:grpSpPr>
          <a:xfrm>
            <a:off x="5349629" y="4151194"/>
            <a:ext cx="2248247" cy="1353079"/>
            <a:chOff x="5366477" y="4144267"/>
            <a:chExt cx="2248247" cy="1353079"/>
          </a:xfrm>
        </p:grpSpPr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F25AC57B-3191-4E9A-B14B-396992634537}"/>
                </a:ext>
              </a:extLst>
            </p:cNvPr>
            <p:cNvSpPr/>
            <p:nvPr/>
          </p:nvSpPr>
          <p:spPr>
            <a:xfrm>
              <a:off x="5501618" y="4284240"/>
              <a:ext cx="1980000" cy="1080000"/>
            </a:xfrm>
            <a:prstGeom prst="roundRect">
              <a:avLst/>
            </a:prstGeom>
            <a:solidFill>
              <a:srgbClr val="009C8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23CC6E-D513-4962-8613-A63B871A639E}"/>
                </a:ext>
              </a:extLst>
            </p:cNvPr>
            <p:cNvSpPr/>
            <p:nvPr/>
          </p:nvSpPr>
          <p:spPr>
            <a:xfrm rot="10800000">
              <a:off x="5368512" y="5106669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51920A1-8524-40ED-8359-F8463B850ECE}"/>
                </a:ext>
              </a:extLst>
            </p:cNvPr>
            <p:cNvSpPr/>
            <p:nvPr/>
          </p:nvSpPr>
          <p:spPr>
            <a:xfrm rot="10800000">
              <a:off x="5366477" y="5013951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297A8C5-CBBD-4DDE-8B34-56C208CC7A9F}"/>
                </a:ext>
              </a:extLst>
            </p:cNvPr>
            <p:cNvSpPr/>
            <p:nvPr/>
          </p:nvSpPr>
          <p:spPr>
            <a:xfrm rot="5400000">
              <a:off x="6062308" y="5383621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AF8E5F2-E97E-48B6-A5F0-7E0A2B7EF92F}"/>
                </a:ext>
              </a:extLst>
            </p:cNvPr>
            <p:cNvSpPr/>
            <p:nvPr/>
          </p:nvSpPr>
          <p:spPr>
            <a:xfrm rot="5400000">
              <a:off x="5927891" y="5383621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C92C9FF-2F18-4364-A354-67CB24DE85A1}"/>
                </a:ext>
              </a:extLst>
            </p:cNvPr>
            <p:cNvSpPr/>
            <p:nvPr/>
          </p:nvSpPr>
          <p:spPr>
            <a:xfrm rot="5400000">
              <a:off x="6335066" y="5383621"/>
              <a:ext cx="133106" cy="94344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EB851F9-7DFF-4E6C-8ACA-2904F0F20240}"/>
                </a:ext>
              </a:extLst>
            </p:cNvPr>
            <p:cNvSpPr/>
            <p:nvPr/>
          </p:nvSpPr>
          <p:spPr>
            <a:xfrm rot="5400000">
              <a:off x="6200649" y="5383621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F6E0304B-2696-4A2C-A9A1-780078AD1964}"/>
                </a:ext>
              </a:extLst>
            </p:cNvPr>
            <p:cNvSpPr/>
            <p:nvPr/>
          </p:nvSpPr>
          <p:spPr>
            <a:xfrm rot="5400000">
              <a:off x="6346172" y="4163648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D796C31-8588-4CB7-820C-29BF75387692}"/>
                </a:ext>
              </a:extLst>
            </p:cNvPr>
            <p:cNvSpPr/>
            <p:nvPr/>
          </p:nvSpPr>
          <p:spPr>
            <a:xfrm rot="5400000">
              <a:off x="6211755" y="4163648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65A6304-9A5F-4768-B98C-CA9A646E3D88}"/>
                </a:ext>
              </a:extLst>
            </p:cNvPr>
            <p:cNvSpPr/>
            <p:nvPr/>
          </p:nvSpPr>
          <p:spPr>
            <a:xfrm rot="5400000">
              <a:off x="6484513" y="4163648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85A1D78-1A15-40C7-9C7E-979378EE5A2A}"/>
                </a:ext>
              </a:extLst>
            </p:cNvPr>
            <p:cNvSpPr/>
            <p:nvPr/>
          </p:nvSpPr>
          <p:spPr>
            <a:xfrm rot="10800000">
              <a:off x="7481618" y="4620645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267A1B-9E44-448E-A603-04BD322950F8}"/>
                </a:ext>
              </a:extLst>
            </p:cNvPr>
            <p:cNvSpPr/>
            <p:nvPr/>
          </p:nvSpPr>
          <p:spPr>
            <a:xfrm rot="10800000">
              <a:off x="7481618" y="4457419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113735-7CB7-4DC6-A066-DCC9CBA266AA}"/>
              </a:ext>
            </a:extLst>
          </p:cNvPr>
          <p:cNvGrpSpPr/>
          <p:nvPr/>
        </p:nvGrpSpPr>
        <p:grpSpPr>
          <a:xfrm>
            <a:off x="84378" y="302619"/>
            <a:ext cx="727252" cy="2293106"/>
            <a:chOff x="3187576" y="667981"/>
            <a:chExt cx="727252" cy="229310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128ED3F-2FF0-40AC-B940-936F781A9910}"/>
                </a:ext>
              </a:extLst>
            </p:cNvPr>
            <p:cNvSpPr/>
            <p:nvPr/>
          </p:nvSpPr>
          <p:spPr>
            <a:xfrm>
              <a:off x="3187576" y="867096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72EF0A1-A098-453B-BC22-CBC36DF5BEC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295863" y="1095696"/>
              <a:ext cx="789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AC6DD1-B63F-4DD2-9344-8715B92D5983}"/>
                </a:ext>
              </a:extLst>
            </p:cNvPr>
            <p:cNvSpPr/>
            <p:nvPr/>
          </p:nvSpPr>
          <p:spPr>
            <a:xfrm rot="5400000">
              <a:off x="3713275" y="2847362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70D5FE-2341-4FD1-A1D2-0FA3068050BD}"/>
                </a:ext>
              </a:extLst>
            </p:cNvPr>
            <p:cNvSpPr/>
            <p:nvPr/>
          </p:nvSpPr>
          <p:spPr>
            <a:xfrm rot="5400000">
              <a:off x="3440017" y="2847362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28E2314-0633-400E-A807-E29543E23392}"/>
                </a:ext>
              </a:extLst>
            </p:cNvPr>
            <p:cNvSpPr/>
            <p:nvPr/>
          </p:nvSpPr>
          <p:spPr>
            <a:xfrm rot="16200000">
              <a:off x="2564828" y="1477981"/>
              <a:ext cx="216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333333"/>
                  </a:solidFill>
                </a:rPr>
                <a:t>Moteur 12V</a:t>
              </a:r>
              <a:br>
                <a:rPr lang="fr-FR" sz="1200" dirty="0">
                  <a:solidFill>
                    <a:srgbClr val="333333"/>
                  </a:solidFill>
                </a:rPr>
              </a:br>
              <a:r>
                <a:rPr lang="fr-FR" sz="1200" dirty="0">
                  <a:solidFill>
                    <a:srgbClr val="333333"/>
                  </a:solidFill>
                </a:rPr>
                <a:t>(Traction 1)</a:t>
              </a:r>
              <a:br>
                <a:rPr lang="fr-FR" sz="1200" dirty="0">
                  <a:solidFill>
                    <a:srgbClr val="333333"/>
                  </a:solidFill>
                </a:rPr>
              </a:br>
              <a:r>
                <a:rPr lang="fr-FR" sz="1200" dirty="0">
                  <a:solidFill>
                    <a:srgbClr val="333333"/>
                  </a:solidFill>
                </a:rPr>
                <a:t>(</a:t>
              </a:r>
              <a:r>
                <a:rPr lang="fr-FR" sz="1200" dirty="0">
                  <a:solidFill>
                    <a:srgbClr val="333333"/>
                  </a:solidFill>
                  <a:hlinkClick r:id="rId2"/>
                </a:rPr>
                <a:t>lien</a:t>
              </a:r>
              <a:r>
                <a:rPr lang="fr-FR" sz="1200" dirty="0">
                  <a:solidFill>
                    <a:srgbClr val="333333"/>
                  </a:solidFill>
                </a:rPr>
                <a:t>)</a:t>
              </a:r>
              <a:endParaRPr lang="fr-FR" sz="1200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357AABB-5044-4F73-81DC-8C2C9E779868}"/>
              </a:ext>
            </a:extLst>
          </p:cNvPr>
          <p:cNvGrpSpPr/>
          <p:nvPr/>
        </p:nvGrpSpPr>
        <p:grpSpPr>
          <a:xfrm>
            <a:off x="5665214" y="310576"/>
            <a:ext cx="730660" cy="2293106"/>
            <a:chOff x="3374828" y="667981"/>
            <a:chExt cx="730660" cy="2293106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2EC742BD-1311-44E2-AADC-6CDAE633D334}"/>
                </a:ext>
              </a:extLst>
            </p:cNvPr>
            <p:cNvSpPr/>
            <p:nvPr/>
          </p:nvSpPr>
          <p:spPr>
            <a:xfrm>
              <a:off x="3997201" y="892249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55591CF-DC60-43E1-90A6-5732BD761900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914829" y="1120849"/>
              <a:ext cx="823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D93458-EEB1-414C-8DED-27CA5F55417A}"/>
                </a:ext>
              </a:extLst>
            </p:cNvPr>
            <p:cNvSpPr/>
            <p:nvPr/>
          </p:nvSpPr>
          <p:spPr>
            <a:xfrm rot="5400000">
              <a:off x="3713275" y="2847362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9CB4B6-C282-4E4F-A5D5-76B365492CE4}"/>
                </a:ext>
              </a:extLst>
            </p:cNvPr>
            <p:cNvSpPr/>
            <p:nvPr/>
          </p:nvSpPr>
          <p:spPr>
            <a:xfrm rot="5400000">
              <a:off x="3440017" y="2847362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D934618A-D4F1-4100-B44A-9561F4A82406}"/>
                </a:ext>
              </a:extLst>
            </p:cNvPr>
            <p:cNvSpPr/>
            <p:nvPr/>
          </p:nvSpPr>
          <p:spPr>
            <a:xfrm rot="5400000">
              <a:off x="2564828" y="1477981"/>
              <a:ext cx="216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333333"/>
                  </a:solidFill>
                </a:rPr>
                <a:t>Moteur 12V</a:t>
              </a:r>
              <a:br>
                <a:rPr lang="fr-FR" sz="1200" dirty="0">
                  <a:solidFill>
                    <a:srgbClr val="333333"/>
                  </a:solidFill>
                </a:rPr>
              </a:br>
              <a:r>
                <a:rPr lang="fr-FR" sz="1200" dirty="0">
                  <a:solidFill>
                    <a:srgbClr val="333333"/>
                  </a:solidFill>
                </a:rPr>
                <a:t>(Traction 2)</a:t>
              </a:r>
              <a:br>
                <a:rPr lang="fr-FR" sz="1200" dirty="0">
                  <a:solidFill>
                    <a:srgbClr val="333333"/>
                  </a:solidFill>
                </a:rPr>
              </a:br>
              <a:r>
                <a:rPr lang="fr-FR" sz="1200" dirty="0">
                  <a:solidFill>
                    <a:srgbClr val="333333"/>
                  </a:solidFill>
                </a:rPr>
                <a:t>(</a:t>
              </a:r>
              <a:r>
                <a:rPr lang="fr-FR" sz="1200" dirty="0">
                  <a:solidFill>
                    <a:srgbClr val="333333"/>
                  </a:solidFill>
                  <a:hlinkClick r:id="rId2"/>
                </a:rPr>
                <a:t>lien</a:t>
              </a:r>
              <a:r>
                <a:rPr lang="fr-FR" sz="1200" dirty="0">
                  <a:solidFill>
                    <a:srgbClr val="333333"/>
                  </a:solidFill>
                </a:rPr>
                <a:t>)</a:t>
              </a:r>
              <a:endParaRPr lang="fr-FR" sz="1200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7A4A13A-4D14-4BE3-B77C-B7325C839466}"/>
              </a:ext>
            </a:extLst>
          </p:cNvPr>
          <p:cNvGrpSpPr/>
          <p:nvPr/>
        </p:nvGrpSpPr>
        <p:grpSpPr>
          <a:xfrm>
            <a:off x="2238596" y="3020285"/>
            <a:ext cx="900000" cy="1264012"/>
            <a:chOff x="2689761" y="3295892"/>
            <a:chExt cx="900000" cy="1264012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D7332C79-E956-4D1F-A239-F85AB0FCFC84}"/>
                </a:ext>
              </a:extLst>
            </p:cNvPr>
            <p:cNvSpPr/>
            <p:nvPr/>
          </p:nvSpPr>
          <p:spPr>
            <a:xfrm>
              <a:off x="2689761" y="3428999"/>
              <a:ext cx="900000" cy="90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Moteur 12V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(Tonte)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</a:t>
              </a:r>
              <a:r>
                <a:rPr lang="fr-FR" sz="1200" dirty="0">
                  <a:solidFill>
                    <a:schemeClr val="tx1"/>
                  </a:solidFill>
                  <a:hlinkClick r:id="rId3"/>
                </a:rPr>
                <a:t>lien</a:t>
              </a:r>
              <a:r>
                <a:rPr lang="fr-FR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3162FA22-13AD-4E95-BE17-038A4A3CF73C}"/>
                </a:ext>
              </a:extLst>
            </p:cNvPr>
            <p:cNvSpPr/>
            <p:nvPr/>
          </p:nvSpPr>
          <p:spPr>
            <a:xfrm rot="5400000">
              <a:off x="3085617" y="4277161"/>
              <a:ext cx="108287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1DA836A-16D0-48B4-9A4C-EFF187AF7FAB}"/>
                </a:ext>
              </a:extLst>
            </p:cNvPr>
            <p:cNvCxnSpPr>
              <a:stCxn id="51" idx="1"/>
              <a:endCxn id="50" idx="2"/>
            </p:cNvCxnSpPr>
            <p:nvPr/>
          </p:nvCxnSpPr>
          <p:spPr>
            <a:xfrm flipV="1">
              <a:off x="3139761" y="4328999"/>
              <a:ext cx="0" cy="1226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16606A-2869-4E0C-B408-60F649742DB3}"/>
                </a:ext>
              </a:extLst>
            </p:cNvPr>
            <p:cNvSpPr/>
            <p:nvPr/>
          </p:nvSpPr>
          <p:spPr>
            <a:xfrm rot="5400000">
              <a:off x="3348980" y="331527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BF2624-BB4D-42F2-B7A7-3425AA9AC389}"/>
                </a:ext>
              </a:extLst>
            </p:cNvPr>
            <p:cNvSpPr/>
            <p:nvPr/>
          </p:nvSpPr>
          <p:spPr>
            <a:xfrm rot="5400000">
              <a:off x="2820795" y="331527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D510525-9182-43BC-81FF-981F9CAC7D1E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6250354" y="5504270"/>
            <a:ext cx="911" cy="31476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2E6E01E0-DEC1-4245-A34D-FC2379364D8C}"/>
              </a:ext>
            </a:extLst>
          </p:cNvPr>
          <p:cNvCxnSpPr>
            <a:stCxn id="88" idx="3"/>
            <a:endCxn id="100" idx="1"/>
          </p:cNvCxnSpPr>
          <p:nvPr/>
        </p:nvCxnSpPr>
        <p:spPr>
          <a:xfrm>
            <a:off x="6384771" y="5504270"/>
            <a:ext cx="911" cy="31476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1A3D33C7-081A-4495-B848-309A402921EF}"/>
              </a:ext>
            </a:extLst>
          </p:cNvPr>
          <p:cNvGrpSpPr/>
          <p:nvPr/>
        </p:nvGrpSpPr>
        <p:grpSpPr>
          <a:xfrm>
            <a:off x="5797420" y="5819032"/>
            <a:ext cx="1440000" cy="853106"/>
            <a:chOff x="5176765" y="4445452"/>
            <a:chExt cx="1440000" cy="853106"/>
          </a:xfrm>
        </p:grpSpPr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C3F2419D-282A-4B32-9D89-A4E14F4CC535}"/>
                </a:ext>
              </a:extLst>
            </p:cNvPr>
            <p:cNvSpPr/>
            <p:nvPr/>
          </p:nvSpPr>
          <p:spPr>
            <a:xfrm>
              <a:off x="5176765" y="4578558"/>
              <a:ext cx="1440000" cy="720000"/>
            </a:xfrm>
            <a:prstGeom prst="roundRect">
              <a:avLst/>
            </a:prstGeom>
            <a:solidFill>
              <a:srgbClr val="36734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Ecran</a:t>
              </a:r>
            </a:p>
            <a:p>
              <a:pPr algn="ctr"/>
              <a:r>
                <a:rPr lang="fr-FR" sz="1200" dirty="0"/>
                <a:t>(</a:t>
              </a:r>
              <a:r>
                <a:rPr lang="fr-FR" sz="1200" dirty="0">
                  <a:hlinkClick r:id="rId4"/>
                </a:rPr>
                <a:t>lien</a:t>
              </a:r>
              <a:r>
                <a:rPr lang="fr-FR" sz="1200" dirty="0"/>
                <a:t>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FB2F48A-9DEE-410D-8C90-517D77C39A3B}"/>
                </a:ext>
              </a:extLst>
            </p:cNvPr>
            <p:cNvSpPr/>
            <p:nvPr/>
          </p:nvSpPr>
          <p:spPr>
            <a:xfrm rot="5400000">
              <a:off x="5425713" y="446483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146A904-E17D-4C88-A4CF-87C4753509CC}"/>
                </a:ext>
              </a:extLst>
            </p:cNvPr>
            <p:cNvSpPr/>
            <p:nvPr/>
          </p:nvSpPr>
          <p:spPr>
            <a:xfrm rot="5400000">
              <a:off x="5291296" y="446483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DC2390B-9EC2-40AE-81A3-0BB3F4E133F5}"/>
                </a:ext>
              </a:extLst>
            </p:cNvPr>
            <p:cNvSpPr/>
            <p:nvPr/>
          </p:nvSpPr>
          <p:spPr>
            <a:xfrm rot="5400000">
              <a:off x="5698471" y="4464833"/>
              <a:ext cx="133106" cy="94344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6F6485-EDB3-4369-8A25-40A75B24E6F6}"/>
                </a:ext>
              </a:extLst>
            </p:cNvPr>
            <p:cNvSpPr/>
            <p:nvPr/>
          </p:nvSpPr>
          <p:spPr>
            <a:xfrm rot="5400000">
              <a:off x="5564054" y="4464833"/>
              <a:ext cx="133106" cy="943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6502B95D-5999-4207-A525-D1D694669C29}"/>
              </a:ext>
            </a:extLst>
          </p:cNvPr>
          <p:cNvCxnSpPr>
            <a:stCxn id="48" idx="3"/>
            <a:endCxn id="63" idx="2"/>
          </p:cNvCxnSpPr>
          <p:nvPr/>
        </p:nvCxnSpPr>
        <p:spPr>
          <a:xfrm rot="16200000" flipH="1">
            <a:off x="649813" y="3534871"/>
            <a:ext cx="3138289" cy="667408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AA6326-5B31-4658-9FB1-72854CFE793B}"/>
              </a:ext>
            </a:extLst>
          </p:cNvPr>
          <p:cNvGrpSpPr/>
          <p:nvPr/>
        </p:nvGrpSpPr>
        <p:grpSpPr>
          <a:xfrm>
            <a:off x="1660723" y="815013"/>
            <a:ext cx="3181210" cy="1484418"/>
            <a:chOff x="1677739" y="1441724"/>
            <a:chExt cx="3181210" cy="1484418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B96A1C92-07AA-4596-9538-3A02D76F4343}"/>
                </a:ext>
              </a:extLst>
            </p:cNvPr>
            <p:cNvSpPr/>
            <p:nvPr/>
          </p:nvSpPr>
          <p:spPr>
            <a:xfrm>
              <a:off x="1677739" y="1441724"/>
              <a:ext cx="3181210" cy="134143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Batterie 12V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</a:t>
              </a:r>
              <a:r>
                <a:rPr lang="fr-FR" dirty="0">
                  <a:solidFill>
                    <a:schemeClr val="tx1"/>
                  </a:solidFill>
                  <a:hlinkClick r:id="rId5"/>
                </a:rPr>
                <a:t>lien</a:t>
              </a:r>
              <a:r>
                <a:rPr lang="fr-F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420F56-D9D1-4FFF-B4A1-6D12CF06B465}"/>
                </a:ext>
              </a:extLst>
            </p:cNvPr>
            <p:cNvSpPr/>
            <p:nvPr/>
          </p:nvSpPr>
          <p:spPr>
            <a:xfrm rot="5400000">
              <a:off x="4542054" y="2807479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5A8B5-26DC-4BA9-93DC-DFD31DA75A1B}"/>
                </a:ext>
              </a:extLst>
            </p:cNvPr>
            <p:cNvSpPr/>
            <p:nvPr/>
          </p:nvSpPr>
          <p:spPr>
            <a:xfrm rot="5400000">
              <a:off x="1835716" y="2812417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F25EFCAF-AD96-4A7B-841C-D433C3B86447}"/>
              </a:ext>
            </a:extLst>
          </p:cNvPr>
          <p:cNvCxnSpPr>
            <a:cxnSpLocks/>
            <a:stCxn id="62" idx="1"/>
            <a:endCxn id="134" idx="2"/>
          </p:cNvCxnSpPr>
          <p:nvPr/>
        </p:nvCxnSpPr>
        <p:spPr>
          <a:xfrm rot="16200000" flipH="1">
            <a:off x="3320915" y="5350909"/>
            <a:ext cx="514418" cy="554934"/>
          </a:xfrm>
          <a:prstGeom prst="bentConnector4">
            <a:avLst>
              <a:gd name="adj1" fmla="val -52467"/>
              <a:gd name="adj2" fmla="val 560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 : en angle 143">
            <a:extLst>
              <a:ext uri="{FF2B5EF4-FFF2-40B4-BE49-F238E27FC236}">
                <a16:creationId xmlns:a16="http://schemas.microsoft.com/office/drawing/2014/main" id="{30310E80-3575-409C-AE55-8E5BA9D683D5}"/>
              </a:ext>
            </a:extLst>
          </p:cNvPr>
          <p:cNvCxnSpPr>
            <a:cxnSpLocks/>
            <a:stCxn id="62" idx="1"/>
            <a:endCxn id="78" idx="1"/>
          </p:cNvCxnSpPr>
          <p:nvPr/>
        </p:nvCxnSpPr>
        <p:spPr>
          <a:xfrm rot="5400000" flipH="1" flipV="1">
            <a:off x="3390438" y="3253394"/>
            <a:ext cx="2027992" cy="220755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099B0E05-4089-4286-8273-CF6EA645004D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2436185" y="3020287"/>
            <a:ext cx="3072029" cy="187777"/>
          </a:xfrm>
          <a:prstGeom prst="bentConnector4">
            <a:avLst>
              <a:gd name="adj1" fmla="val 48917"/>
              <a:gd name="adj2" fmla="val 2217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950C1CBC-EC99-48D3-893C-3B48F1832CBB}"/>
              </a:ext>
            </a:extLst>
          </p:cNvPr>
          <p:cNvGrpSpPr/>
          <p:nvPr/>
        </p:nvGrpSpPr>
        <p:grpSpPr>
          <a:xfrm>
            <a:off x="5508212" y="3079351"/>
            <a:ext cx="1033106" cy="540000"/>
            <a:chOff x="4793041" y="3442834"/>
            <a:chExt cx="1033106" cy="540000"/>
          </a:xfrm>
        </p:grpSpPr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ED735DC5-6E8A-49BD-8F73-5A8D2019A0A7}"/>
                </a:ext>
              </a:extLst>
            </p:cNvPr>
            <p:cNvSpPr/>
            <p:nvPr/>
          </p:nvSpPr>
          <p:spPr>
            <a:xfrm>
              <a:off x="4926147" y="3442834"/>
              <a:ext cx="90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Relay 5V</a:t>
              </a:r>
              <a:br>
                <a:rPr lang="fr-FR" sz="1200" dirty="0">
                  <a:solidFill>
                    <a:schemeClr val="bg1"/>
                  </a:solidFill>
                </a:rPr>
              </a:br>
              <a:r>
                <a:rPr lang="fr-FR" sz="1200" dirty="0">
                  <a:solidFill>
                    <a:schemeClr val="bg1"/>
                  </a:solidFill>
                </a:rPr>
                <a:t>(</a:t>
              </a:r>
              <a:r>
                <a:rPr lang="fr-FR" sz="1200" dirty="0">
                  <a:solidFill>
                    <a:schemeClr val="bg1"/>
                  </a:solidFill>
                  <a:hlinkClick r:id="rId6"/>
                </a:rPr>
                <a:t>lien</a:t>
              </a:r>
              <a:r>
                <a:rPr lang="fr-FR" sz="12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BA25E3-6D43-471E-9361-1B135CF95524}"/>
                </a:ext>
              </a:extLst>
            </p:cNvPr>
            <p:cNvSpPr/>
            <p:nvPr/>
          </p:nvSpPr>
          <p:spPr>
            <a:xfrm>
              <a:off x="4793041" y="3794599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C6BD2DD-3281-43B7-BA71-55AB6D02AAD4}"/>
                </a:ext>
              </a:extLst>
            </p:cNvPr>
            <p:cNvSpPr/>
            <p:nvPr/>
          </p:nvSpPr>
          <p:spPr>
            <a:xfrm>
              <a:off x="4793041" y="3524373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09A82C9-FCB4-416D-B8D6-300F59DFA884}"/>
                </a:ext>
              </a:extLst>
            </p:cNvPr>
            <p:cNvSpPr/>
            <p:nvPr/>
          </p:nvSpPr>
          <p:spPr>
            <a:xfrm>
              <a:off x="4793041" y="3659486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36EF9AC-7A59-40A9-AA03-FCAD49191533}"/>
                </a:ext>
              </a:extLst>
            </p:cNvPr>
            <p:cNvSpPr/>
            <p:nvPr/>
          </p:nvSpPr>
          <p:spPr>
            <a:xfrm>
              <a:off x="5686031" y="3841771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4E3DAB-1446-47EB-97CA-819D9CD30AA0}"/>
                </a:ext>
              </a:extLst>
            </p:cNvPr>
            <p:cNvSpPr/>
            <p:nvPr/>
          </p:nvSpPr>
          <p:spPr>
            <a:xfrm>
              <a:off x="5686031" y="3747427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973B33-7577-427A-BFE6-4F6D03144222}"/>
                </a:ext>
              </a:extLst>
            </p:cNvPr>
            <p:cNvSpPr/>
            <p:nvPr/>
          </p:nvSpPr>
          <p:spPr>
            <a:xfrm>
              <a:off x="5686031" y="3653083"/>
              <a:ext cx="92944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D3D5DD55-8093-4ADA-9B48-09C2C4F3A481}"/>
              </a:ext>
            </a:extLst>
          </p:cNvPr>
          <p:cNvCxnSpPr>
            <a:cxnSpLocks/>
            <a:stCxn id="54" idx="1"/>
            <a:endCxn id="47" idx="2"/>
          </p:cNvCxnSpPr>
          <p:nvPr/>
        </p:nvCxnSpPr>
        <p:spPr>
          <a:xfrm rot="5400000" flipH="1" flipV="1">
            <a:off x="3358224" y="1834091"/>
            <a:ext cx="792345" cy="1580051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F7589B81-C3D7-4CCE-BAB4-0EAFE2BC1FC3}"/>
              </a:ext>
            </a:extLst>
          </p:cNvPr>
          <p:cNvCxnSpPr>
            <a:cxnSpLocks/>
            <a:stCxn id="84" idx="3"/>
            <a:endCxn id="135" idx="0"/>
          </p:cNvCxnSpPr>
          <p:nvPr/>
        </p:nvCxnSpPr>
        <p:spPr>
          <a:xfrm rot="10800000" flipH="1" flipV="1">
            <a:off x="5351664" y="5160767"/>
            <a:ext cx="48888" cy="598483"/>
          </a:xfrm>
          <a:prstGeom prst="bentConnector5">
            <a:avLst>
              <a:gd name="adj1" fmla="val -331216"/>
              <a:gd name="adj2" fmla="val 42409"/>
              <a:gd name="adj3" fmla="val 406863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F536096-34E4-482D-8228-1694041EEFBA}"/>
              </a:ext>
            </a:extLst>
          </p:cNvPr>
          <p:cNvGrpSpPr/>
          <p:nvPr/>
        </p:nvGrpSpPr>
        <p:grpSpPr>
          <a:xfrm>
            <a:off x="2402246" y="5371167"/>
            <a:ext cx="1080000" cy="1246128"/>
            <a:chOff x="2689761" y="3295892"/>
            <a:chExt cx="1080000" cy="1246128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9230E91-6FE8-4A90-BDB4-92A1F9DDCB62}"/>
                </a:ext>
              </a:extLst>
            </p:cNvPr>
            <p:cNvSpPr/>
            <p:nvPr/>
          </p:nvSpPr>
          <p:spPr>
            <a:xfrm rot="5400000">
              <a:off x="3174028" y="4127877"/>
              <a:ext cx="108287" cy="720000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3DE0B5E1-6678-4064-B7C5-B8633B7B3B04}"/>
                </a:ext>
              </a:extLst>
            </p:cNvPr>
            <p:cNvCxnSpPr>
              <a:stCxn id="60" idx="1"/>
              <a:endCxn id="59" idx="2"/>
            </p:cNvCxnSpPr>
            <p:nvPr/>
          </p:nvCxnSpPr>
          <p:spPr>
            <a:xfrm flipV="1">
              <a:off x="3228172" y="4328999"/>
              <a:ext cx="1589" cy="104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3F4E8A-58C9-4569-A2E5-18D225B58DD0}"/>
                </a:ext>
              </a:extLst>
            </p:cNvPr>
            <p:cNvSpPr/>
            <p:nvPr/>
          </p:nvSpPr>
          <p:spPr>
            <a:xfrm rot="5400000">
              <a:off x="3521619" y="331527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B351DC-5CCA-446F-B1E9-423CDF752423}"/>
                </a:ext>
              </a:extLst>
            </p:cNvPr>
            <p:cNvSpPr/>
            <p:nvPr/>
          </p:nvSpPr>
          <p:spPr>
            <a:xfrm rot="5400000">
              <a:off x="2820795" y="331527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B55A3161-ABA0-40B4-8E2C-E73C7650B2BA}"/>
                </a:ext>
              </a:extLst>
            </p:cNvPr>
            <p:cNvSpPr/>
            <p:nvPr/>
          </p:nvSpPr>
          <p:spPr>
            <a:xfrm>
              <a:off x="2689761" y="3428999"/>
              <a:ext cx="1080000" cy="9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Bouton d'arrêt d'urgence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(</a:t>
              </a:r>
              <a:r>
                <a:rPr lang="fr-FR" sz="1200" dirty="0">
                  <a:solidFill>
                    <a:schemeClr val="tx1"/>
                  </a:solidFill>
                  <a:hlinkClick r:id="rId7"/>
                </a:rPr>
                <a:t>lien</a:t>
              </a:r>
              <a:r>
                <a:rPr lang="fr-F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50" name="ZoneTexte 149">
            <a:extLst>
              <a:ext uri="{FF2B5EF4-FFF2-40B4-BE49-F238E27FC236}">
                <a16:creationId xmlns:a16="http://schemas.microsoft.com/office/drawing/2014/main" id="{F965BA24-134B-4AFB-896A-FBB77B970407}"/>
              </a:ext>
            </a:extLst>
          </p:cNvPr>
          <p:cNvSpPr txBox="1"/>
          <p:nvPr/>
        </p:nvSpPr>
        <p:spPr>
          <a:xfrm>
            <a:off x="5675225" y="551992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02B49DD0-78EE-4E9C-B6D7-07E5B2E6F6D2}"/>
              </a:ext>
            </a:extLst>
          </p:cNvPr>
          <p:cNvCxnSpPr>
            <a:cxnSpLocks/>
            <a:stCxn id="98" idx="1"/>
            <a:endCxn id="86" idx="3"/>
          </p:cNvCxnSpPr>
          <p:nvPr/>
        </p:nvCxnSpPr>
        <p:spPr>
          <a:xfrm flipH="1" flipV="1">
            <a:off x="6112013" y="5504270"/>
            <a:ext cx="911" cy="314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176A2A1F-0779-4C0C-BDEC-2B84F8EB3318}"/>
              </a:ext>
            </a:extLst>
          </p:cNvPr>
          <p:cNvCxnSpPr>
            <a:stCxn id="87" idx="3"/>
            <a:endCxn id="99" idx="1"/>
          </p:cNvCxnSpPr>
          <p:nvPr/>
        </p:nvCxnSpPr>
        <p:spPr>
          <a:xfrm>
            <a:off x="5977596" y="5504270"/>
            <a:ext cx="911" cy="31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6E710930-CCF3-4CE8-8E6B-7D0D696960F1}"/>
              </a:ext>
            </a:extLst>
          </p:cNvPr>
          <p:cNvGrpSpPr/>
          <p:nvPr/>
        </p:nvGrpSpPr>
        <p:grpSpPr>
          <a:xfrm rot="5400000">
            <a:off x="5656810" y="4228762"/>
            <a:ext cx="977219" cy="1204804"/>
            <a:chOff x="7948251" y="3827997"/>
            <a:chExt cx="977219" cy="120480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6609DA-9350-42EF-AAF2-93E625C67DC4}"/>
                </a:ext>
              </a:extLst>
            </p:cNvPr>
            <p:cNvSpPr/>
            <p:nvPr/>
          </p:nvSpPr>
          <p:spPr>
            <a:xfrm rot="5400000">
              <a:off x="8419742" y="3847378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FAE1753-8EDE-4C27-88DE-E4D9315B4CAB}"/>
                </a:ext>
              </a:extLst>
            </p:cNvPr>
            <p:cNvSpPr/>
            <p:nvPr/>
          </p:nvSpPr>
          <p:spPr>
            <a:xfrm rot="5400000">
              <a:off x="8321724" y="3847378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522C5DC-021C-4517-B93B-20411FD85C53}"/>
                </a:ext>
              </a:extLst>
            </p:cNvPr>
            <p:cNvSpPr/>
            <p:nvPr/>
          </p:nvSpPr>
          <p:spPr>
            <a:xfrm rot="5400000">
              <a:off x="8689743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75B57A1-9515-4CD5-A9D4-3B8D2F8B7C6F}"/>
                </a:ext>
              </a:extLst>
            </p:cNvPr>
            <p:cNvSpPr/>
            <p:nvPr/>
          </p:nvSpPr>
          <p:spPr>
            <a:xfrm rot="5400000">
              <a:off x="8591725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FD3D436-EC8B-4ED0-BB73-0520E270F1F7}"/>
                </a:ext>
              </a:extLst>
            </p:cNvPr>
            <p:cNvSpPr/>
            <p:nvPr/>
          </p:nvSpPr>
          <p:spPr>
            <a:xfrm rot="5400000">
              <a:off x="8153415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8521BB6-C77C-4C2A-9E40-02EDA0484F07}"/>
                </a:ext>
              </a:extLst>
            </p:cNvPr>
            <p:cNvSpPr/>
            <p:nvPr/>
          </p:nvSpPr>
          <p:spPr>
            <a:xfrm rot="5400000">
              <a:off x="8055397" y="3847378"/>
              <a:ext cx="133106" cy="943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44860495-AC0B-4A99-8A37-4BC92E1EBECA}"/>
                </a:ext>
              </a:extLst>
            </p:cNvPr>
            <p:cNvSpPr/>
            <p:nvPr/>
          </p:nvSpPr>
          <p:spPr>
            <a:xfrm rot="16200000">
              <a:off x="7896859" y="4004190"/>
              <a:ext cx="1080003" cy="9772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Contrôleur de moteurs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(</a:t>
              </a:r>
              <a:r>
                <a:rPr lang="fr-FR" sz="1200" dirty="0">
                  <a:solidFill>
                    <a:schemeClr val="bg1"/>
                  </a:solidFill>
                  <a:hlinkClick r:id="rId8"/>
                </a:rPr>
                <a:t>lien</a:t>
              </a:r>
              <a:r>
                <a:rPr lang="fr-F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cxnSp>
        <p:nvCxnSpPr>
          <p:cNvPr id="127" name="Connecteur : en angle 126">
            <a:extLst>
              <a:ext uri="{FF2B5EF4-FFF2-40B4-BE49-F238E27FC236}">
                <a16:creationId xmlns:a16="http://schemas.microsoft.com/office/drawing/2014/main" id="{EB7FD5F5-C45A-4EFE-BBEF-1FD74F97C7D5}"/>
              </a:ext>
            </a:extLst>
          </p:cNvPr>
          <p:cNvCxnSpPr>
            <a:cxnSpLocks/>
            <a:stCxn id="62" idx="1"/>
            <a:endCxn id="111" idx="1"/>
          </p:cNvCxnSpPr>
          <p:nvPr/>
        </p:nvCxnSpPr>
        <p:spPr>
          <a:xfrm rot="5400000" flipH="1" flipV="1">
            <a:off x="4729946" y="3353292"/>
            <a:ext cx="588586" cy="3447165"/>
          </a:xfrm>
          <a:prstGeom prst="bentConnector4">
            <a:avLst>
              <a:gd name="adj1" fmla="val 273154"/>
              <a:gd name="adj2" fmla="val 1080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 : en angle 1037">
            <a:extLst>
              <a:ext uri="{FF2B5EF4-FFF2-40B4-BE49-F238E27FC236}">
                <a16:creationId xmlns:a16="http://schemas.microsoft.com/office/drawing/2014/main" id="{5A5C1B6F-F7F0-45CD-B6D3-46CDCDF7F269}"/>
              </a:ext>
            </a:extLst>
          </p:cNvPr>
          <p:cNvCxnSpPr>
            <a:cxnSpLocks/>
            <a:stCxn id="110" idx="1"/>
            <a:endCxn id="47" idx="0"/>
          </p:cNvCxnSpPr>
          <p:nvPr/>
        </p:nvCxnSpPr>
        <p:spPr>
          <a:xfrm flipH="1" flipV="1">
            <a:off x="4638763" y="2227943"/>
            <a:ext cx="2109056" cy="2652659"/>
          </a:xfrm>
          <a:prstGeom prst="bentConnector3">
            <a:avLst>
              <a:gd name="adj1" fmla="val -29021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A953CC9A-F81E-49D1-BE13-C27B124A6154}"/>
              </a:ext>
            </a:extLst>
          </p:cNvPr>
          <p:cNvCxnSpPr>
            <a:cxnSpLocks/>
            <a:stCxn id="114" idx="1"/>
            <a:endCxn id="43" idx="3"/>
          </p:cNvCxnSpPr>
          <p:nvPr/>
        </p:nvCxnSpPr>
        <p:spPr>
          <a:xfrm flipH="1" flipV="1">
            <a:off x="5796959" y="2603682"/>
            <a:ext cx="950863" cy="2010590"/>
          </a:xfrm>
          <a:prstGeom prst="bentConnector4">
            <a:avLst>
              <a:gd name="adj1" fmla="val -51960"/>
              <a:gd name="adj2" fmla="val 824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 : en angle 163">
            <a:extLst>
              <a:ext uri="{FF2B5EF4-FFF2-40B4-BE49-F238E27FC236}">
                <a16:creationId xmlns:a16="http://schemas.microsoft.com/office/drawing/2014/main" id="{07B02F99-3D2B-427D-A395-39511F6C74A7}"/>
              </a:ext>
            </a:extLst>
          </p:cNvPr>
          <p:cNvCxnSpPr>
            <a:cxnSpLocks/>
            <a:stCxn id="115" idx="1"/>
            <a:endCxn id="42" idx="3"/>
          </p:cNvCxnSpPr>
          <p:nvPr/>
        </p:nvCxnSpPr>
        <p:spPr>
          <a:xfrm flipH="1" flipV="1">
            <a:off x="6070217" y="2603682"/>
            <a:ext cx="677605" cy="1912572"/>
          </a:xfrm>
          <a:prstGeom prst="bentConnector4">
            <a:avLst>
              <a:gd name="adj1" fmla="val -54631"/>
              <a:gd name="adj2" fmla="val 91530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 : en angle 168">
            <a:extLst>
              <a:ext uri="{FF2B5EF4-FFF2-40B4-BE49-F238E27FC236}">
                <a16:creationId xmlns:a16="http://schemas.microsoft.com/office/drawing/2014/main" id="{920D1619-28ED-4471-BCF5-48E4EB7C5D6A}"/>
              </a:ext>
            </a:extLst>
          </p:cNvPr>
          <p:cNvCxnSpPr>
            <a:cxnSpLocks/>
            <a:stCxn id="113" idx="1"/>
            <a:endCxn id="17" idx="3"/>
          </p:cNvCxnSpPr>
          <p:nvPr/>
        </p:nvCxnSpPr>
        <p:spPr>
          <a:xfrm flipH="1" flipV="1">
            <a:off x="403372" y="2595726"/>
            <a:ext cx="6344447" cy="2456857"/>
          </a:xfrm>
          <a:prstGeom prst="bentConnector4">
            <a:avLst>
              <a:gd name="adj1" fmla="val -13924"/>
              <a:gd name="adj2" fmla="val -713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 : en angle 179">
            <a:extLst>
              <a:ext uri="{FF2B5EF4-FFF2-40B4-BE49-F238E27FC236}">
                <a16:creationId xmlns:a16="http://schemas.microsoft.com/office/drawing/2014/main" id="{9D5AAC0D-B93E-4358-B727-24FE8D738E66}"/>
              </a:ext>
            </a:extLst>
          </p:cNvPr>
          <p:cNvCxnSpPr>
            <a:cxnSpLocks/>
            <a:stCxn id="112" idx="1"/>
            <a:endCxn id="16" idx="3"/>
          </p:cNvCxnSpPr>
          <p:nvPr/>
        </p:nvCxnSpPr>
        <p:spPr>
          <a:xfrm flipH="1" flipV="1">
            <a:off x="676630" y="2595726"/>
            <a:ext cx="6071189" cy="2554875"/>
          </a:xfrm>
          <a:prstGeom prst="bentConnector4">
            <a:avLst>
              <a:gd name="adj1" fmla="val -13093"/>
              <a:gd name="adj2" fmla="val -61611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 : en angle 252">
            <a:extLst>
              <a:ext uri="{FF2B5EF4-FFF2-40B4-BE49-F238E27FC236}">
                <a16:creationId xmlns:a16="http://schemas.microsoft.com/office/drawing/2014/main" id="{B81678A1-A531-4F39-B68B-0702941D269C}"/>
              </a:ext>
            </a:extLst>
          </p:cNvPr>
          <p:cNvCxnSpPr>
            <a:cxnSpLocks/>
            <a:stCxn id="231" idx="1"/>
            <a:endCxn id="79" idx="3"/>
          </p:cNvCxnSpPr>
          <p:nvPr/>
        </p:nvCxnSpPr>
        <p:spPr>
          <a:xfrm rot="5400000" flipH="1" flipV="1">
            <a:off x="6064939" y="3721985"/>
            <a:ext cx="625731" cy="232689"/>
          </a:xfrm>
          <a:prstGeom prst="bentConnector4">
            <a:avLst>
              <a:gd name="adj1" fmla="val 75120"/>
              <a:gd name="adj2" fmla="val 19824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 : en angle 256">
            <a:extLst>
              <a:ext uri="{FF2B5EF4-FFF2-40B4-BE49-F238E27FC236}">
                <a16:creationId xmlns:a16="http://schemas.microsoft.com/office/drawing/2014/main" id="{34474276-65BA-4020-B058-3A606B11BE8A}"/>
              </a:ext>
            </a:extLst>
          </p:cNvPr>
          <p:cNvCxnSpPr>
            <a:cxnSpLocks/>
            <a:stCxn id="81" idx="3"/>
            <a:endCxn id="230" idx="1"/>
          </p:cNvCxnSpPr>
          <p:nvPr/>
        </p:nvCxnSpPr>
        <p:spPr>
          <a:xfrm flipH="1">
            <a:off x="6395874" y="3336775"/>
            <a:ext cx="98272" cy="814419"/>
          </a:xfrm>
          <a:prstGeom prst="bentConnector4">
            <a:avLst>
              <a:gd name="adj1" fmla="val -448731"/>
              <a:gd name="adj2" fmla="val 70022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 : en angle 195">
            <a:extLst>
              <a:ext uri="{FF2B5EF4-FFF2-40B4-BE49-F238E27FC236}">
                <a16:creationId xmlns:a16="http://schemas.microsoft.com/office/drawing/2014/main" id="{61193F0B-63A1-4446-90E1-B47DBD2958E8}"/>
              </a:ext>
            </a:extLst>
          </p:cNvPr>
          <p:cNvCxnSpPr>
            <a:cxnSpLocks/>
            <a:stCxn id="80" idx="3"/>
            <a:endCxn id="232" idx="0"/>
          </p:cNvCxnSpPr>
          <p:nvPr/>
        </p:nvCxnSpPr>
        <p:spPr>
          <a:xfrm>
            <a:off x="6494149" y="3431116"/>
            <a:ext cx="87241" cy="786628"/>
          </a:xfrm>
          <a:prstGeom prst="bentConnector3">
            <a:avLst>
              <a:gd name="adj1" fmla="val 384248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7BB3C854-64D5-4E66-93B4-FB5A837DDD26}"/>
              </a:ext>
            </a:extLst>
          </p:cNvPr>
          <p:cNvSpPr txBox="1"/>
          <p:nvPr/>
        </p:nvSpPr>
        <p:spPr>
          <a:xfrm>
            <a:off x="6494149" y="5173718"/>
            <a:ext cx="954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Arduino Mega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DE757EE-6C14-4C11-8C4B-D9A85F82C883}"/>
              </a:ext>
            </a:extLst>
          </p:cNvPr>
          <p:cNvGrpSpPr/>
          <p:nvPr/>
        </p:nvGrpSpPr>
        <p:grpSpPr>
          <a:xfrm>
            <a:off x="8193368" y="3572635"/>
            <a:ext cx="720000" cy="817703"/>
            <a:chOff x="7642197" y="1073162"/>
            <a:chExt cx="720000" cy="81770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52FE8D-32CD-48AE-9E0F-794D2C9DE0FE}"/>
                </a:ext>
              </a:extLst>
            </p:cNvPr>
            <p:cNvSpPr/>
            <p:nvPr/>
          </p:nvSpPr>
          <p:spPr>
            <a:xfrm rot="5400000">
              <a:off x="8019899" y="1777140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168ADFE-BBB8-4FE4-9755-CBFA216E3B8A}"/>
                </a:ext>
              </a:extLst>
            </p:cNvPr>
            <p:cNvSpPr/>
            <p:nvPr/>
          </p:nvSpPr>
          <p:spPr>
            <a:xfrm rot="5400000">
              <a:off x="7845066" y="1777140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8017034-165E-4BFB-8334-E72D80B369C6}"/>
                </a:ext>
              </a:extLst>
            </p:cNvPr>
            <p:cNvSpPr/>
            <p:nvPr/>
          </p:nvSpPr>
          <p:spPr>
            <a:xfrm>
              <a:off x="7642197" y="1073162"/>
              <a:ext cx="720000" cy="72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Biper</a:t>
              </a:r>
            </a:p>
            <a:p>
              <a:pPr algn="ctr"/>
              <a:r>
                <a:rPr lang="fr-FR" sz="1200" dirty="0"/>
                <a:t>(</a:t>
              </a:r>
              <a:r>
                <a:rPr lang="fr-FR" sz="1200" dirty="0">
                  <a:hlinkClick r:id="rId9"/>
                </a:rPr>
                <a:t>lien</a:t>
              </a:r>
              <a:r>
                <a:rPr lang="fr-FR" sz="1200" dirty="0"/>
                <a:t>)</a:t>
              </a:r>
            </a:p>
          </p:txBody>
        </p:sp>
      </p:grpSp>
      <p:sp>
        <p:nvSpPr>
          <p:cNvPr id="93" name="ZoneTexte 92">
            <a:extLst>
              <a:ext uri="{FF2B5EF4-FFF2-40B4-BE49-F238E27FC236}">
                <a16:creationId xmlns:a16="http://schemas.microsoft.com/office/drawing/2014/main" id="{3FCB7566-F453-464F-80AE-3133D8C6F9D1}"/>
              </a:ext>
            </a:extLst>
          </p:cNvPr>
          <p:cNvSpPr txBox="1"/>
          <p:nvPr/>
        </p:nvSpPr>
        <p:spPr>
          <a:xfrm>
            <a:off x="5958853" y="3807642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5V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CA439AC-51C8-4168-B934-BE9A4A0078F4}"/>
              </a:ext>
            </a:extLst>
          </p:cNvPr>
          <p:cNvGrpSpPr/>
          <p:nvPr/>
        </p:nvGrpSpPr>
        <p:grpSpPr>
          <a:xfrm>
            <a:off x="4924306" y="52814"/>
            <a:ext cx="665732" cy="1292322"/>
            <a:chOff x="4724441" y="45890"/>
            <a:chExt cx="665732" cy="129232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202B65C-5C1C-47B7-A7CA-EFDCBB058940}"/>
                </a:ext>
              </a:extLst>
            </p:cNvPr>
            <p:cNvSpPr/>
            <p:nvPr/>
          </p:nvSpPr>
          <p:spPr>
            <a:xfrm rot="5400000">
              <a:off x="4364441" y="438212"/>
              <a:ext cx="1260000" cy="540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Détecteur d’obstacle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294AA4A-A32B-482E-A0F2-99C22C84506D}"/>
                </a:ext>
              </a:extLst>
            </p:cNvPr>
            <p:cNvSpPr/>
            <p:nvPr/>
          </p:nvSpPr>
          <p:spPr>
            <a:xfrm>
              <a:off x="5263279" y="205690"/>
              <a:ext cx="126894" cy="3288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DF71DE9E-9F40-476C-A423-6798AB87CD77}"/>
                </a:ext>
              </a:extLst>
            </p:cNvPr>
            <p:cNvCxnSpPr>
              <a:cxnSpLocks/>
            </p:cNvCxnSpPr>
            <p:nvPr/>
          </p:nvCxnSpPr>
          <p:spPr>
            <a:xfrm>
              <a:off x="5390173" y="45890"/>
              <a:ext cx="0" cy="5373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56FA89DD-CA17-4156-B84D-F03750642FC8}"/>
              </a:ext>
            </a:extLst>
          </p:cNvPr>
          <p:cNvCxnSpPr>
            <a:stCxn id="120" idx="1"/>
            <a:endCxn id="91" idx="3"/>
          </p:cNvCxnSpPr>
          <p:nvPr/>
        </p:nvCxnSpPr>
        <p:spPr>
          <a:xfrm flipV="1">
            <a:off x="7597876" y="4390335"/>
            <a:ext cx="864917" cy="12118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4BC881B2-B06D-47C2-AB3D-701A9483F060}"/>
              </a:ext>
            </a:extLst>
          </p:cNvPr>
          <p:cNvCxnSpPr>
            <a:stCxn id="90" idx="3"/>
            <a:endCxn id="119" idx="1"/>
          </p:cNvCxnSpPr>
          <p:nvPr/>
        </p:nvCxnSpPr>
        <p:spPr>
          <a:xfrm rot="5400000">
            <a:off x="7975545" y="4012663"/>
            <a:ext cx="284406" cy="10397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E2F67DD3-DEAA-47D5-9E4C-99E24E6DF4B5}"/>
              </a:ext>
            </a:extLst>
          </p:cNvPr>
          <p:cNvSpPr txBox="1"/>
          <p:nvPr/>
        </p:nvSpPr>
        <p:spPr>
          <a:xfrm>
            <a:off x="7789907" y="4284300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5V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D1FBB98B-2ADF-48A7-BBB1-E93CAF044883}"/>
              </a:ext>
            </a:extLst>
          </p:cNvPr>
          <p:cNvGrpSpPr/>
          <p:nvPr/>
        </p:nvGrpSpPr>
        <p:grpSpPr>
          <a:xfrm>
            <a:off x="890594" y="50030"/>
            <a:ext cx="666894" cy="1428213"/>
            <a:chOff x="907445" y="43105"/>
            <a:chExt cx="666894" cy="14282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3AC985-9045-4E2F-920E-ECCC0C6E5357}"/>
                </a:ext>
              </a:extLst>
            </p:cNvPr>
            <p:cNvSpPr/>
            <p:nvPr/>
          </p:nvSpPr>
          <p:spPr>
            <a:xfrm rot="16200000">
              <a:off x="674339" y="438212"/>
              <a:ext cx="1260000" cy="540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Détecteur d’obstacle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6F29E48-0DDF-4CF2-816E-95CE2A7BD41C}"/>
                </a:ext>
              </a:extLst>
            </p:cNvPr>
            <p:cNvSpPr/>
            <p:nvPr/>
          </p:nvSpPr>
          <p:spPr>
            <a:xfrm>
              <a:off x="907445" y="205690"/>
              <a:ext cx="126894" cy="3288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E722BD5-CBE6-4DBC-9960-E4B0EFAE0562}"/>
                </a:ext>
              </a:extLst>
            </p:cNvPr>
            <p:cNvCxnSpPr>
              <a:cxnSpLocks/>
            </p:cNvCxnSpPr>
            <p:nvPr/>
          </p:nvCxnSpPr>
          <p:spPr>
            <a:xfrm>
              <a:off x="907445" y="43105"/>
              <a:ext cx="0" cy="5373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91E0FD4-4B94-4F55-A12E-D16B19EC393D}"/>
                </a:ext>
              </a:extLst>
            </p:cNvPr>
            <p:cNvSpPr/>
            <p:nvPr/>
          </p:nvSpPr>
          <p:spPr>
            <a:xfrm rot="5400000">
              <a:off x="1375603" y="1357593"/>
              <a:ext cx="133106" cy="9434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DD7CE85-43DC-437E-BCDC-EC2DDB389D9A}"/>
                </a:ext>
              </a:extLst>
            </p:cNvPr>
            <p:cNvSpPr/>
            <p:nvPr/>
          </p:nvSpPr>
          <p:spPr>
            <a:xfrm rot="5400000">
              <a:off x="1102345" y="1357593"/>
              <a:ext cx="133106" cy="943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0252AAD-3E5E-4C50-AD3F-D6F5A8ACA9C1}"/>
              </a:ext>
            </a:extLst>
          </p:cNvPr>
          <p:cNvSpPr/>
          <p:nvPr/>
        </p:nvSpPr>
        <p:spPr>
          <a:xfrm rot="10800000">
            <a:off x="5347509" y="4827720"/>
            <a:ext cx="133106" cy="9434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3BFF4F2-AED2-4061-91CC-ACF2CA88EF44}"/>
              </a:ext>
            </a:extLst>
          </p:cNvPr>
          <p:cNvSpPr/>
          <p:nvPr/>
        </p:nvSpPr>
        <p:spPr>
          <a:xfrm rot="10800000">
            <a:off x="5348573" y="4732035"/>
            <a:ext cx="133106" cy="9434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12ED23A4-044E-4D87-BA9F-4000ED5289DA}"/>
              </a:ext>
            </a:extLst>
          </p:cNvPr>
          <p:cNvCxnSpPr>
            <a:cxnSpLocks/>
            <a:stCxn id="131" idx="3"/>
            <a:endCxn id="129" idx="3"/>
          </p:cNvCxnSpPr>
          <p:nvPr/>
        </p:nvCxnSpPr>
        <p:spPr>
          <a:xfrm rot="10800000">
            <a:off x="1152047" y="1478244"/>
            <a:ext cx="4196526" cy="3300965"/>
          </a:xfrm>
          <a:prstGeom prst="bentConnector2">
            <a:avLst/>
          </a:prstGeom>
          <a:ln w="25400">
            <a:solidFill>
              <a:srgbClr val="C8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165DCB79-29E1-4F70-897D-433BB27415F4}"/>
              </a:ext>
            </a:extLst>
          </p:cNvPr>
          <p:cNvCxnSpPr>
            <a:stCxn id="128" idx="3"/>
            <a:endCxn id="130" idx="3"/>
          </p:cNvCxnSpPr>
          <p:nvPr/>
        </p:nvCxnSpPr>
        <p:spPr>
          <a:xfrm rot="16200000" flipH="1">
            <a:off x="1688082" y="1215465"/>
            <a:ext cx="3396650" cy="392220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A49108E-E8A0-44CE-95F5-A1813C8A77D9}"/>
              </a:ext>
            </a:extLst>
          </p:cNvPr>
          <p:cNvSpPr/>
          <p:nvPr/>
        </p:nvSpPr>
        <p:spPr>
          <a:xfrm rot="5400000">
            <a:off x="5246641" y="1363864"/>
            <a:ext cx="133106" cy="9434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8ED460-B949-4764-B52F-C3DA969F8392}"/>
              </a:ext>
            </a:extLst>
          </p:cNvPr>
          <p:cNvSpPr/>
          <p:nvPr/>
        </p:nvSpPr>
        <p:spPr>
          <a:xfrm rot="5400000">
            <a:off x="4973383" y="1363864"/>
            <a:ext cx="133106" cy="9434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0E67F2-0A54-4CA7-B2B4-5D5BCA5A6CB4}"/>
              </a:ext>
            </a:extLst>
          </p:cNvPr>
          <p:cNvSpPr/>
          <p:nvPr/>
        </p:nvSpPr>
        <p:spPr>
          <a:xfrm>
            <a:off x="4883765" y="6924"/>
            <a:ext cx="740265" cy="16065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E0A6D22A-5487-43A1-A0C9-E231F5003C8C}"/>
              </a:ext>
            </a:extLst>
          </p:cNvPr>
          <p:cNvSpPr txBox="1"/>
          <p:nvPr/>
        </p:nvSpPr>
        <p:spPr>
          <a:xfrm>
            <a:off x="1040725" y="4724766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5V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6A5AE9B-1BD3-481A-B48C-9109362E0727}"/>
              </a:ext>
            </a:extLst>
          </p:cNvPr>
          <p:cNvSpPr/>
          <p:nvPr/>
        </p:nvSpPr>
        <p:spPr>
          <a:xfrm rot="10800000">
            <a:off x="5347508" y="4636352"/>
            <a:ext cx="133106" cy="943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5A2A189-2E56-425F-8A4D-8841E336BBB9}"/>
              </a:ext>
            </a:extLst>
          </p:cNvPr>
          <p:cNvSpPr/>
          <p:nvPr/>
        </p:nvSpPr>
        <p:spPr>
          <a:xfrm>
            <a:off x="2252890" y="4543795"/>
            <a:ext cx="871411" cy="1495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Résistance</a:t>
            </a:r>
          </a:p>
        </p:txBody>
      </p: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C7AA6D91-E038-4A80-8E64-1AF5FC4A770E}"/>
              </a:ext>
            </a:extLst>
          </p:cNvPr>
          <p:cNvCxnSpPr>
            <a:stCxn id="128" idx="3"/>
            <a:endCxn id="97" idx="1"/>
          </p:cNvCxnSpPr>
          <p:nvPr/>
        </p:nvCxnSpPr>
        <p:spPr>
          <a:xfrm rot="16200000" flipH="1">
            <a:off x="268941" y="2634606"/>
            <a:ext cx="3140313" cy="82758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702E69E2-0BCF-4BB2-863C-51944612D127}"/>
              </a:ext>
            </a:extLst>
          </p:cNvPr>
          <p:cNvCxnSpPr>
            <a:stCxn id="97" idx="3"/>
            <a:endCxn id="146" idx="3"/>
          </p:cNvCxnSpPr>
          <p:nvPr/>
        </p:nvCxnSpPr>
        <p:spPr>
          <a:xfrm>
            <a:off x="3124300" y="4618558"/>
            <a:ext cx="2223208" cy="64969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5D5CD326-EDB4-4058-9793-CD9A68D55A43}"/>
              </a:ext>
            </a:extLst>
          </p:cNvPr>
          <p:cNvGrpSpPr/>
          <p:nvPr/>
        </p:nvGrpSpPr>
        <p:grpSpPr>
          <a:xfrm>
            <a:off x="3855591" y="5591654"/>
            <a:ext cx="1545631" cy="472319"/>
            <a:chOff x="3855591" y="5591654"/>
            <a:chExt cx="1545631" cy="47231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9698D09-F3D7-4998-B873-51104360ACBC}"/>
                </a:ext>
              </a:extLst>
            </p:cNvPr>
            <p:cNvSpPr/>
            <p:nvPr/>
          </p:nvSpPr>
          <p:spPr>
            <a:xfrm>
              <a:off x="3855591" y="5591654"/>
              <a:ext cx="1545631" cy="4723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Voltage </a:t>
              </a:r>
              <a:r>
                <a:rPr lang="fr-FR" sz="1200" dirty="0" err="1"/>
                <a:t>reducer</a:t>
              </a:r>
              <a:endParaRPr lang="fr-FR" sz="1200" dirty="0"/>
            </a:p>
            <a:p>
              <a:pPr algn="ctr"/>
              <a:r>
                <a:rPr lang="fr-FR" sz="1200" dirty="0"/>
                <a:t>(lien)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39262AF-0BA4-4AE6-8720-87252807F936}"/>
                </a:ext>
              </a:extLst>
            </p:cNvPr>
            <p:cNvSpPr/>
            <p:nvPr/>
          </p:nvSpPr>
          <p:spPr>
            <a:xfrm rot="5400000">
              <a:off x="3855638" y="5685879"/>
              <a:ext cx="133106" cy="1332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60B5815-BDFC-48BF-8FCD-2B3244117FEC}"/>
                </a:ext>
              </a:extLst>
            </p:cNvPr>
            <p:cNvSpPr/>
            <p:nvPr/>
          </p:nvSpPr>
          <p:spPr>
            <a:xfrm rot="5400000">
              <a:off x="3855638" y="5818985"/>
              <a:ext cx="133106" cy="1332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93A858A-43D7-47EA-9001-53D99858BD56}"/>
                </a:ext>
              </a:extLst>
            </p:cNvPr>
            <p:cNvSpPr/>
            <p:nvPr/>
          </p:nvSpPr>
          <p:spPr>
            <a:xfrm rot="5400000">
              <a:off x="5267399" y="5692651"/>
              <a:ext cx="133106" cy="1332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77951E6-0BDC-4D77-A0F6-BC35BB160966}"/>
                </a:ext>
              </a:extLst>
            </p:cNvPr>
            <p:cNvSpPr/>
            <p:nvPr/>
          </p:nvSpPr>
          <p:spPr>
            <a:xfrm rot="5400000">
              <a:off x="5267399" y="5825757"/>
              <a:ext cx="133106" cy="1332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E15C9BB5-82D3-41C2-854C-20FBC37DC448}"/>
              </a:ext>
            </a:extLst>
          </p:cNvPr>
          <p:cNvCxnSpPr>
            <a:stCxn id="136" idx="0"/>
            <a:endCxn id="85" idx="3"/>
          </p:cNvCxnSpPr>
          <p:nvPr/>
        </p:nvCxnSpPr>
        <p:spPr>
          <a:xfrm flipH="1" flipV="1">
            <a:off x="5349629" y="5068050"/>
            <a:ext cx="50923" cy="824307"/>
          </a:xfrm>
          <a:prstGeom prst="bentConnector5">
            <a:avLst>
              <a:gd name="adj1" fmla="val -448913"/>
              <a:gd name="adj2" fmla="val 51178"/>
              <a:gd name="adj3" fmla="val 54891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890FED5-C3D2-4714-BB28-7DFDE0F4310A}"/>
              </a:ext>
            </a:extLst>
          </p:cNvPr>
          <p:cNvCxnSpPr>
            <a:stCxn id="133" idx="2"/>
            <a:endCxn id="47" idx="3"/>
          </p:cNvCxnSpPr>
          <p:nvPr/>
        </p:nvCxnSpPr>
        <p:spPr>
          <a:xfrm rot="10800000" flipH="1">
            <a:off x="3855591" y="2294493"/>
            <a:ext cx="736000" cy="3457986"/>
          </a:xfrm>
          <a:prstGeom prst="bentConnector4">
            <a:avLst>
              <a:gd name="adj1" fmla="val -16632"/>
              <a:gd name="adj2" fmla="val 51243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10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77</Words>
  <Application>Microsoft Office PowerPoint</Application>
  <PresentationFormat>Personnalisé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Duval</dc:creator>
  <cp:lastModifiedBy>Antoine Duval</cp:lastModifiedBy>
  <cp:revision>28</cp:revision>
  <dcterms:created xsi:type="dcterms:W3CDTF">2023-09-12T14:10:08Z</dcterms:created>
  <dcterms:modified xsi:type="dcterms:W3CDTF">2023-09-17T17:52:46Z</dcterms:modified>
</cp:coreProperties>
</file>