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88"/>
    <a:srgbClr val="367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7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2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49379-46F0-4AF2-AF7E-12E0138F8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F4F75B-E412-4C51-BB6E-00E5B7875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314A0F-002B-4C0A-8CF8-30649250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D936F0-2813-4AC0-9F76-D69334BC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04C572-4DBB-43A8-AC4F-2B2F1492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39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9A285-29DE-4068-A2E7-EBEC2926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BE7EE3-8FCC-4712-903E-B7484C7FD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07B009-84BF-4F20-9CDC-D07B3D13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6AEA79-76B5-45A8-942F-D2D383EE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2BDABF-1768-4FC7-96F6-7A2FF343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05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4FF8B6-5557-4B63-89C0-65AF51F9D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28598F-2400-4A82-A75A-334626208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3ACA6C-8B6F-47F7-9DFF-F3436DA1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F1E7BB-9CBE-4354-95BA-11B7CC70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D4201B-5C01-450A-9C5F-FB913DCF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71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ABAEA-D17D-4FD0-8300-AD409FE2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F37A58-544E-4B77-95F7-4565372D0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4B0D3B-3F0B-404E-A608-BCD44306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954B75-B36E-4270-B663-F9CA447B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0EF35D-D0A0-48B8-AE8B-E261CB42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63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780CA-47B9-4A23-828B-9344B715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9A74A9-F4E8-4687-803E-3BE646C8C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EC04A7-6614-45D4-B8E4-BAEADF37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629A7C-CBE6-45CA-A3C7-0B92B581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576ABC-2B6F-4603-8EE8-564A2ABF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55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29070-CF70-4350-BFDB-9034B9B3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3E48B8-423F-4682-9B7A-67ACE6476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4AD7F9-17E8-4316-8E73-4192E2819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9C1CF8-5950-4B57-A52A-A09CB63F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954485-90D5-4D57-B368-DF6A3281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096FA6-1A9B-4DB8-A622-7951B2BD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74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72AA-4720-49C5-B811-5105657D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677F1F-CF9B-4A07-A6FA-012E4C9A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6C00F7-8AA4-4D51-AF68-977B85D4C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F6DA18-B510-493F-8AE9-CA6A07E8C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5348F1-821A-49DA-A93F-A83EA96B9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DD3596-D3BC-4616-910E-CD05ADD5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39A1A65-67AF-4A18-891F-D19592BC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C617A6-67F4-458B-88AE-5F04D157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15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88441A-D67E-4E2A-B9F2-3C537627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8D74BA5-245A-452D-A7D9-3847BB52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353334-703F-4A35-983F-9CF3E534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F5BC21-FB82-4B5F-91E9-7A19085E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22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5E2AC0-3CB1-4B4C-9019-8B822B0A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51000B-FF0A-4033-85BD-2C18D383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733C49-9A94-4188-B0AE-231DA93F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90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28C99-309A-4BA7-AE85-998A9491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5FD417-64BD-4010-AD73-3D531A71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3AF8DB-2ED6-4D26-81BE-BC4B9B18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B19B4B-B294-4E91-BFC9-4265164A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58BC3F-98E5-419C-90EF-84115346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FDCBDD-1CCC-48E7-8748-C5205D8E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55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BCA896-0FBC-4301-95D9-72B03CEB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B84FCE-D039-44EA-907D-5BFA4097C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557E34-99C7-49C4-9245-A482D65BD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89C925-E2FE-419D-BE79-A876E856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8B3AEA-67A9-4C26-A99E-E8B6B466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B3D697-85C7-4A6B-B80F-E94B5DCA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89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9B051E-1187-42AD-A516-FA316C29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1CB932-4975-4E77-A909-B752D8CC9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C08737-880F-4D7F-969D-4AE62466F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523D6-2219-43A0-A9EC-B0E4ECA9CEFD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BB6A7C-5D2A-49C6-8F50-DD4BD644B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31B59C-D6E7-4085-B678-FAFE95425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26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B6113735-7CB7-4DC6-A066-DCC9CBA266AA}"/>
              </a:ext>
            </a:extLst>
          </p:cNvPr>
          <p:cNvGrpSpPr/>
          <p:nvPr/>
        </p:nvGrpSpPr>
        <p:grpSpPr>
          <a:xfrm>
            <a:off x="113569" y="83162"/>
            <a:ext cx="727252" cy="2293106"/>
            <a:chOff x="3187576" y="667981"/>
            <a:chExt cx="727252" cy="2293106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C128ED3F-2FF0-40AC-B940-936F781A9910}"/>
                </a:ext>
              </a:extLst>
            </p:cNvPr>
            <p:cNvSpPr/>
            <p:nvPr/>
          </p:nvSpPr>
          <p:spPr>
            <a:xfrm>
              <a:off x="3187576" y="867096"/>
              <a:ext cx="108287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72EF0A1-A098-453B-BC22-CBC36DF5BEC1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295863" y="1095696"/>
              <a:ext cx="7896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AC6DD1-B63F-4DD2-9344-8715B92D5983}"/>
                </a:ext>
              </a:extLst>
            </p:cNvPr>
            <p:cNvSpPr/>
            <p:nvPr/>
          </p:nvSpPr>
          <p:spPr>
            <a:xfrm rot="5400000">
              <a:off x="3713275" y="2847362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70D5FE-2341-4FD1-A1D2-0FA3068050BD}"/>
                </a:ext>
              </a:extLst>
            </p:cNvPr>
            <p:cNvSpPr/>
            <p:nvPr/>
          </p:nvSpPr>
          <p:spPr>
            <a:xfrm rot="5400000">
              <a:off x="3440017" y="2847362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728E2314-0633-400E-A807-E29543E23392}"/>
                </a:ext>
              </a:extLst>
            </p:cNvPr>
            <p:cNvSpPr/>
            <p:nvPr/>
          </p:nvSpPr>
          <p:spPr>
            <a:xfrm rot="16200000">
              <a:off x="2564828" y="1477981"/>
              <a:ext cx="2160000" cy="54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333333"/>
                  </a:solidFill>
                  <a:effectLst/>
                </a:rPr>
                <a:t>Moteur 12V</a:t>
              </a:r>
              <a:br>
                <a:rPr lang="fr-FR" sz="1200" dirty="0">
                  <a:solidFill>
                    <a:srgbClr val="333333"/>
                  </a:solidFill>
                  <a:effectLst/>
                </a:rPr>
              </a:br>
              <a:r>
                <a:rPr lang="fr-FR" sz="1200" dirty="0">
                  <a:solidFill>
                    <a:srgbClr val="333333"/>
                  </a:solidFill>
                  <a:effectLst/>
                </a:rPr>
                <a:t>(Traction 1)</a:t>
              </a:r>
              <a:br>
                <a:rPr lang="fr-FR" sz="1200" dirty="0">
                  <a:solidFill>
                    <a:srgbClr val="333333"/>
                  </a:solidFill>
                  <a:effectLst/>
                </a:rPr>
              </a:br>
              <a:r>
                <a:rPr lang="fr-FR" sz="1200" dirty="0">
                  <a:solidFill>
                    <a:srgbClr val="333333"/>
                  </a:solidFill>
                  <a:effectLst/>
                </a:rPr>
                <a:t>(lien)</a:t>
              </a:r>
              <a:endParaRPr lang="fr-FR" sz="1200" dirty="0"/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4357AABB-5044-4F73-81DC-8C2C9E779868}"/>
              </a:ext>
            </a:extLst>
          </p:cNvPr>
          <p:cNvGrpSpPr/>
          <p:nvPr/>
        </p:nvGrpSpPr>
        <p:grpSpPr>
          <a:xfrm>
            <a:off x="5694405" y="91119"/>
            <a:ext cx="730660" cy="2293106"/>
            <a:chOff x="3374828" y="667981"/>
            <a:chExt cx="730660" cy="2293106"/>
          </a:xfrm>
        </p:grpSpPr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2EC742BD-1311-44E2-AADC-6CDAE633D334}"/>
                </a:ext>
              </a:extLst>
            </p:cNvPr>
            <p:cNvSpPr/>
            <p:nvPr/>
          </p:nvSpPr>
          <p:spPr>
            <a:xfrm>
              <a:off x="3997201" y="892249"/>
              <a:ext cx="108287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E55591CF-DC60-43E1-90A6-5732BD761900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>
              <a:off x="3914829" y="1120849"/>
              <a:ext cx="823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D93458-EEB1-414C-8DED-27CA5F55417A}"/>
                </a:ext>
              </a:extLst>
            </p:cNvPr>
            <p:cNvSpPr/>
            <p:nvPr/>
          </p:nvSpPr>
          <p:spPr>
            <a:xfrm rot="5400000">
              <a:off x="3713275" y="2847362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9CB4B6-C282-4E4F-A5D5-76B365492CE4}"/>
                </a:ext>
              </a:extLst>
            </p:cNvPr>
            <p:cNvSpPr/>
            <p:nvPr/>
          </p:nvSpPr>
          <p:spPr>
            <a:xfrm rot="5400000">
              <a:off x="3440017" y="2847362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D934618A-D4F1-4100-B44A-9561F4A82406}"/>
                </a:ext>
              </a:extLst>
            </p:cNvPr>
            <p:cNvSpPr/>
            <p:nvPr/>
          </p:nvSpPr>
          <p:spPr>
            <a:xfrm rot="5400000">
              <a:off x="2564828" y="1477981"/>
              <a:ext cx="2160000" cy="54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333333"/>
                  </a:solidFill>
                  <a:effectLst/>
                </a:rPr>
                <a:t>Moteur 12V</a:t>
              </a:r>
              <a:br>
                <a:rPr lang="fr-FR" sz="1200" dirty="0">
                  <a:solidFill>
                    <a:srgbClr val="333333"/>
                  </a:solidFill>
                  <a:effectLst/>
                </a:rPr>
              </a:br>
              <a:r>
                <a:rPr lang="fr-FR" sz="1200" dirty="0">
                  <a:solidFill>
                    <a:srgbClr val="333333"/>
                  </a:solidFill>
                  <a:effectLst/>
                </a:rPr>
                <a:t>(Traction 2)</a:t>
              </a:r>
              <a:br>
                <a:rPr lang="fr-FR" sz="1200" dirty="0">
                  <a:solidFill>
                    <a:srgbClr val="333333"/>
                  </a:solidFill>
                  <a:effectLst/>
                </a:rPr>
              </a:br>
              <a:r>
                <a:rPr lang="fr-FR" sz="1200" dirty="0">
                  <a:solidFill>
                    <a:srgbClr val="333333"/>
                  </a:solidFill>
                  <a:effectLst/>
                </a:rPr>
                <a:t>(lien)</a:t>
              </a:r>
              <a:endParaRPr lang="fr-FR" sz="1200" dirty="0"/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7A4A13A-4D14-4BE3-B77C-B7325C839466}"/>
              </a:ext>
            </a:extLst>
          </p:cNvPr>
          <p:cNvGrpSpPr/>
          <p:nvPr/>
        </p:nvGrpSpPr>
        <p:grpSpPr>
          <a:xfrm>
            <a:off x="2099735" y="3732521"/>
            <a:ext cx="900000" cy="1264012"/>
            <a:chOff x="2689761" y="3295892"/>
            <a:chExt cx="900000" cy="1264012"/>
          </a:xfrm>
        </p:grpSpPr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D7332C79-E956-4D1F-A239-F85AB0FCFC84}"/>
                </a:ext>
              </a:extLst>
            </p:cNvPr>
            <p:cNvSpPr/>
            <p:nvPr/>
          </p:nvSpPr>
          <p:spPr>
            <a:xfrm>
              <a:off x="2689761" y="3428999"/>
              <a:ext cx="900000" cy="90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Moteur 12V</a:t>
              </a:r>
            </a:p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(Tonte)</a:t>
              </a:r>
            </a:p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(lien)</a:t>
              </a:r>
            </a:p>
          </p:txBody>
        </p:sp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3162FA22-13AD-4E95-BE17-038A4A3CF73C}"/>
                </a:ext>
              </a:extLst>
            </p:cNvPr>
            <p:cNvSpPr/>
            <p:nvPr/>
          </p:nvSpPr>
          <p:spPr>
            <a:xfrm rot="5400000">
              <a:off x="3085617" y="4277161"/>
              <a:ext cx="108287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81DA836A-16D0-48B4-9A4C-EFF187AF7FAB}"/>
                </a:ext>
              </a:extLst>
            </p:cNvPr>
            <p:cNvCxnSpPr>
              <a:stCxn id="51" idx="1"/>
              <a:endCxn id="50" idx="2"/>
            </p:cNvCxnSpPr>
            <p:nvPr/>
          </p:nvCxnSpPr>
          <p:spPr>
            <a:xfrm flipV="1">
              <a:off x="3139761" y="4328999"/>
              <a:ext cx="0" cy="1226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C16606A-2869-4E0C-B408-60F649742DB3}"/>
                </a:ext>
              </a:extLst>
            </p:cNvPr>
            <p:cNvSpPr/>
            <p:nvPr/>
          </p:nvSpPr>
          <p:spPr>
            <a:xfrm rot="5400000">
              <a:off x="3348980" y="3315273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6BF2624-BB4D-42F2-B7A7-3425AA9AC389}"/>
                </a:ext>
              </a:extLst>
            </p:cNvPr>
            <p:cNvSpPr/>
            <p:nvPr/>
          </p:nvSpPr>
          <p:spPr>
            <a:xfrm rot="5400000">
              <a:off x="2820795" y="3315273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1D510525-9182-43BC-81FF-981F9CAC7D1E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6267202" y="5497346"/>
            <a:ext cx="911" cy="314762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2E6E01E0-DEC1-4245-A34D-FC2379364D8C}"/>
              </a:ext>
            </a:extLst>
          </p:cNvPr>
          <p:cNvCxnSpPr>
            <a:stCxn id="88" idx="3"/>
            <a:endCxn id="100" idx="1"/>
          </p:cNvCxnSpPr>
          <p:nvPr/>
        </p:nvCxnSpPr>
        <p:spPr>
          <a:xfrm>
            <a:off x="6401619" y="5497346"/>
            <a:ext cx="911" cy="31476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1A3D33C7-081A-4495-B848-309A402921EF}"/>
              </a:ext>
            </a:extLst>
          </p:cNvPr>
          <p:cNvGrpSpPr/>
          <p:nvPr/>
        </p:nvGrpSpPr>
        <p:grpSpPr>
          <a:xfrm>
            <a:off x="5814271" y="5812108"/>
            <a:ext cx="1440000" cy="853106"/>
            <a:chOff x="5176765" y="4445452"/>
            <a:chExt cx="1440000" cy="853106"/>
          </a:xfrm>
        </p:grpSpPr>
        <p:sp>
          <p:nvSpPr>
            <p:cNvPr id="95" name="Rectangle : coins arrondis 94">
              <a:extLst>
                <a:ext uri="{FF2B5EF4-FFF2-40B4-BE49-F238E27FC236}">
                  <a16:creationId xmlns:a16="http://schemas.microsoft.com/office/drawing/2014/main" id="{C3F2419D-282A-4B32-9D89-A4E14F4CC535}"/>
                </a:ext>
              </a:extLst>
            </p:cNvPr>
            <p:cNvSpPr/>
            <p:nvPr/>
          </p:nvSpPr>
          <p:spPr>
            <a:xfrm>
              <a:off x="5176765" y="4578558"/>
              <a:ext cx="1440000" cy="720000"/>
            </a:xfrm>
            <a:prstGeom prst="roundRect">
              <a:avLst/>
            </a:prstGeom>
            <a:solidFill>
              <a:srgbClr val="36734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Ecran 5V</a:t>
              </a:r>
            </a:p>
            <a:p>
              <a:pPr algn="ctr"/>
              <a:r>
                <a:rPr lang="fr-FR" sz="1200" dirty="0"/>
                <a:t>(lien)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FB2F48A-9DEE-410D-8C90-517D77C39A3B}"/>
                </a:ext>
              </a:extLst>
            </p:cNvPr>
            <p:cNvSpPr/>
            <p:nvPr/>
          </p:nvSpPr>
          <p:spPr>
            <a:xfrm rot="5400000">
              <a:off x="5425713" y="4464833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146A904-E17D-4C88-A4CF-87C4753509CC}"/>
                </a:ext>
              </a:extLst>
            </p:cNvPr>
            <p:cNvSpPr/>
            <p:nvPr/>
          </p:nvSpPr>
          <p:spPr>
            <a:xfrm rot="5400000">
              <a:off x="5291296" y="4464833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DC2390B-9EC2-40AE-81A3-0BB3F4E133F5}"/>
                </a:ext>
              </a:extLst>
            </p:cNvPr>
            <p:cNvSpPr/>
            <p:nvPr/>
          </p:nvSpPr>
          <p:spPr>
            <a:xfrm rot="5400000">
              <a:off x="5698471" y="4464833"/>
              <a:ext cx="133106" cy="94344"/>
            </a:xfrm>
            <a:prstGeom prst="rect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F6F6485-EDB3-4369-8A25-40A75B24E6F6}"/>
                </a:ext>
              </a:extLst>
            </p:cNvPr>
            <p:cNvSpPr/>
            <p:nvPr/>
          </p:nvSpPr>
          <p:spPr>
            <a:xfrm rot="5400000">
              <a:off x="5564054" y="4464833"/>
              <a:ext cx="133106" cy="943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21" name="Connecteur : en angle 120">
            <a:extLst>
              <a:ext uri="{FF2B5EF4-FFF2-40B4-BE49-F238E27FC236}">
                <a16:creationId xmlns:a16="http://schemas.microsoft.com/office/drawing/2014/main" id="{6502B95D-5999-4207-A525-D1D694669C29}"/>
              </a:ext>
            </a:extLst>
          </p:cNvPr>
          <p:cNvCxnSpPr>
            <a:stCxn id="48" idx="3"/>
            <a:endCxn id="63" idx="2"/>
          </p:cNvCxnSpPr>
          <p:nvPr/>
        </p:nvCxnSpPr>
        <p:spPr>
          <a:xfrm rot="16200000" flipH="1">
            <a:off x="856582" y="3578891"/>
            <a:ext cx="2534288" cy="1209041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85AA6326-5B31-4658-9FB1-72854CFE793B}"/>
              </a:ext>
            </a:extLst>
          </p:cNvPr>
          <p:cNvGrpSpPr/>
          <p:nvPr/>
        </p:nvGrpSpPr>
        <p:grpSpPr>
          <a:xfrm>
            <a:off x="1019735" y="83162"/>
            <a:ext cx="4500000" cy="2833106"/>
            <a:chOff x="1019735" y="83162"/>
            <a:chExt cx="4500000" cy="2833106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B96A1C92-07AA-4596-9538-3A02D76F4343}"/>
                </a:ext>
              </a:extLst>
            </p:cNvPr>
            <p:cNvSpPr/>
            <p:nvPr/>
          </p:nvSpPr>
          <p:spPr>
            <a:xfrm>
              <a:off x="1019735" y="83162"/>
              <a:ext cx="4500000" cy="27000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Batterie 12V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420F56-D9D1-4FFF-B4A1-6D12CF06B465}"/>
                </a:ext>
              </a:extLst>
            </p:cNvPr>
            <p:cNvSpPr/>
            <p:nvPr/>
          </p:nvSpPr>
          <p:spPr>
            <a:xfrm rot="5400000">
              <a:off x="4954886" y="2802543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335A8B5-26DC-4BA9-93DC-DFD31DA75A1B}"/>
                </a:ext>
              </a:extLst>
            </p:cNvPr>
            <p:cNvSpPr/>
            <p:nvPr/>
          </p:nvSpPr>
          <p:spPr>
            <a:xfrm rot="5400000">
              <a:off x="1452653" y="2802543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25" name="Connecteur : en angle 124">
            <a:extLst>
              <a:ext uri="{FF2B5EF4-FFF2-40B4-BE49-F238E27FC236}">
                <a16:creationId xmlns:a16="http://schemas.microsoft.com/office/drawing/2014/main" id="{F25EFCAF-AD96-4A7B-841C-D433C3B86447}"/>
              </a:ext>
            </a:extLst>
          </p:cNvPr>
          <p:cNvCxnSpPr>
            <a:stCxn id="62" idx="1"/>
            <a:endCxn id="85" idx="3"/>
          </p:cNvCxnSpPr>
          <p:nvPr/>
        </p:nvCxnSpPr>
        <p:spPr>
          <a:xfrm rot="5400000" flipH="1" flipV="1">
            <a:off x="4225683" y="4241175"/>
            <a:ext cx="393388" cy="189226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 : en angle 143">
            <a:extLst>
              <a:ext uri="{FF2B5EF4-FFF2-40B4-BE49-F238E27FC236}">
                <a16:creationId xmlns:a16="http://schemas.microsoft.com/office/drawing/2014/main" id="{30310E80-3575-409C-AE55-8E5BA9D683D5}"/>
              </a:ext>
            </a:extLst>
          </p:cNvPr>
          <p:cNvCxnSpPr>
            <a:cxnSpLocks/>
            <a:stCxn id="62" idx="1"/>
            <a:endCxn id="78" idx="1"/>
          </p:cNvCxnSpPr>
          <p:nvPr/>
        </p:nvCxnSpPr>
        <p:spPr>
          <a:xfrm rot="5400000" flipH="1" flipV="1">
            <a:off x="3476777" y="3335717"/>
            <a:ext cx="2047752" cy="204882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099B0E05-4089-4286-8273-CF6EA645004D}"/>
              </a:ext>
            </a:extLst>
          </p:cNvPr>
          <p:cNvCxnSpPr>
            <a:cxnSpLocks/>
            <a:stCxn id="77" idx="1"/>
            <a:endCxn id="55" idx="1"/>
          </p:cNvCxnSpPr>
          <p:nvPr/>
        </p:nvCxnSpPr>
        <p:spPr>
          <a:xfrm rot="10800000" flipV="1">
            <a:off x="2297323" y="3201137"/>
            <a:ext cx="3227741" cy="531383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950C1CBC-EC99-48D3-893C-3B48F1832CBB}"/>
              </a:ext>
            </a:extLst>
          </p:cNvPr>
          <p:cNvGrpSpPr/>
          <p:nvPr/>
        </p:nvGrpSpPr>
        <p:grpSpPr>
          <a:xfrm>
            <a:off x="5525063" y="3072427"/>
            <a:ext cx="1033106" cy="540000"/>
            <a:chOff x="4793041" y="3442834"/>
            <a:chExt cx="1033106" cy="540000"/>
          </a:xfrm>
        </p:grpSpPr>
        <p:sp>
          <p:nvSpPr>
            <p:cNvPr id="66" name="Rectangle : coins arrondis 65">
              <a:extLst>
                <a:ext uri="{FF2B5EF4-FFF2-40B4-BE49-F238E27FC236}">
                  <a16:creationId xmlns:a16="http://schemas.microsoft.com/office/drawing/2014/main" id="{ED735DC5-6E8A-49BD-8F73-5A8D2019A0A7}"/>
                </a:ext>
              </a:extLst>
            </p:cNvPr>
            <p:cNvSpPr/>
            <p:nvPr/>
          </p:nvSpPr>
          <p:spPr>
            <a:xfrm>
              <a:off x="4926147" y="3442834"/>
              <a:ext cx="900000" cy="54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Relay 5V</a:t>
              </a:r>
              <a:br>
                <a:rPr lang="fr-FR" sz="1200" dirty="0">
                  <a:solidFill>
                    <a:schemeClr val="bg1"/>
                  </a:solidFill>
                </a:rPr>
              </a:br>
              <a:r>
                <a:rPr lang="fr-FR" sz="1200" dirty="0">
                  <a:solidFill>
                    <a:schemeClr val="bg1"/>
                  </a:solidFill>
                </a:rPr>
                <a:t>(lien)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BA25E3-6D43-471E-9361-1B135CF95524}"/>
                </a:ext>
              </a:extLst>
            </p:cNvPr>
            <p:cNvSpPr/>
            <p:nvPr/>
          </p:nvSpPr>
          <p:spPr>
            <a:xfrm>
              <a:off x="4793041" y="3794599"/>
              <a:ext cx="133106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C6BD2DD-3281-43B7-BA71-55AB6D02AAD4}"/>
                </a:ext>
              </a:extLst>
            </p:cNvPr>
            <p:cNvSpPr/>
            <p:nvPr/>
          </p:nvSpPr>
          <p:spPr>
            <a:xfrm>
              <a:off x="4793041" y="3524373"/>
              <a:ext cx="133106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09A82C9-FCB4-416D-B8D6-300F59DFA884}"/>
                </a:ext>
              </a:extLst>
            </p:cNvPr>
            <p:cNvSpPr/>
            <p:nvPr/>
          </p:nvSpPr>
          <p:spPr>
            <a:xfrm>
              <a:off x="4793041" y="3659486"/>
              <a:ext cx="133106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36EF9AC-7A59-40A9-AA03-FCAD49191533}"/>
                </a:ext>
              </a:extLst>
            </p:cNvPr>
            <p:cNvSpPr/>
            <p:nvPr/>
          </p:nvSpPr>
          <p:spPr>
            <a:xfrm>
              <a:off x="5686031" y="3841771"/>
              <a:ext cx="92944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94E3DAB-1446-47EB-97CA-819D9CD30AA0}"/>
                </a:ext>
              </a:extLst>
            </p:cNvPr>
            <p:cNvSpPr/>
            <p:nvPr/>
          </p:nvSpPr>
          <p:spPr>
            <a:xfrm>
              <a:off x="5686031" y="3747427"/>
              <a:ext cx="92944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F973B33-7577-427A-BFE6-4F6D03144222}"/>
                </a:ext>
              </a:extLst>
            </p:cNvPr>
            <p:cNvSpPr/>
            <p:nvPr/>
          </p:nvSpPr>
          <p:spPr>
            <a:xfrm>
              <a:off x="5686031" y="3653083"/>
              <a:ext cx="92944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52" name="Connecteur : en angle 151">
            <a:extLst>
              <a:ext uri="{FF2B5EF4-FFF2-40B4-BE49-F238E27FC236}">
                <a16:creationId xmlns:a16="http://schemas.microsoft.com/office/drawing/2014/main" id="{D3D5DD55-8093-4ADA-9B48-09C2C4F3A481}"/>
              </a:ext>
            </a:extLst>
          </p:cNvPr>
          <p:cNvCxnSpPr>
            <a:cxnSpLocks/>
            <a:stCxn id="54" idx="1"/>
            <a:endCxn id="47" idx="2"/>
          </p:cNvCxnSpPr>
          <p:nvPr/>
        </p:nvCxnSpPr>
        <p:spPr>
          <a:xfrm rot="5400000" flipH="1" flipV="1">
            <a:off x="3458484" y="2216738"/>
            <a:ext cx="882806" cy="2148760"/>
          </a:xfrm>
          <a:prstGeom prst="bentConnector2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 : en angle 154">
            <a:extLst>
              <a:ext uri="{FF2B5EF4-FFF2-40B4-BE49-F238E27FC236}">
                <a16:creationId xmlns:a16="http://schemas.microsoft.com/office/drawing/2014/main" id="{F7589B81-C3D7-4CCE-BAB4-0EAFE2BC1FC3}"/>
              </a:ext>
            </a:extLst>
          </p:cNvPr>
          <p:cNvCxnSpPr>
            <a:cxnSpLocks/>
            <a:stCxn id="84" idx="3"/>
            <a:endCxn id="47" idx="3"/>
          </p:cNvCxnSpPr>
          <p:nvPr/>
        </p:nvCxnSpPr>
        <p:spPr>
          <a:xfrm rot="10800000">
            <a:off x="5021440" y="2916269"/>
            <a:ext cx="347073" cy="2237573"/>
          </a:xfrm>
          <a:prstGeom prst="bentConnector2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3F536096-34E4-482D-8228-1694041EEFBA}"/>
              </a:ext>
            </a:extLst>
          </p:cNvPr>
          <p:cNvGrpSpPr/>
          <p:nvPr/>
        </p:nvGrpSpPr>
        <p:grpSpPr>
          <a:xfrm>
            <a:off x="2577832" y="5384003"/>
            <a:ext cx="1080000" cy="1246128"/>
            <a:chOff x="2689761" y="3295892"/>
            <a:chExt cx="1080000" cy="1246128"/>
          </a:xfrm>
        </p:grpSpPr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A9230E91-6FE8-4A90-BDB4-92A1F9DDCB62}"/>
                </a:ext>
              </a:extLst>
            </p:cNvPr>
            <p:cNvSpPr/>
            <p:nvPr/>
          </p:nvSpPr>
          <p:spPr>
            <a:xfrm rot="5400000">
              <a:off x="3174028" y="4127877"/>
              <a:ext cx="108287" cy="720000"/>
            </a:xfrm>
            <a:prstGeom prst="round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3DE0B5E1-6678-4064-B7C5-B8633B7B3B04}"/>
                </a:ext>
              </a:extLst>
            </p:cNvPr>
            <p:cNvCxnSpPr>
              <a:stCxn id="60" idx="1"/>
              <a:endCxn id="59" idx="2"/>
            </p:cNvCxnSpPr>
            <p:nvPr/>
          </p:nvCxnSpPr>
          <p:spPr>
            <a:xfrm flipV="1">
              <a:off x="3228172" y="4328999"/>
              <a:ext cx="1589" cy="1047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D3F4E8A-58C9-4569-A2E5-18D225B58DD0}"/>
                </a:ext>
              </a:extLst>
            </p:cNvPr>
            <p:cNvSpPr/>
            <p:nvPr/>
          </p:nvSpPr>
          <p:spPr>
            <a:xfrm rot="5400000">
              <a:off x="3521619" y="3315273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CB351DC-5CCA-446F-B1E9-423CDF752423}"/>
                </a:ext>
              </a:extLst>
            </p:cNvPr>
            <p:cNvSpPr/>
            <p:nvPr/>
          </p:nvSpPr>
          <p:spPr>
            <a:xfrm rot="5400000">
              <a:off x="2820795" y="3315273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Rectangle : coins arrondis 58">
              <a:extLst>
                <a:ext uri="{FF2B5EF4-FFF2-40B4-BE49-F238E27FC236}">
                  <a16:creationId xmlns:a16="http://schemas.microsoft.com/office/drawing/2014/main" id="{B55A3161-ABA0-40B4-8E2C-E73C7650B2BA}"/>
                </a:ext>
              </a:extLst>
            </p:cNvPr>
            <p:cNvSpPr/>
            <p:nvPr/>
          </p:nvSpPr>
          <p:spPr>
            <a:xfrm>
              <a:off x="2689761" y="3428999"/>
              <a:ext cx="1080000" cy="90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Bouton d'arrêt d'urgence</a:t>
              </a:r>
            </a:p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(lien)</a:t>
              </a:r>
            </a:p>
          </p:txBody>
        </p:sp>
      </p:grpSp>
      <p:sp>
        <p:nvSpPr>
          <p:cNvPr id="150" name="ZoneTexte 149">
            <a:extLst>
              <a:ext uri="{FF2B5EF4-FFF2-40B4-BE49-F238E27FC236}">
                <a16:creationId xmlns:a16="http://schemas.microsoft.com/office/drawing/2014/main" id="{F965BA24-134B-4AFB-896A-FBB77B970407}"/>
              </a:ext>
            </a:extLst>
          </p:cNvPr>
          <p:cNvSpPr txBox="1"/>
          <p:nvPr/>
        </p:nvSpPr>
        <p:spPr>
          <a:xfrm>
            <a:off x="5692076" y="5513001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5V</a:t>
            </a:r>
          </a:p>
        </p:txBody>
      </p:sp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02B49DD0-78EE-4E9C-B6D7-07E5B2E6F6D2}"/>
              </a:ext>
            </a:extLst>
          </p:cNvPr>
          <p:cNvCxnSpPr>
            <a:cxnSpLocks/>
            <a:stCxn id="98" idx="1"/>
            <a:endCxn id="86" idx="3"/>
          </p:cNvCxnSpPr>
          <p:nvPr/>
        </p:nvCxnSpPr>
        <p:spPr>
          <a:xfrm flipH="1" flipV="1">
            <a:off x="6128861" y="5497346"/>
            <a:ext cx="911" cy="3147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176A2A1F-0779-4C0C-BDEC-2B84F8EB3318}"/>
              </a:ext>
            </a:extLst>
          </p:cNvPr>
          <p:cNvCxnSpPr>
            <a:stCxn id="87" idx="3"/>
            <a:endCxn id="99" idx="1"/>
          </p:cNvCxnSpPr>
          <p:nvPr/>
        </p:nvCxnSpPr>
        <p:spPr>
          <a:xfrm>
            <a:off x="5994444" y="5497346"/>
            <a:ext cx="911" cy="31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476C898E-31B2-409E-843E-68F81E292814}"/>
              </a:ext>
            </a:extLst>
          </p:cNvPr>
          <p:cNvGrpSpPr/>
          <p:nvPr/>
        </p:nvGrpSpPr>
        <p:grpSpPr>
          <a:xfrm>
            <a:off x="5368512" y="4144267"/>
            <a:ext cx="2113106" cy="1353079"/>
            <a:chOff x="5368512" y="4144267"/>
            <a:chExt cx="2113106" cy="1353079"/>
          </a:xfrm>
        </p:grpSpPr>
        <p:sp>
          <p:nvSpPr>
            <p:cNvPr id="82" name="Rectangle : coins arrondis 81">
              <a:extLst>
                <a:ext uri="{FF2B5EF4-FFF2-40B4-BE49-F238E27FC236}">
                  <a16:creationId xmlns:a16="http://schemas.microsoft.com/office/drawing/2014/main" id="{F25AC57B-3191-4E9A-B14B-396992634537}"/>
                </a:ext>
              </a:extLst>
            </p:cNvPr>
            <p:cNvSpPr/>
            <p:nvPr/>
          </p:nvSpPr>
          <p:spPr>
            <a:xfrm>
              <a:off x="5501618" y="4284240"/>
              <a:ext cx="1980000" cy="1080000"/>
            </a:xfrm>
            <a:prstGeom prst="roundRect">
              <a:avLst/>
            </a:prstGeom>
            <a:solidFill>
              <a:srgbClr val="009C88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F23CC6E-D513-4962-8613-A63B871A639E}"/>
                </a:ext>
              </a:extLst>
            </p:cNvPr>
            <p:cNvSpPr/>
            <p:nvPr/>
          </p:nvSpPr>
          <p:spPr>
            <a:xfrm rot="10800000">
              <a:off x="5368512" y="5106669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51920A1-8524-40ED-8359-F8463B850ECE}"/>
                </a:ext>
              </a:extLst>
            </p:cNvPr>
            <p:cNvSpPr/>
            <p:nvPr/>
          </p:nvSpPr>
          <p:spPr>
            <a:xfrm rot="10800000">
              <a:off x="5368512" y="4943443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297A8C5-CBBD-4DDE-8B34-56C208CC7A9F}"/>
                </a:ext>
              </a:extLst>
            </p:cNvPr>
            <p:cNvSpPr/>
            <p:nvPr/>
          </p:nvSpPr>
          <p:spPr>
            <a:xfrm rot="5400000">
              <a:off x="6062308" y="5383621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AF8E5F2-E97E-48B6-A5F0-7E0A2B7EF92F}"/>
                </a:ext>
              </a:extLst>
            </p:cNvPr>
            <p:cNvSpPr/>
            <p:nvPr/>
          </p:nvSpPr>
          <p:spPr>
            <a:xfrm rot="5400000">
              <a:off x="5927891" y="5383621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C92C9FF-2F18-4364-A354-67CB24DE85A1}"/>
                </a:ext>
              </a:extLst>
            </p:cNvPr>
            <p:cNvSpPr/>
            <p:nvPr/>
          </p:nvSpPr>
          <p:spPr>
            <a:xfrm rot="5400000">
              <a:off x="6335066" y="5383621"/>
              <a:ext cx="133106" cy="94344"/>
            </a:xfrm>
            <a:prstGeom prst="rect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EB851F9-7DFF-4E6C-8ACA-2904F0F20240}"/>
                </a:ext>
              </a:extLst>
            </p:cNvPr>
            <p:cNvSpPr/>
            <p:nvPr/>
          </p:nvSpPr>
          <p:spPr>
            <a:xfrm rot="5400000">
              <a:off x="6200649" y="5383621"/>
              <a:ext cx="133106" cy="943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F6E0304B-2696-4A2C-A9A1-780078AD1964}"/>
                </a:ext>
              </a:extLst>
            </p:cNvPr>
            <p:cNvSpPr/>
            <p:nvPr/>
          </p:nvSpPr>
          <p:spPr>
            <a:xfrm rot="5400000">
              <a:off x="6346172" y="4163648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CD796C31-8588-4CB7-820C-29BF75387692}"/>
                </a:ext>
              </a:extLst>
            </p:cNvPr>
            <p:cNvSpPr/>
            <p:nvPr/>
          </p:nvSpPr>
          <p:spPr>
            <a:xfrm rot="5400000">
              <a:off x="6211755" y="4163648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465A6304-9A5F-4768-B98C-CA9A646E3D88}"/>
                </a:ext>
              </a:extLst>
            </p:cNvPr>
            <p:cNvSpPr/>
            <p:nvPr/>
          </p:nvSpPr>
          <p:spPr>
            <a:xfrm rot="5400000">
              <a:off x="6484513" y="4163648"/>
              <a:ext cx="133106" cy="943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6E710930-CCF3-4CE8-8E6B-7D0D696960F1}"/>
              </a:ext>
            </a:extLst>
          </p:cNvPr>
          <p:cNvGrpSpPr/>
          <p:nvPr/>
        </p:nvGrpSpPr>
        <p:grpSpPr>
          <a:xfrm rot="5400000">
            <a:off x="5673658" y="4221838"/>
            <a:ext cx="977219" cy="1204804"/>
            <a:chOff x="7948251" y="3827997"/>
            <a:chExt cx="977219" cy="1204804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6609DA-9350-42EF-AAF2-93E625C67DC4}"/>
                </a:ext>
              </a:extLst>
            </p:cNvPr>
            <p:cNvSpPr/>
            <p:nvPr/>
          </p:nvSpPr>
          <p:spPr>
            <a:xfrm rot="5400000">
              <a:off x="8419742" y="3847378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FAE1753-8EDE-4C27-88DE-E4D9315B4CAB}"/>
                </a:ext>
              </a:extLst>
            </p:cNvPr>
            <p:cNvSpPr/>
            <p:nvPr/>
          </p:nvSpPr>
          <p:spPr>
            <a:xfrm rot="5400000">
              <a:off x="8321724" y="3847378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522C5DC-021C-4517-B93B-20411FD85C53}"/>
                </a:ext>
              </a:extLst>
            </p:cNvPr>
            <p:cNvSpPr/>
            <p:nvPr/>
          </p:nvSpPr>
          <p:spPr>
            <a:xfrm rot="5400000">
              <a:off x="8689743" y="3847378"/>
              <a:ext cx="133106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75B57A1-9515-4CD5-A9D4-3B8D2F8B7C6F}"/>
                </a:ext>
              </a:extLst>
            </p:cNvPr>
            <p:cNvSpPr/>
            <p:nvPr/>
          </p:nvSpPr>
          <p:spPr>
            <a:xfrm rot="5400000">
              <a:off x="8591725" y="3847378"/>
              <a:ext cx="133106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FD3D436-EC8B-4ED0-BB73-0520E270F1F7}"/>
                </a:ext>
              </a:extLst>
            </p:cNvPr>
            <p:cNvSpPr/>
            <p:nvPr/>
          </p:nvSpPr>
          <p:spPr>
            <a:xfrm rot="5400000">
              <a:off x="8153415" y="3847378"/>
              <a:ext cx="133106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8521BB6-C77C-4C2A-9E40-02EDA0484F07}"/>
                </a:ext>
              </a:extLst>
            </p:cNvPr>
            <p:cNvSpPr/>
            <p:nvPr/>
          </p:nvSpPr>
          <p:spPr>
            <a:xfrm rot="5400000">
              <a:off x="8055397" y="3847378"/>
              <a:ext cx="133106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Rectangle : coins arrondis 91">
              <a:extLst>
                <a:ext uri="{FF2B5EF4-FFF2-40B4-BE49-F238E27FC236}">
                  <a16:creationId xmlns:a16="http://schemas.microsoft.com/office/drawing/2014/main" id="{44860495-AC0B-4A99-8A37-4BC92E1EBECA}"/>
                </a:ext>
              </a:extLst>
            </p:cNvPr>
            <p:cNvSpPr/>
            <p:nvPr/>
          </p:nvSpPr>
          <p:spPr>
            <a:xfrm rot="16200000">
              <a:off x="7896859" y="4004190"/>
              <a:ext cx="1080003" cy="97721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Contrôleur de moteurs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(lien)</a:t>
              </a:r>
            </a:p>
          </p:txBody>
        </p:sp>
      </p:grpSp>
      <p:cxnSp>
        <p:nvCxnSpPr>
          <p:cNvPr id="127" name="Connecteur : en angle 126">
            <a:extLst>
              <a:ext uri="{FF2B5EF4-FFF2-40B4-BE49-F238E27FC236}">
                <a16:creationId xmlns:a16="http://schemas.microsoft.com/office/drawing/2014/main" id="{EB7FD5F5-C45A-4EFE-BBEF-1FD74F97C7D5}"/>
              </a:ext>
            </a:extLst>
          </p:cNvPr>
          <p:cNvCxnSpPr>
            <a:cxnSpLocks/>
            <a:stCxn id="62" idx="1"/>
            <a:endCxn id="111" idx="1"/>
          </p:cNvCxnSpPr>
          <p:nvPr/>
        </p:nvCxnSpPr>
        <p:spPr>
          <a:xfrm rot="5400000" flipH="1" flipV="1">
            <a:off x="4816283" y="3435617"/>
            <a:ext cx="608346" cy="3288427"/>
          </a:xfrm>
          <a:prstGeom prst="bentConnector4">
            <a:avLst>
              <a:gd name="adj1" fmla="val 267700"/>
              <a:gd name="adj2" fmla="val 11882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cteur : en angle 1037">
            <a:extLst>
              <a:ext uri="{FF2B5EF4-FFF2-40B4-BE49-F238E27FC236}">
                <a16:creationId xmlns:a16="http://schemas.microsoft.com/office/drawing/2014/main" id="{5A5C1B6F-F7F0-45CD-B6D3-46CDCDF7F269}"/>
              </a:ext>
            </a:extLst>
          </p:cNvPr>
          <p:cNvCxnSpPr>
            <a:stCxn id="110" idx="1"/>
            <a:endCxn id="47" idx="0"/>
          </p:cNvCxnSpPr>
          <p:nvPr/>
        </p:nvCxnSpPr>
        <p:spPr>
          <a:xfrm flipH="1" flipV="1">
            <a:off x="5068611" y="2849715"/>
            <a:ext cx="1696059" cy="2023960"/>
          </a:xfrm>
          <a:prstGeom prst="bentConnector3">
            <a:avLst>
              <a:gd name="adj1" fmla="val -56440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 : en angle 157">
            <a:extLst>
              <a:ext uri="{FF2B5EF4-FFF2-40B4-BE49-F238E27FC236}">
                <a16:creationId xmlns:a16="http://schemas.microsoft.com/office/drawing/2014/main" id="{A953CC9A-F81E-49D1-BE13-C27B124A6154}"/>
              </a:ext>
            </a:extLst>
          </p:cNvPr>
          <p:cNvCxnSpPr>
            <a:cxnSpLocks/>
            <a:stCxn id="114" idx="1"/>
            <a:endCxn id="43" idx="3"/>
          </p:cNvCxnSpPr>
          <p:nvPr/>
        </p:nvCxnSpPr>
        <p:spPr>
          <a:xfrm flipH="1" flipV="1">
            <a:off x="5826147" y="2384225"/>
            <a:ext cx="938523" cy="2223123"/>
          </a:xfrm>
          <a:prstGeom prst="bentConnector4">
            <a:avLst>
              <a:gd name="adj1" fmla="val -92863"/>
              <a:gd name="adj2" fmla="val 8427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 : en angle 163">
            <a:extLst>
              <a:ext uri="{FF2B5EF4-FFF2-40B4-BE49-F238E27FC236}">
                <a16:creationId xmlns:a16="http://schemas.microsoft.com/office/drawing/2014/main" id="{07B02F99-3D2B-427D-A395-39511F6C74A7}"/>
              </a:ext>
            </a:extLst>
          </p:cNvPr>
          <p:cNvCxnSpPr>
            <a:cxnSpLocks/>
            <a:stCxn id="115" idx="1"/>
            <a:endCxn id="42" idx="3"/>
          </p:cNvCxnSpPr>
          <p:nvPr/>
        </p:nvCxnSpPr>
        <p:spPr>
          <a:xfrm flipH="1" flipV="1">
            <a:off x="6099405" y="2384225"/>
            <a:ext cx="665265" cy="2125105"/>
          </a:xfrm>
          <a:prstGeom prst="bentConnector4">
            <a:avLst>
              <a:gd name="adj1" fmla="val -117404"/>
              <a:gd name="adj2" fmla="val 88319"/>
            </a:avLst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 : en angle 168">
            <a:extLst>
              <a:ext uri="{FF2B5EF4-FFF2-40B4-BE49-F238E27FC236}">
                <a16:creationId xmlns:a16="http://schemas.microsoft.com/office/drawing/2014/main" id="{920D1619-28ED-4471-BCF5-48E4EB7C5D6A}"/>
              </a:ext>
            </a:extLst>
          </p:cNvPr>
          <p:cNvCxnSpPr>
            <a:cxnSpLocks/>
            <a:stCxn id="113" idx="1"/>
            <a:endCxn id="17" idx="3"/>
          </p:cNvCxnSpPr>
          <p:nvPr/>
        </p:nvCxnSpPr>
        <p:spPr>
          <a:xfrm flipH="1" flipV="1">
            <a:off x="432563" y="2376268"/>
            <a:ext cx="6332107" cy="2669390"/>
          </a:xfrm>
          <a:prstGeom prst="bentConnector4">
            <a:avLst>
              <a:gd name="adj1" fmla="val -13538"/>
              <a:gd name="adj2" fmla="val -6674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 : en angle 179">
            <a:extLst>
              <a:ext uri="{FF2B5EF4-FFF2-40B4-BE49-F238E27FC236}">
                <a16:creationId xmlns:a16="http://schemas.microsoft.com/office/drawing/2014/main" id="{9D5AAC0D-B93E-4358-B727-24FE8D738E66}"/>
              </a:ext>
            </a:extLst>
          </p:cNvPr>
          <p:cNvCxnSpPr>
            <a:cxnSpLocks/>
            <a:stCxn id="112" idx="1"/>
            <a:endCxn id="16" idx="3"/>
          </p:cNvCxnSpPr>
          <p:nvPr/>
        </p:nvCxnSpPr>
        <p:spPr>
          <a:xfrm flipH="1" flipV="1">
            <a:off x="705821" y="2376268"/>
            <a:ext cx="6058849" cy="2767408"/>
          </a:xfrm>
          <a:prstGeom prst="bentConnector4">
            <a:avLst>
              <a:gd name="adj1" fmla="val -13101"/>
              <a:gd name="adj2" fmla="val -58478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 : en angle 252">
            <a:extLst>
              <a:ext uri="{FF2B5EF4-FFF2-40B4-BE49-F238E27FC236}">
                <a16:creationId xmlns:a16="http://schemas.microsoft.com/office/drawing/2014/main" id="{B81678A1-A531-4F39-B68B-0702941D269C}"/>
              </a:ext>
            </a:extLst>
          </p:cNvPr>
          <p:cNvCxnSpPr>
            <a:cxnSpLocks/>
            <a:stCxn id="231" idx="1"/>
            <a:endCxn id="79" idx="3"/>
          </p:cNvCxnSpPr>
          <p:nvPr/>
        </p:nvCxnSpPr>
        <p:spPr>
          <a:xfrm rot="5400000" flipH="1" flipV="1">
            <a:off x="6081787" y="3715058"/>
            <a:ext cx="625731" cy="232689"/>
          </a:xfrm>
          <a:prstGeom prst="bentConnector4">
            <a:avLst>
              <a:gd name="adj1" fmla="val 75120"/>
              <a:gd name="adj2" fmla="val 19824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eur : en angle 256">
            <a:extLst>
              <a:ext uri="{FF2B5EF4-FFF2-40B4-BE49-F238E27FC236}">
                <a16:creationId xmlns:a16="http://schemas.microsoft.com/office/drawing/2014/main" id="{34474276-65BA-4020-B058-3A606B11BE8A}"/>
              </a:ext>
            </a:extLst>
          </p:cNvPr>
          <p:cNvCxnSpPr>
            <a:cxnSpLocks/>
            <a:stCxn id="81" idx="3"/>
            <a:endCxn id="230" idx="1"/>
          </p:cNvCxnSpPr>
          <p:nvPr/>
        </p:nvCxnSpPr>
        <p:spPr>
          <a:xfrm flipH="1">
            <a:off x="6412725" y="3329848"/>
            <a:ext cx="98272" cy="814419"/>
          </a:xfrm>
          <a:prstGeom prst="bentConnector4">
            <a:avLst>
              <a:gd name="adj1" fmla="val -448731"/>
              <a:gd name="adj2" fmla="val 70022"/>
            </a:avLst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 : en angle 195">
            <a:extLst>
              <a:ext uri="{FF2B5EF4-FFF2-40B4-BE49-F238E27FC236}">
                <a16:creationId xmlns:a16="http://schemas.microsoft.com/office/drawing/2014/main" id="{61193F0B-63A1-4446-90E1-B47DBD2958E8}"/>
              </a:ext>
            </a:extLst>
          </p:cNvPr>
          <p:cNvCxnSpPr>
            <a:cxnSpLocks/>
            <a:stCxn id="80" idx="3"/>
            <a:endCxn id="232" idx="0"/>
          </p:cNvCxnSpPr>
          <p:nvPr/>
        </p:nvCxnSpPr>
        <p:spPr>
          <a:xfrm>
            <a:off x="6510997" y="3424192"/>
            <a:ext cx="87241" cy="786628"/>
          </a:xfrm>
          <a:prstGeom prst="bentConnector3">
            <a:avLst>
              <a:gd name="adj1" fmla="val 384248"/>
            </a:avLst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>
            <a:extLst>
              <a:ext uri="{FF2B5EF4-FFF2-40B4-BE49-F238E27FC236}">
                <a16:creationId xmlns:a16="http://schemas.microsoft.com/office/drawing/2014/main" id="{7BB3C854-64D5-4E66-93B4-FB5A837DDD26}"/>
              </a:ext>
            </a:extLst>
          </p:cNvPr>
          <p:cNvSpPr txBox="1"/>
          <p:nvPr/>
        </p:nvSpPr>
        <p:spPr>
          <a:xfrm>
            <a:off x="6510997" y="5166794"/>
            <a:ext cx="954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schemeClr val="bg1"/>
                </a:solidFill>
              </a:rPr>
              <a:t>Arduino Mega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DE757EE-6C14-4C11-8C4B-D9A85F82C883}"/>
              </a:ext>
            </a:extLst>
          </p:cNvPr>
          <p:cNvGrpSpPr/>
          <p:nvPr/>
        </p:nvGrpSpPr>
        <p:grpSpPr>
          <a:xfrm>
            <a:off x="8149542" y="330625"/>
            <a:ext cx="720000" cy="817703"/>
            <a:chOff x="7642197" y="1073162"/>
            <a:chExt cx="720000" cy="817703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A52FE8D-32CD-48AE-9E0F-794D2C9DE0FE}"/>
                </a:ext>
              </a:extLst>
            </p:cNvPr>
            <p:cNvSpPr/>
            <p:nvPr/>
          </p:nvSpPr>
          <p:spPr>
            <a:xfrm rot="5400000">
              <a:off x="8019899" y="1777140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168ADFE-BBB8-4FE4-9755-CBFA216E3B8A}"/>
                </a:ext>
              </a:extLst>
            </p:cNvPr>
            <p:cNvSpPr/>
            <p:nvPr/>
          </p:nvSpPr>
          <p:spPr>
            <a:xfrm rot="5400000">
              <a:off x="7845066" y="1777140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18017034-165E-4BFB-8334-E72D80B369C6}"/>
                </a:ext>
              </a:extLst>
            </p:cNvPr>
            <p:cNvSpPr/>
            <p:nvPr/>
          </p:nvSpPr>
          <p:spPr>
            <a:xfrm>
              <a:off x="7642197" y="1073162"/>
              <a:ext cx="720000" cy="72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Biper 5V</a:t>
              </a:r>
            </a:p>
          </p:txBody>
        </p:sp>
      </p:grpSp>
      <p:sp>
        <p:nvSpPr>
          <p:cNvPr id="93" name="ZoneTexte 92">
            <a:extLst>
              <a:ext uri="{FF2B5EF4-FFF2-40B4-BE49-F238E27FC236}">
                <a16:creationId xmlns:a16="http://schemas.microsoft.com/office/drawing/2014/main" id="{3FCB7566-F453-464F-80AE-3133D8C6F9D1}"/>
              </a:ext>
            </a:extLst>
          </p:cNvPr>
          <p:cNvSpPr txBox="1"/>
          <p:nvPr/>
        </p:nvSpPr>
        <p:spPr>
          <a:xfrm>
            <a:off x="5975704" y="3800715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5V</a:t>
            </a:r>
          </a:p>
        </p:txBody>
      </p:sp>
    </p:spTree>
    <p:extLst>
      <p:ext uri="{BB962C8B-B14F-4D97-AF65-F5344CB8AC3E}">
        <p14:creationId xmlns:p14="http://schemas.microsoft.com/office/powerpoint/2010/main" val="1866910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61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Duval</dc:creator>
  <cp:lastModifiedBy>Antoine Duval</cp:lastModifiedBy>
  <cp:revision>18</cp:revision>
  <dcterms:created xsi:type="dcterms:W3CDTF">2023-09-12T14:10:08Z</dcterms:created>
  <dcterms:modified xsi:type="dcterms:W3CDTF">2023-09-12T16:18:54Z</dcterms:modified>
</cp:coreProperties>
</file>