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6" r:id="rId5"/>
    <p:sldId id="276" r:id="rId6"/>
    <p:sldId id="277" r:id="rId7"/>
    <p:sldId id="271" r:id="rId8"/>
    <p:sldId id="278" r:id="rId9"/>
    <p:sldId id="279" r:id="rId10"/>
    <p:sldId id="281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59C08-FCAB-4CC7-9997-46550614F66C}" v="3" dt="2023-12-08T12:17:17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Paul Limpiado Balunan" userId="e4c1a52f-95e0-42a3-9589-8dd3b3a00c3f" providerId="ADAL" clId="{B8931D1F-43BE-43D0-A5AD-641E8206BDBA}"/>
    <pc:docChg chg="custSel addSld modSld">
      <pc:chgData name="Adrian Paul Limpiado Balunan" userId="e4c1a52f-95e0-42a3-9589-8dd3b3a00c3f" providerId="ADAL" clId="{B8931D1F-43BE-43D0-A5AD-641E8206BDBA}" dt="2023-12-08T22:08:55.695" v="1404" actId="20577"/>
      <pc:docMkLst>
        <pc:docMk/>
      </pc:docMkLst>
      <pc:sldChg chg="modSp mod">
        <pc:chgData name="Adrian Paul Limpiado Balunan" userId="e4c1a52f-95e0-42a3-9589-8dd3b3a00c3f" providerId="ADAL" clId="{B8931D1F-43BE-43D0-A5AD-641E8206BDBA}" dt="2023-12-08T22:08:55.695" v="1404" actId="20577"/>
        <pc:sldMkLst>
          <pc:docMk/>
          <pc:sldMk cId="3191017365" sldId="258"/>
        </pc:sldMkLst>
        <pc:spChg chg="mod">
          <ac:chgData name="Adrian Paul Limpiado Balunan" userId="e4c1a52f-95e0-42a3-9589-8dd3b3a00c3f" providerId="ADAL" clId="{B8931D1F-43BE-43D0-A5AD-641E8206BDBA}" dt="2023-12-08T22:07:33.343" v="1253" actId="14100"/>
          <ac:spMkLst>
            <pc:docMk/>
            <pc:sldMk cId="3191017365" sldId="258"/>
            <ac:spMk id="5" creationId="{BD15B45B-F85C-D479-8E11-DA9E7A0057BA}"/>
          </ac:spMkLst>
        </pc:spChg>
        <pc:spChg chg="mod">
          <ac:chgData name="Adrian Paul Limpiado Balunan" userId="e4c1a52f-95e0-42a3-9589-8dd3b3a00c3f" providerId="ADAL" clId="{B8931D1F-43BE-43D0-A5AD-641E8206BDBA}" dt="2023-12-08T22:08:55.695" v="1404" actId="20577"/>
          <ac:spMkLst>
            <pc:docMk/>
            <pc:sldMk cId="3191017365" sldId="258"/>
            <ac:spMk id="9" creationId="{B9E2A74B-2F3A-FFB2-B248-2EE59463067B}"/>
          </ac:spMkLst>
        </pc:spChg>
      </pc:sldChg>
      <pc:sldChg chg="modSp mod">
        <pc:chgData name="Adrian Paul Limpiado Balunan" userId="e4c1a52f-95e0-42a3-9589-8dd3b3a00c3f" providerId="ADAL" clId="{B8931D1F-43BE-43D0-A5AD-641E8206BDBA}" dt="2023-12-08T21:46:18.529" v="11" actId="20577"/>
        <pc:sldMkLst>
          <pc:docMk/>
          <pc:sldMk cId="1979132623" sldId="278"/>
        </pc:sldMkLst>
        <pc:spChg chg="mod">
          <ac:chgData name="Adrian Paul Limpiado Balunan" userId="e4c1a52f-95e0-42a3-9589-8dd3b3a00c3f" providerId="ADAL" clId="{B8931D1F-43BE-43D0-A5AD-641E8206BDBA}" dt="2023-12-08T21:46:18.529" v="11" actId="20577"/>
          <ac:spMkLst>
            <pc:docMk/>
            <pc:sldMk cId="1979132623" sldId="278"/>
            <ac:spMk id="3" creationId="{0F3AA800-AFEC-B4F8-49B4-4686A21BF224}"/>
          </ac:spMkLst>
        </pc:spChg>
      </pc:sldChg>
      <pc:sldChg chg="modSp mod">
        <pc:chgData name="Adrian Paul Limpiado Balunan" userId="e4c1a52f-95e0-42a3-9589-8dd3b3a00c3f" providerId="ADAL" clId="{B8931D1F-43BE-43D0-A5AD-641E8206BDBA}" dt="2023-12-08T21:55:11.582" v="222" actId="255"/>
        <pc:sldMkLst>
          <pc:docMk/>
          <pc:sldMk cId="1958173828" sldId="279"/>
        </pc:sldMkLst>
        <pc:spChg chg="mod">
          <ac:chgData name="Adrian Paul Limpiado Balunan" userId="e4c1a52f-95e0-42a3-9589-8dd3b3a00c3f" providerId="ADAL" clId="{B8931D1F-43BE-43D0-A5AD-641E8206BDBA}" dt="2023-12-08T21:55:11.582" v="222" actId="255"/>
          <ac:spMkLst>
            <pc:docMk/>
            <pc:sldMk cId="1958173828" sldId="279"/>
            <ac:spMk id="3" creationId="{E69BE2D3-12C1-56E5-5212-12C9723D4438}"/>
          </ac:spMkLst>
        </pc:spChg>
      </pc:sldChg>
      <pc:sldChg chg="modSp mod">
        <pc:chgData name="Adrian Paul Limpiado Balunan" userId="e4c1a52f-95e0-42a3-9589-8dd3b3a00c3f" providerId="ADAL" clId="{B8931D1F-43BE-43D0-A5AD-641E8206BDBA}" dt="2023-12-08T22:08:33.831" v="1363" actId="313"/>
        <pc:sldMkLst>
          <pc:docMk/>
          <pc:sldMk cId="2289990041" sldId="280"/>
        </pc:sldMkLst>
        <pc:spChg chg="mod">
          <ac:chgData name="Adrian Paul Limpiado Balunan" userId="e4c1a52f-95e0-42a3-9589-8dd3b3a00c3f" providerId="ADAL" clId="{B8931D1F-43BE-43D0-A5AD-641E8206BDBA}" dt="2023-12-08T22:08:33.831" v="1363" actId="313"/>
          <ac:spMkLst>
            <pc:docMk/>
            <pc:sldMk cId="2289990041" sldId="280"/>
            <ac:spMk id="2" creationId="{21E8067B-D394-4D11-2600-3D1840CAF962}"/>
          </ac:spMkLst>
        </pc:spChg>
        <pc:spChg chg="mod">
          <ac:chgData name="Adrian Paul Limpiado Balunan" userId="e4c1a52f-95e0-42a3-9589-8dd3b3a00c3f" providerId="ADAL" clId="{B8931D1F-43BE-43D0-A5AD-641E8206BDBA}" dt="2023-12-08T22:06:40.681" v="1247" actId="20577"/>
          <ac:spMkLst>
            <pc:docMk/>
            <pc:sldMk cId="2289990041" sldId="280"/>
            <ac:spMk id="3" creationId="{DBC21EA2-E29F-FF62-ED7E-1DDA6C6A4842}"/>
          </ac:spMkLst>
        </pc:spChg>
      </pc:sldChg>
      <pc:sldChg chg="modSp new mod">
        <pc:chgData name="Adrian Paul Limpiado Balunan" userId="e4c1a52f-95e0-42a3-9589-8dd3b3a00c3f" providerId="ADAL" clId="{B8931D1F-43BE-43D0-A5AD-641E8206BDBA}" dt="2023-12-08T22:03:53.714" v="969" actId="20577"/>
        <pc:sldMkLst>
          <pc:docMk/>
          <pc:sldMk cId="1861573702" sldId="281"/>
        </pc:sldMkLst>
        <pc:spChg chg="mod">
          <ac:chgData name="Adrian Paul Limpiado Balunan" userId="e4c1a52f-95e0-42a3-9589-8dd3b3a00c3f" providerId="ADAL" clId="{B8931D1F-43BE-43D0-A5AD-641E8206BDBA}" dt="2023-12-08T21:56:31.280" v="302" actId="313"/>
          <ac:spMkLst>
            <pc:docMk/>
            <pc:sldMk cId="1861573702" sldId="281"/>
            <ac:spMk id="2" creationId="{7AA341A5-2A76-BA5A-3038-1609128F1DE0}"/>
          </ac:spMkLst>
        </pc:spChg>
        <pc:spChg chg="mod">
          <ac:chgData name="Adrian Paul Limpiado Balunan" userId="e4c1a52f-95e0-42a3-9589-8dd3b3a00c3f" providerId="ADAL" clId="{B8931D1F-43BE-43D0-A5AD-641E8206BDBA}" dt="2023-12-08T22:03:53.714" v="969" actId="20577"/>
          <ac:spMkLst>
            <pc:docMk/>
            <pc:sldMk cId="1861573702" sldId="281"/>
            <ac:spMk id="3" creationId="{792A36DB-AA49-82FE-2EF3-92431248CB89}"/>
          </ac:spMkLst>
        </pc:spChg>
      </pc:sldChg>
    </pc:docChg>
  </pc:docChgLst>
  <pc:docChgLst>
    <pc:chgData name="Adrian Paul Limpiado Balunan" userId="e4c1a52f-95e0-42a3-9589-8dd3b3a00c3f" providerId="ADAL" clId="{BC7EFC43-34DF-4396-BF00-F6A3409A2D70}"/>
    <pc:docChg chg="undo custSel addSld delSld modSld sldOrd">
      <pc:chgData name="Adrian Paul Limpiado Balunan" userId="e4c1a52f-95e0-42a3-9589-8dd3b3a00c3f" providerId="ADAL" clId="{BC7EFC43-34DF-4396-BF00-F6A3409A2D70}" dt="2023-12-07T21:29:44.158" v="3556" actId="20577"/>
      <pc:docMkLst>
        <pc:docMk/>
      </pc:docMkLst>
      <pc:sldChg chg="modSp mod">
        <pc:chgData name="Adrian Paul Limpiado Balunan" userId="e4c1a52f-95e0-42a3-9589-8dd3b3a00c3f" providerId="ADAL" clId="{BC7EFC43-34DF-4396-BF00-F6A3409A2D70}" dt="2023-12-07T21:29:44.158" v="3556" actId="20577"/>
        <pc:sldMkLst>
          <pc:docMk/>
          <pc:sldMk cId="3191017365" sldId="258"/>
        </pc:sldMkLst>
        <pc:spChg chg="mod">
          <ac:chgData name="Adrian Paul Limpiado Balunan" userId="e4c1a52f-95e0-42a3-9589-8dd3b3a00c3f" providerId="ADAL" clId="{BC7EFC43-34DF-4396-BF00-F6A3409A2D70}" dt="2023-12-07T20:59:40.838" v="121" actId="20577"/>
          <ac:spMkLst>
            <pc:docMk/>
            <pc:sldMk cId="3191017365" sldId="258"/>
            <ac:spMk id="4" creationId="{CB52A32A-49F9-3920-89FF-6D9CD39703A3}"/>
          </ac:spMkLst>
        </pc:spChg>
        <pc:spChg chg="mod">
          <ac:chgData name="Adrian Paul Limpiado Balunan" userId="e4c1a52f-95e0-42a3-9589-8dd3b3a00c3f" providerId="ADAL" clId="{BC7EFC43-34DF-4396-BF00-F6A3409A2D70}" dt="2023-12-07T20:59:28.358" v="73" actId="20577"/>
          <ac:spMkLst>
            <pc:docMk/>
            <pc:sldMk cId="3191017365" sldId="258"/>
            <ac:spMk id="5" creationId="{BD15B45B-F85C-D479-8E11-DA9E7A0057BA}"/>
          </ac:spMkLst>
        </pc:spChg>
        <pc:spChg chg="mod">
          <ac:chgData name="Adrian Paul Limpiado Balunan" userId="e4c1a52f-95e0-42a3-9589-8dd3b3a00c3f" providerId="ADAL" clId="{BC7EFC43-34DF-4396-BF00-F6A3409A2D70}" dt="2023-12-07T21:26:26.963" v="3227" actId="20577"/>
          <ac:spMkLst>
            <pc:docMk/>
            <pc:sldMk cId="3191017365" sldId="258"/>
            <ac:spMk id="7" creationId="{BD41DF12-F198-DE9B-08F5-8032E7BE422D}"/>
          </ac:spMkLst>
        </pc:spChg>
        <pc:spChg chg="mod">
          <ac:chgData name="Adrian Paul Limpiado Balunan" userId="e4c1a52f-95e0-42a3-9589-8dd3b3a00c3f" providerId="ADAL" clId="{BC7EFC43-34DF-4396-BF00-F6A3409A2D70}" dt="2023-12-07T21:29:41.364" v="3555" actId="20577"/>
          <ac:spMkLst>
            <pc:docMk/>
            <pc:sldMk cId="3191017365" sldId="258"/>
            <ac:spMk id="9" creationId="{B9E2A74B-2F3A-FFB2-B248-2EE59463067B}"/>
          </ac:spMkLst>
        </pc:spChg>
        <pc:spChg chg="mod">
          <ac:chgData name="Adrian Paul Limpiado Balunan" userId="e4c1a52f-95e0-42a3-9589-8dd3b3a00c3f" providerId="ADAL" clId="{BC7EFC43-34DF-4396-BF00-F6A3409A2D70}" dt="2023-12-07T21:29:44.158" v="3556" actId="20577"/>
          <ac:spMkLst>
            <pc:docMk/>
            <pc:sldMk cId="3191017365" sldId="258"/>
            <ac:spMk id="10" creationId="{2F5E08C6-9B39-3E92-ED27-5A8DBD0C76E3}"/>
          </ac:spMkLst>
        </pc:spChg>
      </pc:sldChg>
      <pc:sldChg chg="modSp mod">
        <pc:chgData name="Adrian Paul Limpiado Balunan" userId="e4c1a52f-95e0-42a3-9589-8dd3b3a00c3f" providerId="ADAL" clId="{BC7EFC43-34DF-4396-BF00-F6A3409A2D70}" dt="2023-12-07T21:02:06.873" v="361" actId="20577"/>
        <pc:sldMkLst>
          <pc:docMk/>
          <pc:sldMk cId="4255072183" sldId="265"/>
        </pc:sldMkLst>
        <pc:spChg chg="mod">
          <ac:chgData name="Adrian Paul Limpiado Balunan" userId="e4c1a52f-95e0-42a3-9589-8dd3b3a00c3f" providerId="ADAL" clId="{BC7EFC43-34DF-4396-BF00-F6A3409A2D70}" dt="2023-12-07T21:02:06.873" v="361" actId="20577"/>
          <ac:spMkLst>
            <pc:docMk/>
            <pc:sldMk cId="4255072183" sldId="265"/>
            <ac:spMk id="2" creationId="{A608F042-A08D-C91C-6F5E-5F7A731A9C2F}"/>
          </ac:spMkLst>
        </pc:spChg>
      </pc:sldChg>
      <pc:sldChg chg="delSp modSp mod">
        <pc:chgData name="Adrian Paul Limpiado Balunan" userId="e4c1a52f-95e0-42a3-9589-8dd3b3a00c3f" providerId="ADAL" clId="{BC7EFC43-34DF-4396-BF00-F6A3409A2D70}" dt="2023-12-07T21:08:06.560" v="939" actId="20577"/>
        <pc:sldMkLst>
          <pc:docMk/>
          <pc:sldMk cId="4138769072" sldId="266"/>
        </pc:sldMkLst>
        <pc:spChg chg="mod">
          <ac:chgData name="Adrian Paul Limpiado Balunan" userId="e4c1a52f-95e0-42a3-9589-8dd3b3a00c3f" providerId="ADAL" clId="{BC7EFC43-34DF-4396-BF00-F6A3409A2D70}" dt="2023-12-07T20:53:04.108" v="46" actId="20577"/>
          <ac:spMkLst>
            <pc:docMk/>
            <pc:sldMk cId="4138769072" sldId="266"/>
            <ac:spMk id="2" creationId="{B10DD15A-838F-B8FF-7095-B5E42E144D80}"/>
          </ac:spMkLst>
        </pc:spChg>
        <pc:spChg chg="mod">
          <ac:chgData name="Adrian Paul Limpiado Balunan" userId="e4c1a52f-95e0-42a3-9589-8dd3b3a00c3f" providerId="ADAL" clId="{BC7EFC43-34DF-4396-BF00-F6A3409A2D70}" dt="2023-12-07T21:08:06.560" v="939" actId="20577"/>
          <ac:spMkLst>
            <pc:docMk/>
            <pc:sldMk cId="4138769072" sldId="266"/>
            <ac:spMk id="3" creationId="{0F3AA800-AFEC-B4F8-49B4-4686A21BF224}"/>
          </ac:spMkLst>
        </pc:spChg>
        <pc:spChg chg="del">
          <ac:chgData name="Adrian Paul Limpiado Balunan" userId="e4c1a52f-95e0-42a3-9589-8dd3b3a00c3f" providerId="ADAL" clId="{BC7EFC43-34DF-4396-BF00-F6A3409A2D70}" dt="2023-12-07T20:43:39.314" v="14" actId="478"/>
          <ac:spMkLst>
            <pc:docMk/>
            <pc:sldMk cId="4138769072" sldId="266"/>
            <ac:spMk id="15" creationId="{E304051F-B66B-BD63-CAFF-D23EE07BA146}"/>
          </ac:spMkLst>
        </pc:spChg>
        <pc:spChg chg="del">
          <ac:chgData name="Adrian Paul Limpiado Balunan" userId="e4c1a52f-95e0-42a3-9589-8dd3b3a00c3f" providerId="ADAL" clId="{BC7EFC43-34DF-4396-BF00-F6A3409A2D70}" dt="2023-12-07T20:43:38.169" v="13" actId="478"/>
          <ac:spMkLst>
            <pc:docMk/>
            <pc:sldMk cId="4138769072" sldId="266"/>
            <ac:spMk id="16" creationId="{81B03A7A-B434-8EC1-F640-14FCC9276DA5}"/>
          </ac:spMkLst>
        </pc:spChg>
        <pc:picChg chg="del">
          <ac:chgData name="Adrian Paul Limpiado Balunan" userId="e4c1a52f-95e0-42a3-9589-8dd3b3a00c3f" providerId="ADAL" clId="{BC7EFC43-34DF-4396-BF00-F6A3409A2D70}" dt="2023-12-07T20:43:35.882" v="10" actId="478"/>
          <ac:picMkLst>
            <pc:docMk/>
            <pc:sldMk cId="4138769072" sldId="266"/>
            <ac:picMk id="6" creationId="{C58441A0-75F2-146B-1132-0ED2E42D04B4}"/>
          </ac:picMkLst>
        </pc:picChg>
        <pc:picChg chg="del">
          <ac:chgData name="Adrian Paul Limpiado Balunan" userId="e4c1a52f-95e0-42a3-9589-8dd3b3a00c3f" providerId="ADAL" clId="{BC7EFC43-34DF-4396-BF00-F6A3409A2D70}" dt="2023-12-07T20:43:36.181" v="11" actId="478"/>
          <ac:picMkLst>
            <pc:docMk/>
            <pc:sldMk cId="4138769072" sldId="266"/>
            <ac:picMk id="8" creationId="{5C23DA17-7237-7F3B-F1B1-810542FD72E5}"/>
          </ac:picMkLst>
        </pc:picChg>
        <pc:picChg chg="del">
          <ac:chgData name="Adrian Paul Limpiado Balunan" userId="e4c1a52f-95e0-42a3-9589-8dd3b3a00c3f" providerId="ADAL" clId="{BC7EFC43-34DF-4396-BF00-F6A3409A2D70}" dt="2023-12-07T20:43:36.516" v="12" actId="478"/>
          <ac:picMkLst>
            <pc:docMk/>
            <pc:sldMk cId="4138769072" sldId="266"/>
            <ac:picMk id="13" creationId="{FBF0D7CC-B00B-6FEF-64D8-A649B20AE6E8}"/>
          </ac:picMkLst>
        </pc:picChg>
      </pc:sldChg>
      <pc:sldChg chg="del">
        <pc:chgData name="Adrian Paul Limpiado Balunan" userId="e4c1a52f-95e0-42a3-9589-8dd3b3a00c3f" providerId="ADAL" clId="{BC7EFC43-34DF-4396-BF00-F6A3409A2D70}" dt="2023-12-07T21:25:04.517" v="3072" actId="47"/>
        <pc:sldMkLst>
          <pc:docMk/>
          <pc:sldMk cId="2960433137" sldId="267"/>
        </pc:sldMkLst>
      </pc:sldChg>
      <pc:sldChg chg="del">
        <pc:chgData name="Adrian Paul Limpiado Balunan" userId="e4c1a52f-95e0-42a3-9589-8dd3b3a00c3f" providerId="ADAL" clId="{BC7EFC43-34DF-4396-BF00-F6A3409A2D70}" dt="2023-12-07T21:25:05.117" v="3073" actId="47"/>
        <pc:sldMkLst>
          <pc:docMk/>
          <pc:sldMk cId="505831040" sldId="268"/>
        </pc:sldMkLst>
      </pc:sldChg>
      <pc:sldChg chg="del">
        <pc:chgData name="Adrian Paul Limpiado Balunan" userId="e4c1a52f-95e0-42a3-9589-8dd3b3a00c3f" providerId="ADAL" clId="{BC7EFC43-34DF-4396-BF00-F6A3409A2D70}" dt="2023-12-07T21:25:05.979" v="3074" actId="47"/>
        <pc:sldMkLst>
          <pc:docMk/>
          <pc:sldMk cId="2260302115" sldId="269"/>
        </pc:sldMkLst>
      </pc:sldChg>
      <pc:sldChg chg="del">
        <pc:chgData name="Adrian Paul Limpiado Balunan" userId="e4c1a52f-95e0-42a3-9589-8dd3b3a00c3f" providerId="ADAL" clId="{BC7EFC43-34DF-4396-BF00-F6A3409A2D70}" dt="2023-12-07T21:25:07.649" v="3075" actId="47"/>
        <pc:sldMkLst>
          <pc:docMk/>
          <pc:sldMk cId="1226398961" sldId="270"/>
        </pc:sldMkLst>
      </pc:sldChg>
      <pc:sldChg chg="modSp add del mod">
        <pc:chgData name="Adrian Paul Limpiado Balunan" userId="e4c1a52f-95e0-42a3-9589-8dd3b3a00c3f" providerId="ADAL" clId="{BC7EFC43-34DF-4396-BF00-F6A3409A2D70}" dt="2023-12-07T21:29:25.256" v="3550" actId="14100"/>
        <pc:sldMkLst>
          <pc:docMk/>
          <pc:sldMk cId="137444079" sldId="271"/>
        </pc:sldMkLst>
        <pc:spChg chg="mod">
          <ac:chgData name="Adrian Paul Limpiado Balunan" userId="e4c1a52f-95e0-42a3-9589-8dd3b3a00c3f" providerId="ADAL" clId="{BC7EFC43-34DF-4396-BF00-F6A3409A2D70}" dt="2023-12-07T21:29:25.256" v="3550" actId="14100"/>
          <ac:spMkLst>
            <pc:docMk/>
            <pc:sldMk cId="137444079" sldId="271"/>
            <ac:spMk id="2" creationId="{A608F042-A08D-C91C-6F5E-5F7A731A9C2F}"/>
          </ac:spMkLst>
        </pc:spChg>
      </pc:sldChg>
      <pc:sldChg chg="del">
        <pc:chgData name="Adrian Paul Limpiado Balunan" userId="e4c1a52f-95e0-42a3-9589-8dd3b3a00c3f" providerId="ADAL" clId="{BC7EFC43-34DF-4396-BF00-F6A3409A2D70}" dt="2023-12-07T21:25:11.688" v="3078" actId="47"/>
        <pc:sldMkLst>
          <pc:docMk/>
          <pc:sldMk cId="2831878971" sldId="272"/>
        </pc:sldMkLst>
      </pc:sldChg>
      <pc:sldChg chg="del">
        <pc:chgData name="Adrian Paul Limpiado Balunan" userId="e4c1a52f-95e0-42a3-9589-8dd3b3a00c3f" providerId="ADAL" clId="{BC7EFC43-34DF-4396-BF00-F6A3409A2D70}" dt="2023-12-07T21:25:12.045" v="3079" actId="47"/>
        <pc:sldMkLst>
          <pc:docMk/>
          <pc:sldMk cId="305660556" sldId="273"/>
        </pc:sldMkLst>
      </pc:sldChg>
      <pc:sldChg chg="del">
        <pc:chgData name="Adrian Paul Limpiado Balunan" userId="e4c1a52f-95e0-42a3-9589-8dd3b3a00c3f" providerId="ADAL" clId="{BC7EFC43-34DF-4396-BF00-F6A3409A2D70}" dt="2023-12-07T21:25:12.783" v="3080" actId="47"/>
        <pc:sldMkLst>
          <pc:docMk/>
          <pc:sldMk cId="2816411330" sldId="274"/>
        </pc:sldMkLst>
      </pc:sldChg>
      <pc:sldChg chg="modSp new del mod">
        <pc:chgData name="Adrian Paul Limpiado Balunan" userId="e4c1a52f-95e0-42a3-9589-8dd3b3a00c3f" providerId="ADAL" clId="{BC7EFC43-34DF-4396-BF00-F6A3409A2D70}" dt="2023-12-07T21:08:26.681" v="971" actId="47"/>
        <pc:sldMkLst>
          <pc:docMk/>
          <pc:sldMk cId="3986370813" sldId="275"/>
        </pc:sldMkLst>
        <pc:spChg chg="mod">
          <ac:chgData name="Adrian Paul Limpiado Balunan" userId="e4c1a52f-95e0-42a3-9589-8dd3b3a00c3f" providerId="ADAL" clId="{BC7EFC43-34DF-4396-BF00-F6A3409A2D70}" dt="2023-12-07T21:08:22.938" v="969" actId="20577"/>
          <ac:spMkLst>
            <pc:docMk/>
            <pc:sldMk cId="3986370813" sldId="275"/>
            <ac:spMk id="2" creationId="{B23A3119-8F6C-9F84-AD03-59EA660A096F}"/>
          </ac:spMkLst>
        </pc:spChg>
      </pc:sldChg>
      <pc:sldChg chg="modSp add mod">
        <pc:chgData name="Adrian Paul Limpiado Balunan" userId="e4c1a52f-95e0-42a3-9589-8dd3b3a00c3f" providerId="ADAL" clId="{BC7EFC43-34DF-4396-BF00-F6A3409A2D70}" dt="2023-12-07T21:29:21.856" v="3549" actId="2711"/>
        <pc:sldMkLst>
          <pc:docMk/>
          <pc:sldMk cId="1013256284" sldId="276"/>
        </pc:sldMkLst>
        <pc:spChg chg="mod">
          <ac:chgData name="Adrian Paul Limpiado Balunan" userId="e4c1a52f-95e0-42a3-9589-8dd3b3a00c3f" providerId="ADAL" clId="{BC7EFC43-34DF-4396-BF00-F6A3409A2D70}" dt="2023-12-07T21:26:33.889" v="3229" actId="14100"/>
          <ac:spMkLst>
            <pc:docMk/>
            <pc:sldMk cId="1013256284" sldId="276"/>
            <ac:spMk id="2" creationId="{B10DD15A-838F-B8FF-7095-B5E42E144D80}"/>
          </ac:spMkLst>
        </pc:spChg>
        <pc:spChg chg="mod">
          <ac:chgData name="Adrian Paul Limpiado Balunan" userId="e4c1a52f-95e0-42a3-9589-8dd3b3a00c3f" providerId="ADAL" clId="{BC7EFC43-34DF-4396-BF00-F6A3409A2D70}" dt="2023-12-07T21:29:21.856" v="3549" actId="2711"/>
          <ac:spMkLst>
            <pc:docMk/>
            <pc:sldMk cId="1013256284" sldId="276"/>
            <ac:spMk id="3" creationId="{0F3AA800-AFEC-B4F8-49B4-4686A21BF224}"/>
          </ac:spMkLst>
        </pc:spChg>
      </pc:sldChg>
      <pc:sldChg chg="modSp add mod ord">
        <pc:chgData name="Adrian Paul Limpiado Balunan" userId="e4c1a52f-95e0-42a3-9589-8dd3b3a00c3f" providerId="ADAL" clId="{BC7EFC43-34DF-4396-BF00-F6A3409A2D70}" dt="2023-12-07T21:26:40.146" v="3234" actId="14100"/>
        <pc:sldMkLst>
          <pc:docMk/>
          <pc:sldMk cId="1937537292" sldId="277"/>
        </pc:sldMkLst>
        <pc:spChg chg="mod">
          <ac:chgData name="Adrian Paul Limpiado Balunan" userId="e4c1a52f-95e0-42a3-9589-8dd3b3a00c3f" providerId="ADAL" clId="{BC7EFC43-34DF-4396-BF00-F6A3409A2D70}" dt="2023-12-07T21:26:40.146" v="3234" actId="14100"/>
          <ac:spMkLst>
            <pc:docMk/>
            <pc:sldMk cId="1937537292" sldId="277"/>
            <ac:spMk id="2" creationId="{B10DD15A-838F-B8FF-7095-B5E42E144D80}"/>
          </ac:spMkLst>
        </pc:spChg>
        <pc:spChg chg="mod">
          <ac:chgData name="Adrian Paul Limpiado Balunan" userId="e4c1a52f-95e0-42a3-9589-8dd3b3a00c3f" providerId="ADAL" clId="{BC7EFC43-34DF-4396-BF00-F6A3409A2D70}" dt="2023-12-07T21:24:57.061" v="3071" actId="20577"/>
          <ac:spMkLst>
            <pc:docMk/>
            <pc:sldMk cId="1937537292" sldId="277"/>
            <ac:spMk id="3" creationId="{0F3AA800-AFEC-B4F8-49B4-4686A21BF224}"/>
          </ac:spMkLst>
        </pc:spChg>
      </pc:sldChg>
    </pc:docChg>
  </pc:docChgLst>
  <pc:docChgLst>
    <pc:chgData name="Adrian Paul Limpiado Balunan" userId="e4c1a52f-95e0-42a3-9589-8dd3b3a00c3f" providerId="ADAL" clId="{3E259C08-FCAB-4CC7-9997-46550614F66C}"/>
    <pc:docChg chg="undo custSel addSld modSld sldOrd">
      <pc:chgData name="Adrian Paul Limpiado Balunan" userId="e4c1a52f-95e0-42a3-9589-8dd3b3a00c3f" providerId="ADAL" clId="{3E259C08-FCAB-4CC7-9997-46550614F66C}" dt="2023-12-08T12:32:16.798" v="1164" actId="255"/>
      <pc:docMkLst>
        <pc:docMk/>
      </pc:docMkLst>
      <pc:sldChg chg="modSp mod">
        <pc:chgData name="Adrian Paul Limpiado Balunan" userId="e4c1a52f-95e0-42a3-9589-8dd3b3a00c3f" providerId="ADAL" clId="{3E259C08-FCAB-4CC7-9997-46550614F66C}" dt="2023-12-08T12:07:14.433" v="75" actId="20577"/>
        <pc:sldMkLst>
          <pc:docMk/>
          <pc:sldMk cId="3191017365" sldId="258"/>
        </pc:sldMkLst>
        <pc:spChg chg="mod">
          <ac:chgData name="Adrian Paul Limpiado Balunan" userId="e4c1a52f-95e0-42a3-9589-8dd3b3a00c3f" providerId="ADAL" clId="{3E259C08-FCAB-4CC7-9997-46550614F66C}" dt="2023-12-08T11:58:18.105" v="26" actId="20577"/>
          <ac:spMkLst>
            <pc:docMk/>
            <pc:sldMk cId="3191017365" sldId="258"/>
            <ac:spMk id="5" creationId="{BD15B45B-F85C-D479-8E11-DA9E7A0057BA}"/>
          </ac:spMkLst>
        </pc:spChg>
        <pc:spChg chg="mod">
          <ac:chgData name="Adrian Paul Limpiado Balunan" userId="e4c1a52f-95e0-42a3-9589-8dd3b3a00c3f" providerId="ADAL" clId="{3E259C08-FCAB-4CC7-9997-46550614F66C}" dt="2023-12-08T12:07:14.433" v="75" actId="20577"/>
          <ac:spMkLst>
            <pc:docMk/>
            <pc:sldMk cId="3191017365" sldId="258"/>
            <ac:spMk id="9" creationId="{B9E2A74B-2F3A-FFB2-B248-2EE59463067B}"/>
          </ac:spMkLst>
        </pc:spChg>
      </pc:sldChg>
      <pc:sldChg chg="modSp mod">
        <pc:chgData name="Adrian Paul Limpiado Balunan" userId="e4c1a52f-95e0-42a3-9589-8dd3b3a00c3f" providerId="ADAL" clId="{3E259C08-FCAB-4CC7-9997-46550614F66C}" dt="2023-12-08T12:18:37.232" v="404" actId="255"/>
        <pc:sldMkLst>
          <pc:docMk/>
          <pc:sldMk cId="1937537292" sldId="277"/>
        </pc:sldMkLst>
        <pc:spChg chg="mod">
          <ac:chgData name="Adrian Paul Limpiado Balunan" userId="e4c1a52f-95e0-42a3-9589-8dd3b3a00c3f" providerId="ADAL" clId="{3E259C08-FCAB-4CC7-9997-46550614F66C}" dt="2023-12-08T12:18:37.232" v="404" actId="255"/>
          <ac:spMkLst>
            <pc:docMk/>
            <pc:sldMk cId="1937537292" sldId="277"/>
            <ac:spMk id="3" creationId="{0F3AA800-AFEC-B4F8-49B4-4686A21BF224}"/>
          </ac:spMkLst>
        </pc:spChg>
      </pc:sldChg>
      <pc:sldChg chg="modSp add mod ord">
        <pc:chgData name="Adrian Paul Limpiado Balunan" userId="e4c1a52f-95e0-42a3-9589-8dd3b3a00c3f" providerId="ADAL" clId="{3E259C08-FCAB-4CC7-9997-46550614F66C}" dt="2023-12-08T12:25:47.810" v="641" actId="20577"/>
        <pc:sldMkLst>
          <pc:docMk/>
          <pc:sldMk cId="1979132623" sldId="278"/>
        </pc:sldMkLst>
        <pc:spChg chg="mod">
          <ac:chgData name="Adrian Paul Limpiado Balunan" userId="e4c1a52f-95e0-42a3-9589-8dd3b3a00c3f" providerId="ADAL" clId="{3E259C08-FCAB-4CC7-9997-46550614F66C}" dt="2023-12-08T12:07:41.659" v="102" actId="20577"/>
          <ac:spMkLst>
            <pc:docMk/>
            <pc:sldMk cId="1979132623" sldId="278"/>
            <ac:spMk id="2" creationId="{B10DD15A-838F-B8FF-7095-B5E42E144D80}"/>
          </ac:spMkLst>
        </pc:spChg>
        <pc:spChg chg="mod">
          <ac:chgData name="Adrian Paul Limpiado Balunan" userId="e4c1a52f-95e0-42a3-9589-8dd3b3a00c3f" providerId="ADAL" clId="{3E259C08-FCAB-4CC7-9997-46550614F66C}" dt="2023-12-08T12:25:47.810" v="641" actId="20577"/>
          <ac:spMkLst>
            <pc:docMk/>
            <pc:sldMk cId="1979132623" sldId="278"/>
            <ac:spMk id="3" creationId="{0F3AA800-AFEC-B4F8-49B4-4686A21BF224}"/>
          </ac:spMkLst>
        </pc:spChg>
      </pc:sldChg>
      <pc:sldChg chg="addSp delSp modSp new mod">
        <pc:chgData name="Adrian Paul Limpiado Balunan" userId="e4c1a52f-95e0-42a3-9589-8dd3b3a00c3f" providerId="ADAL" clId="{3E259C08-FCAB-4CC7-9997-46550614F66C}" dt="2023-12-08T12:32:16.798" v="1164" actId="255"/>
        <pc:sldMkLst>
          <pc:docMk/>
          <pc:sldMk cId="1958173828" sldId="279"/>
        </pc:sldMkLst>
        <pc:spChg chg="mod">
          <ac:chgData name="Adrian Paul Limpiado Balunan" userId="e4c1a52f-95e0-42a3-9589-8dd3b3a00c3f" providerId="ADAL" clId="{3E259C08-FCAB-4CC7-9997-46550614F66C}" dt="2023-12-08T12:27:50.295" v="713" actId="20577"/>
          <ac:spMkLst>
            <pc:docMk/>
            <pc:sldMk cId="1958173828" sldId="279"/>
            <ac:spMk id="2" creationId="{86676FE9-FAA8-C2C3-44E0-A85551496DCD}"/>
          </ac:spMkLst>
        </pc:spChg>
        <pc:spChg chg="add del mod">
          <ac:chgData name="Adrian Paul Limpiado Balunan" userId="e4c1a52f-95e0-42a3-9589-8dd3b3a00c3f" providerId="ADAL" clId="{3E259C08-FCAB-4CC7-9997-46550614F66C}" dt="2023-12-08T12:32:16.798" v="1164" actId="255"/>
          <ac:spMkLst>
            <pc:docMk/>
            <pc:sldMk cId="1958173828" sldId="279"/>
            <ac:spMk id="3" creationId="{E69BE2D3-12C1-56E5-5212-12C9723D4438}"/>
          </ac:spMkLst>
        </pc:spChg>
        <pc:graphicFrameChg chg="add del mod">
          <ac:chgData name="Adrian Paul Limpiado Balunan" userId="e4c1a52f-95e0-42a3-9589-8dd3b3a00c3f" providerId="ADAL" clId="{3E259C08-FCAB-4CC7-9997-46550614F66C}" dt="2023-12-08T12:17:17.871" v="339"/>
          <ac:graphicFrameMkLst>
            <pc:docMk/>
            <pc:sldMk cId="1958173828" sldId="279"/>
            <ac:graphicFrameMk id="4" creationId="{976B4300-6B1A-BE54-14EB-7C4318E91529}"/>
          </ac:graphicFrameMkLst>
        </pc:graphicFrameChg>
      </pc:sldChg>
      <pc:sldChg chg="modSp new mod">
        <pc:chgData name="Adrian Paul Limpiado Balunan" userId="e4c1a52f-95e0-42a3-9589-8dd3b3a00c3f" providerId="ADAL" clId="{3E259C08-FCAB-4CC7-9997-46550614F66C}" dt="2023-12-08T12:16:47.134" v="337" actId="20577"/>
        <pc:sldMkLst>
          <pc:docMk/>
          <pc:sldMk cId="2289990041" sldId="280"/>
        </pc:sldMkLst>
        <pc:spChg chg="mod">
          <ac:chgData name="Adrian Paul Limpiado Balunan" userId="e4c1a52f-95e0-42a3-9589-8dd3b3a00c3f" providerId="ADAL" clId="{3E259C08-FCAB-4CC7-9997-46550614F66C}" dt="2023-12-08T12:13:29.942" v="230" actId="20577"/>
          <ac:spMkLst>
            <pc:docMk/>
            <pc:sldMk cId="2289990041" sldId="280"/>
            <ac:spMk id="2" creationId="{21E8067B-D394-4D11-2600-3D1840CAF962}"/>
          </ac:spMkLst>
        </pc:spChg>
        <pc:spChg chg="mod">
          <ac:chgData name="Adrian Paul Limpiado Balunan" userId="e4c1a52f-95e0-42a3-9589-8dd3b3a00c3f" providerId="ADAL" clId="{3E259C08-FCAB-4CC7-9997-46550614F66C}" dt="2023-12-08T12:16:47.134" v="337" actId="20577"/>
          <ac:spMkLst>
            <pc:docMk/>
            <pc:sldMk cId="2289990041" sldId="280"/>
            <ac:spMk id="3" creationId="{DBC21EA2-E29F-FF62-ED7E-1DDA6C6A48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F638B6-7244-D7B9-BF08-9FEF9581E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623AD3F-B898-4B1D-1985-A301E886F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D4D9DE9-6D8F-9BC6-FE8B-EF766FD7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CA7C0F9-632F-A50C-9082-83367474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50A0C2-BAA0-5FB1-DE6F-701073E5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49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11AA1DA-8388-E846-F5F0-3E158AE4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E7FD3C5-90C5-101D-A6D2-A8A350847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ABD3FA9-E4F9-E4EC-B2E5-27E3436A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828E4C2-790A-0D97-AD48-E7850955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C325472-4533-193D-B7FA-B8BB45104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70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DC13E56-F8D2-F6B5-E9AC-4A299ED7D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1C20086-55C0-82B9-9B1F-F54D2A122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E505CF7-29EA-E7BF-58C7-DF27D5F2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C79D26F-3310-A056-D197-2E8F37F1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DD20DE7-B504-C0DD-03B3-5E1A1A9A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2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5BBBE7-EB05-0B4E-AEA3-67D8BF3C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6484A3B-798D-925F-A4F7-8F549158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8E0B54F-1206-BD7E-27BF-F91DCD1A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290DFC-575A-704D-60A5-419C0865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B35C6C-912E-64A3-6FFB-831C7185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7DCE04-1C54-BDE2-2172-23E23242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E662AEA-AE1D-79E7-FCA2-AA4F1D0F9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9ABB0B4-9498-6B4F-1F0C-429858ED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81EF238-B6B5-0C5E-4A00-63DD2E3E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65A4B0D-D645-9AD6-6D2B-B4234B35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06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9F673DB-0B40-CFA4-EA14-95495081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63C7C3A-7D97-E96E-EF6B-A6312AEA7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AEDDD17-4827-7AA1-322C-F40CF1E7A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396D0B4-15E1-24B7-0383-73CF1BC2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61C1A9F-FECC-6DA6-C927-F3BBFFF2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1AD7DE-55AB-9163-B6EA-F808C7DE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9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2185BC1-8122-66F8-9EF1-F31DFC74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99B4ACA-D21A-E2FB-CAA5-DF4E4B17D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8A51D1B-F44B-5EE5-4FAD-2795EA26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9458A40-3F02-ACB7-776A-365074508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4D62329-6DC1-E7CF-CEF4-AAB942932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0AA4787-2C0E-8BC7-F89A-C85AF825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D376E85-BD39-B27C-5CC8-28FC6A8A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9F00D243-88E7-FD03-E1F2-2BA88D2F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63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FA6DFA-2AF8-C05E-E069-DF5BEB1F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D15998C-AB14-FFD0-FCE5-7355FD73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509D852-FF93-3E2B-0E96-76DC696E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3D8DB43-4997-9692-26A3-CE2FF34C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30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D800166-E68C-72F8-26AE-167A1485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7C3D8A9-31BC-6C6F-EF9B-C2E5804D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CFBB147D-9267-68BB-52D2-F3CB41E7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22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97D30A-1148-270A-F56F-78FA3F9F2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E2E0204-664F-E344-8F84-10E31D6E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8D4720C-E52C-16E8-FD2F-6BE8FDDE2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644EBB3-7CC5-9A9E-6B6F-F879BD91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A87CA61-0507-380B-970F-05F568C0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7D3E71-1FC4-5561-F0D8-67846AC4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39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B05571-4C3E-BC36-A358-D64D2273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6B99F77-E49A-ACDD-6187-6C1EBB03A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CECFE1A-F365-AD06-D691-1736F2B7F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7712148-0007-68CD-1D42-86A7BD19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B3EE-1398-4E45-B4AE-B82FB1AF5135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A2DC96F-9304-4BC4-3E95-2FE88178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989AA98-484C-537B-CE9E-B82E354A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5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3C5BEEF0-1C19-F06F-75AE-3A447BAC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931A190-F099-08AD-C5ED-DA70C37C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DEE11A4-3F84-B4BB-498E-915572E01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B3EE-1398-4E45-B4AE-B82FB1AF5135}" type="datetimeFigureOut">
              <a:rPr lang="en-GB" smtClean="0"/>
              <a:t>08/12/2023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4D18AB5-10C2-9509-0C6F-FCCE962E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27E0CE6-1DCF-C41A-70B8-8A1AB0292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8FA9E-4C5E-4C2C-BCB7-CDA4335E0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57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69CEFE-6182-5A80-340E-8E7852F51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>
                <a:latin typeface="Alfabet"/>
              </a:rPr>
              <a:t>Biscuit</a:t>
            </a:r>
            <a:r>
              <a:rPr lang="nb-NO" dirty="0">
                <a:latin typeface="Alfabet"/>
              </a:rPr>
              <a:t> – </a:t>
            </a:r>
            <a:r>
              <a:rPr lang="nb-NO" dirty="0" err="1">
                <a:latin typeface="Alfabet"/>
              </a:rPr>
              <a:t>Clicker</a:t>
            </a:r>
            <a:endParaRPr lang="en-GB" dirty="0">
              <a:latin typeface="Alfabet"/>
            </a:endParaRPr>
          </a:p>
        </p:txBody>
      </p:sp>
      <p:pic>
        <p:nvPicPr>
          <p:cNvPr id="5" name="Bilde 4" descr="Et bilde som inneholder sirkel, clip art, tegnefilm, illustrasjon&#10;&#10;Automatisk generert beskrivelse">
            <a:extLst>
              <a:ext uri="{FF2B5EF4-FFF2-40B4-BE49-F238E27FC236}">
                <a16:creationId xmlns:a16="http://schemas.microsoft.com/office/drawing/2014/main" id="{73E5B45C-EB1C-24AB-3FE6-993CE3277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6" y="818640"/>
            <a:ext cx="2820713" cy="2691323"/>
          </a:xfrm>
          <a:prstGeom prst="rect">
            <a:avLst/>
          </a:prstGeom>
        </p:spPr>
      </p:pic>
      <p:pic>
        <p:nvPicPr>
          <p:cNvPr id="7" name="Bilde 6" descr="Et bilde som inneholder sirkel, clip art, tegnefilm, illustrasjon&#10;&#10;Automatisk generert beskrivelse">
            <a:extLst>
              <a:ext uri="{FF2B5EF4-FFF2-40B4-BE49-F238E27FC236}">
                <a16:creationId xmlns:a16="http://schemas.microsoft.com/office/drawing/2014/main" id="{EE1CF137-556B-C75D-E438-FC861634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485" y="-16787"/>
            <a:ext cx="3190169" cy="3043832"/>
          </a:xfrm>
          <a:prstGeom prst="rect">
            <a:avLst/>
          </a:prstGeom>
        </p:spPr>
      </p:pic>
      <p:pic>
        <p:nvPicPr>
          <p:cNvPr id="8" name="Bilde 7" descr="Et bilde som inneholder sirkel, clip art, tegnefilm, illustrasjon&#10;&#10;Automatisk generert beskrivelse">
            <a:extLst>
              <a:ext uri="{FF2B5EF4-FFF2-40B4-BE49-F238E27FC236}">
                <a16:creationId xmlns:a16="http://schemas.microsoft.com/office/drawing/2014/main" id="{962969C4-2593-06BF-1E3B-46742CFB6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996" y="5015676"/>
            <a:ext cx="1509149" cy="1439922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CCDC58BF-EC10-E0BC-70D7-8479D48563B8}"/>
              </a:ext>
            </a:extLst>
          </p:cNvPr>
          <p:cNvSpPr txBox="1"/>
          <p:nvPr/>
        </p:nvSpPr>
        <p:spPr>
          <a:xfrm>
            <a:off x="2784764" y="3490520"/>
            <a:ext cx="6622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800" dirty="0">
                <a:latin typeface="Alfabet"/>
              </a:rPr>
              <a:t>IT - veiledning</a:t>
            </a:r>
          </a:p>
          <a:p>
            <a:pPr algn="ctr"/>
            <a:r>
              <a:rPr lang="nb-NO" dirty="0">
                <a:latin typeface="Alfabet"/>
              </a:rPr>
              <a:t>(Norsk)</a:t>
            </a:r>
          </a:p>
          <a:p>
            <a:pPr algn="ctr"/>
            <a:r>
              <a:rPr lang="nb-NO" dirty="0">
                <a:latin typeface="Alfabet"/>
              </a:rPr>
              <a:t>Av Adrian (2IMI 2023)</a:t>
            </a:r>
            <a:endParaRPr lang="en-GB" dirty="0">
              <a:latin typeface="Alfabet"/>
            </a:endParaRPr>
          </a:p>
        </p:txBody>
      </p:sp>
    </p:spTree>
    <p:extLst>
      <p:ext uri="{BB962C8B-B14F-4D97-AF65-F5344CB8AC3E}">
        <p14:creationId xmlns:p14="http://schemas.microsoft.com/office/powerpoint/2010/main" val="102671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A341A5-2A76-BA5A-3038-1609128F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Kopier «</a:t>
            </a:r>
            <a:r>
              <a:rPr lang="nn-NO" dirty="0" err="1"/>
              <a:t>directory</a:t>
            </a:r>
            <a:r>
              <a:rPr lang="nn-NO" dirty="0"/>
              <a:t>» 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92A36DB-AA49-82FE-2EF3-92431248C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n-NO" sz="2000" dirty="0"/>
              <a:t>2 </a:t>
            </a:r>
            <a:r>
              <a:rPr lang="nn-NO" sz="2000" dirty="0" err="1"/>
              <a:t>Metoder</a:t>
            </a:r>
            <a:r>
              <a:rPr lang="nn-NO" sz="2000" dirty="0"/>
              <a:t> til å kopiere filer inn i server.</a:t>
            </a:r>
          </a:p>
          <a:p>
            <a:pPr marL="457200" indent="-457200">
              <a:buFont typeface="+mj-lt"/>
              <a:buAutoNum type="arabicPeriod"/>
            </a:pPr>
            <a:r>
              <a:rPr lang="nn-NO" sz="2000" dirty="0" err="1"/>
              <a:t>Git</a:t>
            </a:r>
            <a:r>
              <a:rPr lang="nn-NO" sz="2000" dirty="0"/>
              <a:t>:</a:t>
            </a:r>
          </a:p>
          <a:p>
            <a:pPr marL="0" indent="0">
              <a:buNone/>
            </a:pPr>
            <a:r>
              <a:rPr lang="nn-NO" sz="2000" dirty="0"/>
              <a:t>Installer </a:t>
            </a:r>
            <a:r>
              <a:rPr lang="nn-NO" sz="2000" dirty="0" err="1"/>
              <a:t>git</a:t>
            </a:r>
            <a:r>
              <a:rPr lang="nn-NO" sz="2000" dirty="0"/>
              <a:t>:</a:t>
            </a:r>
          </a:p>
          <a:p>
            <a:pPr marL="0" indent="0">
              <a:buNone/>
            </a:pPr>
            <a:r>
              <a:rPr lang="nn-NO" sz="2000" dirty="0"/>
              <a:t>	</a:t>
            </a:r>
            <a:r>
              <a:rPr lang="nn-NO" sz="2000" dirty="0" err="1"/>
              <a:t>sudo</a:t>
            </a:r>
            <a:r>
              <a:rPr lang="nn-NO" sz="2000" dirty="0"/>
              <a:t> apt-</a:t>
            </a:r>
            <a:r>
              <a:rPr lang="nn-NO" sz="2000" dirty="0" err="1"/>
              <a:t>get</a:t>
            </a:r>
            <a:r>
              <a:rPr lang="nn-NO" sz="2000" dirty="0"/>
              <a:t> </a:t>
            </a:r>
            <a:r>
              <a:rPr lang="nn-NO" sz="2000" dirty="0" err="1"/>
              <a:t>install</a:t>
            </a:r>
            <a:r>
              <a:rPr lang="nn-NO" sz="2000" dirty="0"/>
              <a:t> </a:t>
            </a:r>
            <a:r>
              <a:rPr lang="nn-NO" sz="2000" dirty="0" err="1"/>
              <a:t>git</a:t>
            </a:r>
            <a:endParaRPr lang="nn-NO" sz="2000" dirty="0"/>
          </a:p>
          <a:p>
            <a:pPr marL="0" indent="0">
              <a:buNone/>
            </a:pPr>
            <a:r>
              <a:rPr lang="nn-NO" sz="2000" dirty="0"/>
              <a:t>	(fullfør </a:t>
            </a:r>
            <a:r>
              <a:rPr lang="nn-NO" sz="2000" dirty="0" err="1"/>
              <a:t>git</a:t>
            </a:r>
            <a:r>
              <a:rPr lang="nn-NO" sz="2000" dirty="0"/>
              <a:t> </a:t>
            </a:r>
            <a:r>
              <a:rPr lang="nn-NO" sz="2000" dirty="0" err="1"/>
              <a:t>username</a:t>
            </a:r>
            <a:r>
              <a:rPr lang="nn-NO" sz="2000" dirty="0"/>
              <a:t> og </a:t>
            </a:r>
            <a:r>
              <a:rPr lang="nn-NO" sz="2000" dirty="0" err="1"/>
              <a:t>email</a:t>
            </a:r>
            <a:r>
              <a:rPr lang="nn-NO" sz="2000" dirty="0"/>
              <a:t> med </a:t>
            </a:r>
            <a:r>
              <a:rPr lang="nn-NO" sz="2000" i="1" dirty="0" err="1"/>
              <a:t>git</a:t>
            </a:r>
            <a:r>
              <a:rPr lang="nn-NO" sz="2000" i="1" dirty="0"/>
              <a:t> </a:t>
            </a:r>
            <a:r>
              <a:rPr lang="nn-NO" sz="2000" i="1" dirty="0" err="1"/>
              <a:t>config</a:t>
            </a:r>
            <a:r>
              <a:rPr lang="nn-NO" sz="2000" i="1" dirty="0"/>
              <a:t> –global </a:t>
            </a:r>
            <a:r>
              <a:rPr lang="nn-NO" sz="2000" i="1" dirty="0" err="1"/>
              <a:t>user</a:t>
            </a:r>
            <a:r>
              <a:rPr lang="nn-NO" sz="2000" i="1" dirty="0"/>
              <a:t>.(</a:t>
            </a:r>
            <a:r>
              <a:rPr lang="nn-NO" sz="2000" i="1" dirty="0" err="1"/>
              <a:t>name</a:t>
            </a:r>
            <a:r>
              <a:rPr lang="nn-NO" sz="2000" i="1" dirty="0"/>
              <a:t>/</a:t>
            </a:r>
            <a:r>
              <a:rPr lang="nn-NO" sz="2000" i="1" dirty="0" err="1"/>
              <a:t>email</a:t>
            </a:r>
            <a:r>
              <a:rPr lang="nn-NO" sz="2000" i="1" dirty="0"/>
              <a:t>) «Din </a:t>
            </a:r>
            <a:r>
              <a:rPr lang="nn-NO" sz="2000" i="1" dirty="0" err="1"/>
              <a:t>name</a:t>
            </a:r>
            <a:r>
              <a:rPr lang="nn-NO" sz="2000" i="1" dirty="0"/>
              <a:t> / 	</a:t>
            </a:r>
            <a:r>
              <a:rPr lang="nn-NO" sz="2000" i="1" dirty="0" err="1"/>
              <a:t>email</a:t>
            </a:r>
            <a:r>
              <a:rPr lang="nn-NO" sz="2000" i="1" dirty="0"/>
              <a:t>).</a:t>
            </a:r>
          </a:p>
          <a:p>
            <a:pPr marL="0" indent="0">
              <a:buNone/>
            </a:pPr>
            <a:r>
              <a:rPr lang="nn-NO" sz="2000" dirty="0" err="1"/>
              <a:t>Git</a:t>
            </a:r>
            <a:r>
              <a:rPr lang="nn-NO" sz="2000" dirty="0"/>
              <a:t> </a:t>
            </a:r>
            <a:r>
              <a:rPr lang="nn-NO" sz="2000" dirty="0" err="1"/>
              <a:t>clone</a:t>
            </a:r>
            <a:r>
              <a:rPr lang="nn-NO" sz="2000" dirty="0"/>
              <a:t> link:</a:t>
            </a:r>
          </a:p>
          <a:p>
            <a:pPr marL="0" indent="0">
              <a:buNone/>
            </a:pPr>
            <a:r>
              <a:rPr lang="nn-NO" sz="2000" dirty="0"/>
              <a:t>	</a:t>
            </a:r>
            <a:r>
              <a:rPr lang="nn-NO" sz="2000" i="1" dirty="0"/>
              <a:t>cd ‘/var/</a:t>
            </a:r>
            <a:r>
              <a:rPr lang="nn-NO" sz="2000" i="1" dirty="0" err="1"/>
              <a:t>www</a:t>
            </a:r>
            <a:r>
              <a:rPr lang="nn-NO" sz="2000" i="1" dirty="0"/>
              <a:t>/html’ </a:t>
            </a:r>
            <a:r>
              <a:rPr lang="nn-NO" sz="2000" dirty="0"/>
              <a:t>(</a:t>
            </a:r>
            <a:r>
              <a:rPr lang="nn-NO" sz="2000" dirty="0" err="1"/>
              <a:t>apache</a:t>
            </a:r>
            <a:r>
              <a:rPr lang="nn-NO" sz="2000" dirty="0"/>
              <a:t> </a:t>
            </a:r>
            <a:r>
              <a:rPr lang="nn-NO" sz="2000" dirty="0" err="1"/>
              <a:t>siden</a:t>
            </a:r>
            <a:r>
              <a:rPr lang="nn-NO" sz="2000" dirty="0"/>
              <a:t>)</a:t>
            </a:r>
          </a:p>
          <a:p>
            <a:pPr marL="0" indent="0">
              <a:buNone/>
            </a:pPr>
            <a:r>
              <a:rPr lang="nn-NO" sz="2000" dirty="0"/>
              <a:t>	</a:t>
            </a:r>
            <a:r>
              <a:rPr lang="nn-NO" sz="2000" i="1" dirty="0" err="1"/>
              <a:t>git</a:t>
            </a:r>
            <a:r>
              <a:rPr lang="nn-NO" sz="2000" i="1" dirty="0"/>
              <a:t> </a:t>
            </a:r>
            <a:r>
              <a:rPr lang="nn-NO" sz="2000" i="1" dirty="0" err="1"/>
              <a:t>clone</a:t>
            </a:r>
            <a:r>
              <a:rPr lang="nn-NO" sz="2000" i="1" dirty="0"/>
              <a:t> «</a:t>
            </a:r>
            <a:r>
              <a:rPr lang="nn-NO" sz="2000" i="1" dirty="0" err="1"/>
              <a:t>reprository</a:t>
            </a:r>
            <a:r>
              <a:rPr lang="nn-NO" sz="2000" i="1" dirty="0"/>
              <a:t> link»</a:t>
            </a:r>
            <a:endParaRPr lang="nn-NO" sz="2000" dirty="0"/>
          </a:p>
          <a:p>
            <a:pPr marL="0" indent="0">
              <a:buNone/>
            </a:pPr>
            <a:r>
              <a:rPr lang="nn-NO" sz="2000" i="1" dirty="0"/>
              <a:t>2. </a:t>
            </a:r>
            <a:r>
              <a:rPr lang="nn-NO" sz="2000" dirty="0" err="1"/>
              <a:t>Secure</a:t>
            </a:r>
            <a:r>
              <a:rPr lang="nn-NO" sz="2000" dirty="0"/>
              <a:t> </a:t>
            </a:r>
            <a:r>
              <a:rPr lang="nn-NO" sz="2000" dirty="0" err="1"/>
              <a:t>copy</a:t>
            </a:r>
            <a:r>
              <a:rPr lang="nn-NO" sz="2000" dirty="0"/>
              <a:t>:</a:t>
            </a:r>
          </a:p>
          <a:p>
            <a:pPr marL="0" indent="0">
              <a:buNone/>
            </a:pPr>
            <a:r>
              <a:rPr lang="nb-NO" sz="2000" i="1" dirty="0">
                <a:effectLst/>
                <a:latin typeface="Calibri" panose="020F0502020204030204" pitchFamily="34" charset="0"/>
              </a:rPr>
              <a:t>	</a:t>
            </a:r>
            <a:r>
              <a:rPr lang="nb-NO" sz="2000" i="1" dirty="0" err="1">
                <a:effectLst/>
                <a:latin typeface="Calibri" panose="020F0502020204030204" pitchFamily="34" charset="0"/>
              </a:rPr>
              <a:t>scp</a:t>
            </a:r>
            <a:r>
              <a:rPr lang="nb-NO" sz="2000" i="1" dirty="0">
                <a:effectLst/>
                <a:latin typeface="Calibri" panose="020F0502020204030204" pitchFamily="34" charset="0"/>
              </a:rPr>
              <a:t> -r </a:t>
            </a:r>
            <a:r>
              <a:rPr lang="nb-NO" sz="2000" b="1" i="1" dirty="0">
                <a:effectLst/>
                <a:latin typeface="Calibri" panose="020F0502020204030204" pitchFamily="34" charset="0"/>
              </a:rPr>
              <a:t>«Lokal mappe med filer installert</a:t>
            </a:r>
            <a:r>
              <a:rPr lang="nb-NO" sz="2000" b="1" dirty="0">
                <a:effectLst/>
                <a:latin typeface="Calibri" panose="020F0502020204030204" pitchFamily="34" charset="0"/>
              </a:rPr>
              <a:t>» </a:t>
            </a:r>
            <a:r>
              <a:rPr lang="nb-NO" sz="2000" dirty="0">
                <a:effectLst/>
                <a:latin typeface="Calibri" panose="020F0502020204030204" pitchFamily="34" charset="0"/>
              </a:rPr>
              <a:t>/</a:t>
            </a:r>
            <a:r>
              <a:rPr lang="nb-NO" sz="2000" b="1" dirty="0">
                <a:effectLst/>
                <a:latin typeface="Calibri" panose="020F0502020204030204" pitchFamily="34" charset="0"/>
              </a:rPr>
              <a:t> «brukernavn til database</a:t>
            </a:r>
            <a:r>
              <a:rPr lang="nb-NO" sz="2000" dirty="0">
                <a:effectLst/>
                <a:latin typeface="Calibri" panose="020F0502020204030204" pitchFamily="34" charset="0"/>
              </a:rPr>
              <a:t>»@ </a:t>
            </a:r>
            <a:r>
              <a:rPr lang="nb-NO" sz="2000" b="1" dirty="0">
                <a:effectLst/>
                <a:latin typeface="Calibri" panose="020F0502020204030204" pitchFamily="34" charset="0"/>
              </a:rPr>
              <a:t>«</a:t>
            </a:r>
            <a:r>
              <a:rPr lang="nb-NO" sz="2000" b="1" dirty="0" err="1">
                <a:effectLst/>
                <a:latin typeface="Calibri" panose="020F0502020204030204" pitchFamily="34" charset="0"/>
              </a:rPr>
              <a:t>Ip-address</a:t>
            </a:r>
            <a:r>
              <a:rPr lang="nb-NO" sz="2000" b="1" dirty="0">
                <a:effectLst/>
                <a:latin typeface="Calibri" panose="020F0502020204030204" pitchFamily="34" charset="0"/>
              </a:rPr>
              <a:t> til 	sever»</a:t>
            </a:r>
            <a:r>
              <a:rPr lang="nb-NO" sz="2000" dirty="0">
                <a:effectLst/>
                <a:latin typeface="Calibri" panose="020F0502020204030204" pitchFamily="34" charset="0"/>
              </a:rPr>
              <a:t> :/var/</a:t>
            </a:r>
            <a:r>
              <a:rPr lang="nb-NO" sz="2000" dirty="0" err="1">
                <a:effectLst/>
                <a:latin typeface="Calibri" panose="020F0502020204030204" pitchFamily="34" charset="0"/>
              </a:rPr>
              <a:t>www</a:t>
            </a:r>
            <a:r>
              <a:rPr lang="nb-NO" sz="2000" dirty="0">
                <a:effectLst/>
                <a:latin typeface="Calibri" panose="020F0502020204030204" pitchFamily="34" charset="0"/>
              </a:rPr>
              <a:t>/html</a:t>
            </a:r>
          </a:p>
          <a:p>
            <a:pPr marL="0" indent="0">
              <a:buNone/>
            </a:pPr>
            <a:r>
              <a:rPr lang="nb-NO" sz="2000" dirty="0">
                <a:effectLst/>
                <a:latin typeface="Calibri" panose="020F0502020204030204" pitchFamily="34" charset="0"/>
              </a:rPr>
              <a:t>	Eksempel: </a:t>
            </a:r>
            <a:r>
              <a:rPr lang="nb-NO" sz="2000" dirty="0" err="1">
                <a:effectLst/>
                <a:latin typeface="Calibri" panose="020F0502020204030204" pitchFamily="34" charset="0"/>
              </a:rPr>
              <a:t>scp</a:t>
            </a:r>
            <a:r>
              <a:rPr lang="nb-NO" sz="2000" dirty="0">
                <a:effectLst/>
                <a:latin typeface="Calibri" panose="020F0502020204030204" pitchFamily="34" charset="0"/>
              </a:rPr>
              <a:t> -r Terminoppgave\ Høst/ adbaa005@10.100.4.161:/var/</a:t>
            </a:r>
            <a:r>
              <a:rPr lang="nb-NO" sz="2000" dirty="0" err="1">
                <a:effectLst/>
                <a:latin typeface="Calibri" panose="020F0502020204030204" pitchFamily="34" charset="0"/>
              </a:rPr>
              <a:t>www</a:t>
            </a:r>
            <a:r>
              <a:rPr lang="nb-NO" sz="2000" dirty="0">
                <a:effectLst/>
                <a:latin typeface="Calibri" panose="020F0502020204030204" pitchFamily="34" charset="0"/>
              </a:rPr>
              <a:t>/html</a:t>
            </a:r>
          </a:p>
          <a:p>
            <a:pPr marL="0" indent="0">
              <a:buNone/>
            </a:pPr>
            <a:endParaRPr lang="nn-NO" sz="20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57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1E8067B-D394-4D11-2600-3D1840CA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MariaDB</a:t>
            </a:r>
            <a:r>
              <a:rPr lang="nb-NO" dirty="0"/>
              <a:t> konfigurasjon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C21EA2-E29F-FF62-ED7E-1DDA6C6A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nb-NO" dirty="0"/>
              <a:t>Lag bruker i </a:t>
            </a:r>
            <a:r>
              <a:rPr lang="nb-NO" dirty="0" err="1"/>
              <a:t>MariaDB</a:t>
            </a:r>
            <a:r>
              <a:rPr lang="nb-NO" dirty="0"/>
              <a:t>:</a:t>
            </a:r>
          </a:p>
          <a:p>
            <a:pPr marL="457200" lvl="1" indent="0">
              <a:buNone/>
            </a:pPr>
            <a:r>
              <a:rPr lang="nb-NO" i="1" dirty="0" err="1"/>
              <a:t>Mysql</a:t>
            </a:r>
            <a:r>
              <a:rPr lang="nb-NO" i="1" dirty="0"/>
              <a:t> –u </a:t>
            </a:r>
            <a:r>
              <a:rPr lang="nb-NO" i="1" dirty="0" err="1"/>
              <a:t>root</a:t>
            </a:r>
            <a:r>
              <a:rPr lang="nb-NO" i="1" dirty="0"/>
              <a:t> –p </a:t>
            </a:r>
            <a:r>
              <a:rPr lang="nb-NO" dirty="0"/>
              <a:t>eller </a:t>
            </a:r>
            <a:r>
              <a:rPr lang="nb-NO" i="1" dirty="0" err="1"/>
              <a:t>sudo</a:t>
            </a:r>
            <a:r>
              <a:rPr lang="nb-NO" i="1" dirty="0"/>
              <a:t> </a:t>
            </a:r>
            <a:r>
              <a:rPr lang="nb-NO" i="1" dirty="0" err="1"/>
              <a:t>mariaDB</a:t>
            </a:r>
            <a:r>
              <a:rPr lang="nb-NO" i="1" dirty="0"/>
              <a:t> –u </a:t>
            </a:r>
            <a:r>
              <a:rPr lang="nb-NO" i="1" dirty="0" err="1"/>
              <a:t>root</a:t>
            </a:r>
            <a:r>
              <a:rPr lang="nb-NO" i="1" dirty="0"/>
              <a:t> -p</a:t>
            </a:r>
          </a:p>
          <a:p>
            <a:pPr marL="457200" lvl="1" indent="0">
              <a:buNone/>
            </a:pPr>
            <a:r>
              <a:rPr lang="en-GB" i="1" dirty="0"/>
              <a:t>CREATE USER </a:t>
            </a:r>
            <a:r>
              <a:rPr lang="en-GB" i="1" dirty="0" err="1"/>
              <a:t>remoteuser@localhost</a:t>
            </a:r>
            <a:r>
              <a:rPr lang="en-GB" i="1" dirty="0"/>
              <a:t> IDENTIFIED BY ‘</a:t>
            </a:r>
            <a:r>
              <a:rPr lang="en-GB" i="1" dirty="0" err="1"/>
              <a:t>miau</a:t>
            </a:r>
            <a:r>
              <a:rPr lang="en-GB" i="1" dirty="0"/>
              <a:t>';</a:t>
            </a:r>
          </a:p>
          <a:p>
            <a:pPr marL="457200" lvl="1" indent="0">
              <a:buNone/>
            </a:pPr>
            <a:r>
              <a:rPr lang="en-GB" i="1" dirty="0"/>
              <a:t>GRANT ALL PRIVILEGES ON *.* TO ‘</a:t>
            </a:r>
            <a:r>
              <a:rPr lang="en-GB" i="1" dirty="0" err="1"/>
              <a:t>remoteuser</a:t>
            </a:r>
            <a:r>
              <a:rPr lang="en-GB" i="1" dirty="0"/>
              <a:t>'@localhost IDENTIFIED BY ‘</a:t>
            </a:r>
            <a:r>
              <a:rPr lang="en-GB" i="1" dirty="0" err="1"/>
              <a:t>miau</a:t>
            </a:r>
            <a:r>
              <a:rPr lang="en-GB" i="1" dirty="0"/>
              <a:t>’;</a:t>
            </a:r>
            <a:endParaRPr lang="nb-NO" i="1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Aktiver </a:t>
            </a:r>
            <a:r>
              <a:rPr lang="nb-NO" dirty="0" err="1"/>
              <a:t>sql</a:t>
            </a:r>
            <a:r>
              <a:rPr lang="nb-NO" dirty="0"/>
              <a:t> </a:t>
            </a:r>
            <a:r>
              <a:rPr lang="nb-NO" dirty="0" err="1"/>
              <a:t>sourse</a:t>
            </a:r>
            <a:r>
              <a:rPr lang="nb-NO" dirty="0"/>
              <a:t> file:</a:t>
            </a:r>
          </a:p>
          <a:p>
            <a:pPr marL="0" indent="0">
              <a:buNone/>
            </a:pPr>
            <a:r>
              <a:rPr lang="nb-NO" dirty="0"/>
              <a:t>Fortsatt i </a:t>
            </a:r>
            <a:r>
              <a:rPr lang="nb-NO" dirty="0" err="1"/>
              <a:t>MariaDB</a:t>
            </a:r>
            <a:r>
              <a:rPr lang="nb-NO" dirty="0"/>
              <a:t> med </a:t>
            </a:r>
            <a:r>
              <a:rPr lang="nb-NO" i="1" dirty="0" err="1"/>
              <a:t>remoteuser</a:t>
            </a:r>
            <a:r>
              <a:rPr lang="nb-NO" dirty="0"/>
              <a:t> </a:t>
            </a:r>
            <a:r>
              <a:rPr lang="nb-NO" dirty="0" err="1"/>
              <a:t>logged</a:t>
            </a:r>
            <a:r>
              <a:rPr lang="nb-NO" dirty="0"/>
              <a:t> på:</a:t>
            </a:r>
          </a:p>
          <a:p>
            <a:pPr marL="0" indent="0">
              <a:buNone/>
            </a:pPr>
            <a:r>
              <a:rPr lang="nb-NO" i="1" dirty="0"/>
              <a:t>	Source /var/</a:t>
            </a:r>
            <a:r>
              <a:rPr lang="nb-NO" i="1" dirty="0" err="1"/>
              <a:t>www</a:t>
            </a:r>
            <a:r>
              <a:rPr lang="nb-NO" i="1" dirty="0"/>
              <a:t>/html/Terminoppgave 	Høst/Dokumenter/</a:t>
            </a:r>
            <a:r>
              <a:rPr lang="nb-NO" i="1" dirty="0" err="1"/>
              <a:t>mysqlcreatetableandschema.sql</a:t>
            </a:r>
            <a:endParaRPr lang="nb-NO" i="1" dirty="0"/>
          </a:p>
        </p:txBody>
      </p:sp>
    </p:spTree>
    <p:extLst>
      <p:ext uri="{BB962C8B-B14F-4D97-AF65-F5344CB8AC3E}">
        <p14:creationId xmlns:p14="http://schemas.microsoft.com/office/powerpoint/2010/main" val="228999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6E4731-8A70-5D75-293C-FEB5BF96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7805"/>
            <a:ext cx="10515600" cy="1325563"/>
          </a:xfrm>
        </p:spPr>
        <p:txBody>
          <a:bodyPr/>
          <a:lstStyle/>
          <a:p>
            <a:r>
              <a:rPr lang="nb-NO" dirty="0">
                <a:latin typeface="Alfabet"/>
              </a:rPr>
              <a:t>Innhold</a:t>
            </a:r>
            <a:endParaRPr lang="en-GB" dirty="0">
              <a:latin typeface="Alfabet"/>
            </a:endParaRP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CB52A32A-49F9-3920-89FF-6D9CD39703A3}"/>
              </a:ext>
            </a:extLst>
          </p:cNvPr>
          <p:cNvSpPr txBox="1">
            <a:spLocks/>
          </p:cNvSpPr>
          <p:nvPr/>
        </p:nvSpPr>
        <p:spPr>
          <a:xfrm>
            <a:off x="1099458" y="2539773"/>
            <a:ext cx="2938153" cy="45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200" b="1" dirty="0" err="1">
                <a:latin typeface="Alfabet"/>
              </a:rPr>
              <a:t>Frontend</a:t>
            </a:r>
            <a:r>
              <a:rPr lang="nb-NO" sz="2200" b="1" dirty="0">
                <a:latin typeface="Alfabet"/>
              </a:rPr>
              <a:t> og </a:t>
            </a:r>
            <a:r>
              <a:rPr lang="nb-NO" sz="2200" b="1" dirty="0" err="1">
                <a:latin typeface="Alfabet"/>
              </a:rPr>
              <a:t>backend</a:t>
            </a:r>
            <a:endParaRPr lang="nb-NO" sz="2200" b="1" dirty="0">
              <a:latin typeface="Alfabet"/>
            </a:endParaRPr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BD15B45B-F85C-D479-8E11-DA9E7A0057BA}"/>
              </a:ext>
            </a:extLst>
          </p:cNvPr>
          <p:cNvSpPr txBox="1">
            <a:spLocks/>
          </p:cNvSpPr>
          <p:nvPr/>
        </p:nvSpPr>
        <p:spPr>
          <a:xfrm>
            <a:off x="4180114" y="2313369"/>
            <a:ext cx="3404265" cy="679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200" b="1" dirty="0">
                <a:latin typeface="Alfabet"/>
              </a:rPr>
              <a:t>Oppsett av database (i server)</a:t>
            </a:r>
          </a:p>
        </p:txBody>
      </p:sp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BD41DF12-F198-DE9B-08F5-8032E7BE422D}"/>
              </a:ext>
            </a:extLst>
          </p:cNvPr>
          <p:cNvSpPr txBox="1">
            <a:spLocks/>
          </p:cNvSpPr>
          <p:nvPr/>
        </p:nvSpPr>
        <p:spPr>
          <a:xfrm>
            <a:off x="1384464" y="2992582"/>
            <a:ext cx="2938153" cy="286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dirty="0" err="1">
                <a:latin typeface="Alfabet"/>
              </a:rPr>
              <a:t>Oppbyggning</a:t>
            </a:r>
            <a:r>
              <a:rPr lang="nb-NO" sz="1800" dirty="0">
                <a:latin typeface="Alfabet"/>
              </a:rPr>
              <a:t> av </a:t>
            </a:r>
            <a:r>
              <a:rPr lang="nb-NO" sz="1800" dirty="0" err="1">
                <a:latin typeface="Alfabet"/>
              </a:rPr>
              <a:t>Biscuit</a:t>
            </a:r>
            <a:r>
              <a:rPr lang="nb-NO" sz="1800" dirty="0">
                <a:latin typeface="Alfabet"/>
              </a:rPr>
              <a:t> </a:t>
            </a:r>
            <a:r>
              <a:rPr lang="nb-NO" sz="1800" dirty="0" err="1">
                <a:latin typeface="Alfabet"/>
              </a:rPr>
              <a:t>Clicker</a:t>
            </a:r>
            <a:r>
              <a:rPr lang="nb-NO" sz="1800" dirty="0">
                <a:latin typeface="Alfabet"/>
              </a:rPr>
              <a:t> (4)</a:t>
            </a:r>
          </a:p>
          <a:p>
            <a:pPr marL="0" indent="0">
              <a:buNone/>
            </a:pPr>
            <a:r>
              <a:rPr lang="nb-NO" sz="1800" dirty="0">
                <a:latin typeface="Alfabet"/>
              </a:rPr>
              <a:t>Javascript - Oppsummert (5)</a:t>
            </a:r>
          </a:p>
          <a:p>
            <a:pPr marL="0" indent="0">
              <a:buNone/>
            </a:pPr>
            <a:r>
              <a:rPr lang="nb-NO" sz="1800" dirty="0">
                <a:latin typeface="Alfabet"/>
              </a:rPr>
              <a:t>PHP - Oppsummert (6)</a:t>
            </a:r>
          </a:p>
          <a:p>
            <a:pPr marL="0" indent="0">
              <a:buNone/>
            </a:pPr>
            <a:endParaRPr lang="nb-NO" sz="1800" dirty="0">
              <a:latin typeface="Alfabet"/>
            </a:endParaRPr>
          </a:p>
          <a:p>
            <a:pPr marL="0" indent="0">
              <a:buNone/>
            </a:pPr>
            <a:endParaRPr lang="nb-NO" sz="2200" dirty="0">
              <a:latin typeface="Alfabet"/>
            </a:endParaRP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4097691-47B4-28AB-9180-7B96057FD82B}"/>
              </a:ext>
            </a:extLst>
          </p:cNvPr>
          <p:cNvSpPr txBox="1">
            <a:spLocks/>
          </p:cNvSpPr>
          <p:nvPr/>
        </p:nvSpPr>
        <p:spPr>
          <a:xfrm>
            <a:off x="4364679" y="2992582"/>
            <a:ext cx="2938153" cy="286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b-NO" sz="1800" dirty="0">
              <a:latin typeface="Alfabet"/>
            </a:endParaRPr>
          </a:p>
          <a:p>
            <a:pPr marL="0" indent="0">
              <a:buNone/>
            </a:pPr>
            <a:endParaRPr lang="nb-NO" sz="2200" dirty="0">
              <a:latin typeface="Alfabet"/>
            </a:endParaRP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B9E2A74B-2F3A-FFB2-B248-2EE59463067B}"/>
              </a:ext>
            </a:extLst>
          </p:cNvPr>
          <p:cNvSpPr txBox="1">
            <a:spLocks/>
          </p:cNvSpPr>
          <p:nvPr/>
        </p:nvSpPr>
        <p:spPr>
          <a:xfrm>
            <a:off x="4376552" y="2992582"/>
            <a:ext cx="2938153" cy="286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dirty="0">
                <a:latin typeface="Alfabet"/>
              </a:rPr>
              <a:t>System-oppsett (8)</a:t>
            </a:r>
          </a:p>
          <a:p>
            <a:pPr marL="0" indent="0">
              <a:buNone/>
            </a:pPr>
            <a:r>
              <a:rPr lang="nb-NO" sz="1800" dirty="0" err="1">
                <a:latin typeface="Alfabet"/>
              </a:rPr>
              <a:t>Installsjon</a:t>
            </a:r>
            <a:r>
              <a:rPr lang="nb-NO" sz="1800" dirty="0">
                <a:latin typeface="Alfabet"/>
              </a:rPr>
              <a:t> av pakker (9)</a:t>
            </a:r>
          </a:p>
          <a:p>
            <a:pPr marL="0" indent="0">
              <a:buNone/>
            </a:pPr>
            <a:r>
              <a:rPr lang="nb-NO" sz="1800" dirty="0">
                <a:latin typeface="Alfabet"/>
              </a:rPr>
              <a:t>Kopiere «</a:t>
            </a:r>
            <a:r>
              <a:rPr lang="nb-NO" sz="1800" dirty="0" err="1">
                <a:latin typeface="Alfabet"/>
              </a:rPr>
              <a:t>directory</a:t>
            </a:r>
            <a:r>
              <a:rPr lang="nb-NO" sz="1800" dirty="0">
                <a:latin typeface="Alfabet"/>
              </a:rPr>
              <a:t>» (10)</a:t>
            </a:r>
          </a:p>
          <a:p>
            <a:pPr marL="0" indent="0">
              <a:buNone/>
            </a:pPr>
            <a:r>
              <a:rPr lang="nb-NO" sz="1800" dirty="0" err="1">
                <a:latin typeface="Alfabet"/>
              </a:rPr>
              <a:t>MariaDB</a:t>
            </a:r>
            <a:r>
              <a:rPr lang="nb-NO" sz="1800">
                <a:latin typeface="Alfabet"/>
              </a:rPr>
              <a:t> konfigurasjon (11)</a:t>
            </a:r>
            <a:endParaRPr lang="nb-NO" sz="1800" dirty="0">
              <a:latin typeface="Alfabet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1103C4B-C551-61D4-41C6-540173139F5C}"/>
              </a:ext>
            </a:extLst>
          </p:cNvPr>
          <p:cNvSpPr txBox="1">
            <a:spLocks/>
          </p:cNvSpPr>
          <p:nvPr/>
        </p:nvSpPr>
        <p:spPr>
          <a:xfrm>
            <a:off x="7869385" y="2551690"/>
            <a:ext cx="2938153" cy="452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200" b="1" dirty="0">
                <a:latin typeface="Alfabet"/>
              </a:rPr>
              <a:t>Diverse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64DC8B7E-A224-8DAA-50A7-7545C3E13C31}"/>
              </a:ext>
            </a:extLst>
          </p:cNvPr>
          <p:cNvSpPr txBox="1">
            <a:spLocks/>
          </p:cNvSpPr>
          <p:nvPr/>
        </p:nvSpPr>
        <p:spPr>
          <a:xfrm>
            <a:off x="8053950" y="3004499"/>
            <a:ext cx="2938153" cy="286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b-NO" sz="1800" dirty="0">
              <a:latin typeface="Alfabet"/>
            </a:endParaRPr>
          </a:p>
          <a:p>
            <a:pPr marL="0" indent="0">
              <a:buNone/>
            </a:pPr>
            <a:endParaRPr lang="nb-NO" sz="2200" dirty="0">
              <a:latin typeface="Alfabet"/>
            </a:endParaRPr>
          </a:p>
        </p:txBody>
      </p:sp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2F5E08C6-9B39-3E92-ED27-5A8DBD0C76E3}"/>
              </a:ext>
            </a:extLst>
          </p:cNvPr>
          <p:cNvSpPr txBox="1">
            <a:spLocks/>
          </p:cNvSpPr>
          <p:nvPr/>
        </p:nvSpPr>
        <p:spPr>
          <a:xfrm>
            <a:off x="8065823" y="3004499"/>
            <a:ext cx="2938153" cy="286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1800" dirty="0" err="1">
                <a:latin typeface="Alfabet"/>
              </a:rPr>
              <a:t>aw</a:t>
            </a:r>
            <a:endParaRPr lang="nb-NO" sz="1800" dirty="0">
              <a:latin typeface="Alfabet"/>
            </a:endParaRPr>
          </a:p>
        </p:txBody>
      </p:sp>
    </p:spTree>
    <p:extLst>
      <p:ext uri="{BB962C8B-B14F-4D97-AF65-F5344CB8AC3E}">
        <p14:creationId xmlns:p14="http://schemas.microsoft.com/office/powerpoint/2010/main" val="319101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08F042-A08D-C91C-6F5E-5F7A731A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50" y="2289355"/>
            <a:ext cx="8258299" cy="2279289"/>
          </a:xfrm>
        </p:spPr>
        <p:txBody>
          <a:bodyPr>
            <a:normAutofit/>
          </a:bodyPr>
          <a:lstStyle/>
          <a:p>
            <a:r>
              <a:rPr lang="nb-NO" sz="7200" dirty="0" err="1">
                <a:latin typeface="Alfabet"/>
              </a:rPr>
              <a:t>Frontend</a:t>
            </a:r>
            <a:r>
              <a:rPr lang="nb-NO" sz="7200" dirty="0">
                <a:latin typeface="Alfabet"/>
              </a:rPr>
              <a:t> og </a:t>
            </a:r>
            <a:r>
              <a:rPr lang="nb-NO" sz="7200" dirty="0" err="1">
                <a:latin typeface="Alfabet"/>
              </a:rPr>
              <a:t>backend</a:t>
            </a:r>
            <a:endParaRPr lang="nb-NO" dirty="0">
              <a:latin typeface="Alfabet"/>
            </a:endParaRPr>
          </a:p>
        </p:txBody>
      </p: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2FDC0137-E2C9-C19E-7CF5-03B6F263F333}"/>
              </a:ext>
            </a:extLst>
          </p:cNvPr>
          <p:cNvCxnSpPr>
            <a:cxnSpLocks/>
          </p:cNvCxnSpPr>
          <p:nvPr/>
        </p:nvCxnSpPr>
        <p:spPr>
          <a:xfrm flipH="1">
            <a:off x="1966849" y="4069881"/>
            <a:ext cx="8258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0DD15A-838F-B8FF-7095-B5E42E14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70377"/>
            <a:ext cx="3438409" cy="1325563"/>
          </a:xfrm>
        </p:spPr>
        <p:txBody>
          <a:bodyPr/>
          <a:lstStyle/>
          <a:p>
            <a:r>
              <a:rPr lang="nb-NO" dirty="0" err="1">
                <a:latin typeface="Alfabet"/>
              </a:rPr>
              <a:t>Oppbyggning</a:t>
            </a:r>
            <a:endParaRPr lang="nb-NO" dirty="0">
              <a:latin typeface="Alfabet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AA800-AFEC-B4F8-49B4-4686A21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721924"/>
            <a:ext cx="8176515" cy="42128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b-NO" sz="1800" i="1" noProof="1">
                <a:latin typeface="Alfabet"/>
              </a:rPr>
              <a:t>Frontend: HTML, Javascript og Css.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i="1" noProof="1">
                <a:latin typeface="Alfabet"/>
              </a:rPr>
              <a:t>Backend: PHP og MySQL.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Javascriptet er spillets «game-engine», og er også bindeleddet for alle nettsider i nettsiden. Jobber samtidig med html-elementer, CSS (animation) og PHP. Data om «items» og «upgrades» ligger i javascriptet.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PHP og MySQL, brukes til lagringen av bruker data. Henter variabler og objekter fra javascript for å lagre inn i et </a:t>
            </a:r>
            <a:r>
              <a:rPr lang="nb-NO" sz="1800" u="sng" noProof="1">
                <a:latin typeface="Alfabet"/>
              </a:rPr>
              <a:t>MariaDB database</a:t>
            </a:r>
            <a:r>
              <a:rPr lang="nb-NO" sz="1800" noProof="1">
                <a:latin typeface="Alfabet"/>
              </a:rPr>
              <a:t>. MariaDB databasen inneholder bruker prosess i spillet og innlogging detaljer.</a:t>
            </a:r>
          </a:p>
        </p:txBody>
      </p:sp>
    </p:spTree>
    <p:extLst>
      <p:ext uri="{BB962C8B-B14F-4D97-AF65-F5344CB8AC3E}">
        <p14:creationId xmlns:p14="http://schemas.microsoft.com/office/powerpoint/2010/main" val="413876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0DD15A-838F-B8FF-7095-B5E42E14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70377"/>
            <a:ext cx="6132055" cy="1325563"/>
          </a:xfrm>
        </p:spPr>
        <p:txBody>
          <a:bodyPr/>
          <a:lstStyle/>
          <a:p>
            <a:r>
              <a:rPr lang="nb-NO" sz="4400" dirty="0">
                <a:latin typeface="Alfabet"/>
              </a:rPr>
              <a:t>Javascript - Oppsummert</a:t>
            </a:r>
            <a:r>
              <a:rPr lang="nb-NO" dirty="0">
                <a:latin typeface="Alfabet"/>
              </a:rPr>
              <a:t>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AA800-AFEC-B4F8-49B4-4686A21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721923"/>
            <a:ext cx="10705604" cy="466569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Scriptet inneholder 887 linjer: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b-NO" sz="1800" i="1" noProof="1">
                <a:latin typeface="Alfabet"/>
              </a:rPr>
              <a:t>Standard variabler, functions, for-løkker, if-statements og objekter.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Dette gjør koden veldig mye lese, men ikke altfor komplisert. Lett å gjøre justering til f.eks. «biscuits» du starter med, «biscuits pr klikk» (utafor items), oppgraderinger (evt. Navn og «biscuits pr second» og items. Brukes også til å legge til, endre eller slette HTML/CSS.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nb-NO" sz="1600" noProof="1">
                <a:latin typeface="Alfabet"/>
              </a:rPr>
              <a:t>Forms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nb-NO" sz="1600" noProof="1">
                <a:latin typeface="Alfabet"/>
              </a:rPr>
              <a:t>Javascript til PHP. Gjennom å deklare en form i javascript vi får til å sende informasjon fra javascript til PHP.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2. </a:t>
            </a:r>
            <a:r>
              <a:rPr lang="nb-NO" sz="1800" i="1" noProof="1">
                <a:latin typeface="Alfabet"/>
              </a:rPr>
              <a:t>window.location.pathname: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Brukt for å lese siden du er i. Dette gjør det enklere å skille kode slik at kode som tilhører en side blir ikke brukt til et annet.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3. </a:t>
            </a:r>
            <a:r>
              <a:rPr lang="nb-NO" sz="1800" i="1" noProof="1">
                <a:latin typeface="Alfabet"/>
              </a:rPr>
              <a:t>Ajax – request: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noProof="1">
                <a:latin typeface="Alfabet"/>
              </a:rPr>
              <a:t>PHP til Javascript. Brukes til å hente data fra en php fil. Den php-filen tilkobler til databasen og echo-er en array som javascript kan hente. Denne løsningen er et feil nett som gjør det enkelt å oppdage feil.</a:t>
            </a:r>
          </a:p>
          <a:p>
            <a:pPr marL="0" indent="0">
              <a:lnSpc>
                <a:spcPct val="150000"/>
              </a:lnSpc>
              <a:buNone/>
            </a:pPr>
            <a:endParaRPr lang="nb-NO" sz="1800" noProof="1">
              <a:latin typeface="Alfabet"/>
            </a:endParaRPr>
          </a:p>
        </p:txBody>
      </p:sp>
    </p:spTree>
    <p:extLst>
      <p:ext uri="{BB962C8B-B14F-4D97-AF65-F5344CB8AC3E}">
        <p14:creationId xmlns:p14="http://schemas.microsoft.com/office/powerpoint/2010/main" val="101325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0DD15A-838F-B8FF-7095-B5E42E14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70377"/>
            <a:ext cx="5605844" cy="1325563"/>
          </a:xfrm>
        </p:spPr>
        <p:txBody>
          <a:bodyPr>
            <a:normAutofit/>
          </a:bodyPr>
          <a:lstStyle/>
          <a:p>
            <a:r>
              <a:rPr lang="nb-NO" dirty="0">
                <a:latin typeface="Alfabet"/>
              </a:rPr>
              <a:t>PHP </a:t>
            </a:r>
            <a:r>
              <a:rPr lang="nb-NO" sz="4400" dirty="0">
                <a:latin typeface="Alfabet"/>
              </a:rPr>
              <a:t>- Oppsummert </a:t>
            </a:r>
            <a:endParaRPr lang="nb-NO" dirty="0">
              <a:latin typeface="Alfabet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AA800-AFEC-B4F8-49B4-4686A21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721923"/>
            <a:ext cx="10705604" cy="46656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b-NO" sz="1500" noProof="1">
                <a:latin typeface="Alfabet"/>
              </a:rPr>
              <a:t>PHP brukes til levering av data til og fra database, til og fra klienten.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b-NO" sz="1500" noProof="1">
                <a:latin typeface="Alfabet"/>
              </a:rPr>
              <a:t>PDO – connection (PHP Data objects)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500" noProof="1">
                <a:latin typeface="Alfabet"/>
              </a:rPr>
              <a:t>PDO er mer flexsibel og sikker enn vanlig mysql_connect. Min kobling mellom klient og database er stor sett PDO connection.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nb-NO" sz="1500" noProof="1">
                <a:latin typeface="Alfabet"/>
              </a:rPr>
              <a:t>SESSIONS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500" noProof="1">
                <a:latin typeface="Alfabet"/>
              </a:rPr>
              <a:t>SESSIONS er php-cookies (basically) og brukes til overføring data mellom felles php-sider. SESSIONS inneholder din login detaljer og id til database. Denne løsningen er bedre enn f.eks. local_storage javascript i et man kan se detaljene uten.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nb-NO" sz="1500" noProof="1">
                <a:latin typeface="Alfabet"/>
              </a:rPr>
              <a:t>Requires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500" noProof="1">
                <a:latin typeface="Alfabet"/>
              </a:rPr>
              <a:t>Inkludere andre filer i en fil uten å kopiere kode. Bruker dette til navigations bar i html sider, og for å dele PDO kobling detaljser til sider som trenger det.</a:t>
            </a:r>
          </a:p>
          <a:p>
            <a:pPr marL="0" indent="0">
              <a:lnSpc>
                <a:spcPct val="150000"/>
              </a:lnSpc>
              <a:buNone/>
            </a:pPr>
            <a:endParaRPr lang="nb-NO" sz="1800" noProof="1">
              <a:latin typeface="Alfabet"/>
            </a:endParaRPr>
          </a:p>
        </p:txBody>
      </p:sp>
    </p:spTree>
    <p:extLst>
      <p:ext uri="{BB962C8B-B14F-4D97-AF65-F5344CB8AC3E}">
        <p14:creationId xmlns:p14="http://schemas.microsoft.com/office/powerpoint/2010/main" val="193753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08F042-A08D-C91C-6F5E-5F7A731A9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50" y="2289355"/>
            <a:ext cx="9471776" cy="2279289"/>
          </a:xfrm>
        </p:spPr>
        <p:txBody>
          <a:bodyPr>
            <a:normAutofit/>
          </a:bodyPr>
          <a:lstStyle/>
          <a:p>
            <a:r>
              <a:rPr lang="nb-NO" sz="5400" dirty="0">
                <a:latin typeface="Alfabet"/>
              </a:rPr>
              <a:t>Oppsett av database (i server)</a:t>
            </a:r>
          </a:p>
        </p:txBody>
      </p: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2FDC0137-E2C9-C19E-7CF5-03B6F263F333}"/>
              </a:ext>
            </a:extLst>
          </p:cNvPr>
          <p:cNvCxnSpPr>
            <a:cxnSpLocks/>
          </p:cNvCxnSpPr>
          <p:nvPr/>
        </p:nvCxnSpPr>
        <p:spPr>
          <a:xfrm flipH="1">
            <a:off x="1966850" y="4095761"/>
            <a:ext cx="8258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0DD15A-838F-B8FF-7095-B5E42E14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470377"/>
            <a:ext cx="5605844" cy="1325563"/>
          </a:xfrm>
        </p:spPr>
        <p:txBody>
          <a:bodyPr>
            <a:normAutofit/>
          </a:bodyPr>
          <a:lstStyle/>
          <a:p>
            <a:r>
              <a:rPr lang="nb-NO" dirty="0">
                <a:latin typeface="Alfabet"/>
              </a:rPr>
              <a:t>System oppsett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F3AA800-AFEC-B4F8-49B4-4686A21B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8" y="1721923"/>
            <a:ext cx="10705604" cy="466569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nb-NO" sz="2400" noProof="1">
                <a:latin typeface="Alfabet"/>
              </a:rPr>
              <a:t>Maskin til server (burde ha inneholder en linux terminal)</a:t>
            </a:r>
            <a:endParaRPr lang="nb-NO" sz="2000" noProof="1">
              <a:latin typeface="Alfabe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nb-NO" sz="2400" noProof="1">
                <a:latin typeface="Alfabet"/>
              </a:rPr>
              <a:t>Valgfritt:</a:t>
            </a:r>
          </a:p>
          <a:p>
            <a:pPr lvl="1">
              <a:lnSpc>
                <a:spcPct val="150000"/>
              </a:lnSpc>
            </a:pPr>
            <a:r>
              <a:rPr lang="nb-NO" sz="2000" noProof="1">
                <a:latin typeface="Alfabet"/>
              </a:rPr>
              <a:t>Ekstren Pc.</a:t>
            </a:r>
          </a:p>
        </p:txBody>
      </p:sp>
    </p:spTree>
    <p:extLst>
      <p:ext uri="{BB962C8B-B14F-4D97-AF65-F5344CB8AC3E}">
        <p14:creationId xmlns:p14="http://schemas.microsoft.com/office/powerpoint/2010/main" val="197913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676FE9-FAA8-C2C3-44E0-A8555149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Installasjon av pakker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9BE2D3-12C1-56E5-5212-12C9723D4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b-NO" sz="2400" dirty="0">
                <a:latin typeface="Calibri" panose="020F0502020204030204" pitchFamily="34" charset="0"/>
              </a:rPr>
              <a:t>Før noen installasjon av datapakker må vi sørge for at systemet ditt er i sitt nyeste </a:t>
            </a:r>
            <a:r>
              <a:rPr lang="nb-NO" sz="2400" dirty="0" err="1">
                <a:latin typeface="Calibri" panose="020F0502020204030204" pitchFamily="34" charset="0"/>
              </a:rPr>
              <a:t>version</a:t>
            </a:r>
            <a:r>
              <a:rPr lang="nb-NO" sz="2400" dirty="0"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nb-NO" i="1" dirty="0">
                <a:effectLst/>
                <a:latin typeface="Calibri" panose="020F0502020204030204" pitchFamily="34" charset="0"/>
              </a:rPr>
              <a:t>	</a:t>
            </a:r>
            <a:r>
              <a:rPr lang="nb-NO" i="1" dirty="0" err="1">
                <a:effectLst/>
                <a:latin typeface="Calibri" panose="020F0502020204030204" pitchFamily="34" charset="0"/>
              </a:rPr>
              <a:t>sudo</a:t>
            </a:r>
            <a:r>
              <a:rPr lang="nb-NO" i="1" dirty="0">
                <a:effectLst/>
                <a:latin typeface="Calibri" panose="020F0502020204030204" pitchFamily="34" charset="0"/>
              </a:rPr>
              <a:t> apt </a:t>
            </a:r>
            <a:r>
              <a:rPr lang="nb-NO" i="1" dirty="0" err="1">
                <a:effectLst/>
                <a:latin typeface="Calibri" panose="020F0502020204030204" pitchFamily="34" charset="0"/>
              </a:rPr>
              <a:t>update</a:t>
            </a:r>
            <a:endParaRPr lang="nb-NO" i="1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nb-NO" i="1" dirty="0">
                <a:effectLst/>
                <a:latin typeface="Calibri" panose="020F0502020204030204" pitchFamily="34" charset="0"/>
              </a:rPr>
              <a:t>	</a:t>
            </a:r>
            <a:r>
              <a:rPr lang="nb-NO" i="1" dirty="0" err="1">
                <a:effectLst/>
                <a:latin typeface="Calibri" panose="020F0502020204030204" pitchFamily="34" charset="0"/>
              </a:rPr>
              <a:t>sudo</a:t>
            </a:r>
            <a:r>
              <a:rPr lang="nb-NO" i="1" dirty="0">
                <a:effectLst/>
                <a:latin typeface="Calibri" panose="020F0502020204030204" pitchFamily="34" charset="0"/>
              </a:rPr>
              <a:t> apt </a:t>
            </a:r>
            <a:r>
              <a:rPr lang="nb-NO" i="1" dirty="0" err="1">
                <a:effectLst/>
                <a:latin typeface="Calibri" panose="020F0502020204030204" pitchFamily="34" charset="0"/>
              </a:rPr>
              <a:t>upgrade</a:t>
            </a:r>
            <a:endParaRPr lang="nb-NO" i="1" dirty="0"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sz="2400" dirty="0">
                <a:latin typeface="Calibri" panose="020F0502020204030204" pitchFamily="34" charset="0"/>
              </a:rPr>
              <a:t>Installere webserver; </a:t>
            </a:r>
            <a:r>
              <a:rPr lang="nb-NO" sz="2400" dirty="0" err="1">
                <a:latin typeface="Calibri" panose="020F0502020204030204" pitchFamily="34" charset="0"/>
              </a:rPr>
              <a:t>apache</a:t>
            </a:r>
            <a:r>
              <a:rPr lang="nb-NO" sz="2400" dirty="0">
                <a:latin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nb-NO" i="1" dirty="0">
                <a:effectLst/>
                <a:latin typeface="Calibri" panose="020F0502020204030204" pitchFamily="34" charset="0"/>
              </a:rPr>
              <a:t>	</a:t>
            </a:r>
            <a:r>
              <a:rPr lang="nb-NO" i="1" dirty="0" err="1">
                <a:effectLst/>
                <a:latin typeface="Calibri" panose="020F0502020204030204" pitchFamily="34" charset="0"/>
              </a:rPr>
              <a:t>sudo</a:t>
            </a:r>
            <a:r>
              <a:rPr lang="nb-NO" i="1" dirty="0">
                <a:effectLst/>
                <a:latin typeface="Calibri" panose="020F0502020204030204" pitchFamily="34" charset="0"/>
              </a:rPr>
              <a:t> apt </a:t>
            </a:r>
            <a:r>
              <a:rPr lang="nb-NO" i="1" dirty="0" err="1">
                <a:effectLst/>
                <a:latin typeface="Calibri" panose="020F0502020204030204" pitchFamily="34" charset="0"/>
              </a:rPr>
              <a:t>install</a:t>
            </a:r>
            <a:r>
              <a:rPr lang="nb-NO" i="1" dirty="0">
                <a:effectLst/>
                <a:latin typeface="Calibri" panose="020F0502020204030204" pitchFamily="34" charset="0"/>
              </a:rPr>
              <a:t> apache2</a:t>
            </a:r>
          </a:p>
          <a:p>
            <a:pPr marL="0" indent="0">
              <a:buNone/>
            </a:pPr>
            <a:r>
              <a:rPr lang="nb-NO" i="1" dirty="0">
                <a:latin typeface="Calibri" panose="020F0502020204030204" pitchFamily="34" charset="0"/>
              </a:rPr>
              <a:t>	</a:t>
            </a:r>
            <a:r>
              <a:rPr lang="nb-NO" i="1" dirty="0" err="1">
                <a:latin typeface="Calibri" panose="020F0502020204030204" pitchFamily="34" charset="0"/>
              </a:rPr>
              <a:t>sudo</a:t>
            </a:r>
            <a:r>
              <a:rPr lang="nb-NO" i="1" dirty="0">
                <a:latin typeface="Calibri" panose="020F0502020204030204" pitchFamily="34" charset="0"/>
              </a:rPr>
              <a:t> </a:t>
            </a:r>
            <a:r>
              <a:rPr lang="nb-NO" i="1" dirty="0" err="1">
                <a:latin typeface="Calibri" panose="020F0502020204030204" pitchFamily="34" charset="0"/>
              </a:rPr>
              <a:t>systemctl</a:t>
            </a:r>
            <a:r>
              <a:rPr lang="nb-NO" i="1" dirty="0">
                <a:latin typeface="Calibri" panose="020F0502020204030204" pitchFamily="34" charset="0"/>
              </a:rPr>
              <a:t> </a:t>
            </a:r>
            <a:r>
              <a:rPr lang="nb-NO" i="1" dirty="0" err="1">
                <a:latin typeface="Calibri" panose="020F0502020204030204" pitchFamily="34" charset="0"/>
              </a:rPr>
              <a:t>enable</a:t>
            </a:r>
            <a:r>
              <a:rPr lang="nb-NO" i="1" dirty="0">
                <a:latin typeface="Calibri" panose="020F0502020204030204" pitchFamily="34" charset="0"/>
              </a:rPr>
              <a:t> apache2</a:t>
            </a:r>
          </a:p>
          <a:p>
            <a:pPr marL="342900" indent="-342900">
              <a:buFont typeface="+mj-lt"/>
              <a:buAutoNum type="arabicPeriod"/>
            </a:pPr>
            <a:r>
              <a:rPr lang="nb-NO" sz="2400" dirty="0">
                <a:effectLst/>
                <a:latin typeface="Calibri" panose="020F0502020204030204" pitchFamily="34" charset="0"/>
              </a:rPr>
              <a:t>Installere </a:t>
            </a:r>
            <a:r>
              <a:rPr lang="nb-NO" sz="2400" dirty="0" err="1">
                <a:latin typeface="Calibri" panose="020F0502020204030204" pitchFamily="34" charset="0"/>
              </a:rPr>
              <a:t>MariaDB</a:t>
            </a:r>
            <a:r>
              <a:rPr lang="nb-NO" sz="2400" dirty="0"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nb-NO" i="1" dirty="0">
                <a:effectLst/>
                <a:latin typeface="Calibri" panose="020F0502020204030204" pitchFamily="34" charset="0"/>
              </a:rPr>
              <a:t>	</a:t>
            </a:r>
            <a:r>
              <a:rPr lang="nb-NO" i="1" dirty="0" err="1">
                <a:latin typeface="Calibri" panose="020F0502020204030204" pitchFamily="34" charset="0"/>
              </a:rPr>
              <a:t>sudo</a:t>
            </a:r>
            <a:r>
              <a:rPr lang="nb-NO" i="1" dirty="0">
                <a:latin typeface="Calibri" panose="020F0502020204030204" pitchFamily="34" charset="0"/>
              </a:rPr>
              <a:t> apt </a:t>
            </a:r>
            <a:r>
              <a:rPr lang="nb-NO" i="1" dirty="0" err="1">
                <a:latin typeface="Calibri" panose="020F0502020204030204" pitchFamily="34" charset="0"/>
              </a:rPr>
              <a:t>install</a:t>
            </a:r>
            <a:r>
              <a:rPr lang="nb-NO" i="1" dirty="0">
                <a:latin typeface="Calibri" panose="020F0502020204030204" pitchFamily="34" charset="0"/>
              </a:rPr>
              <a:t> </a:t>
            </a:r>
            <a:r>
              <a:rPr lang="nb-NO" i="1" dirty="0" err="1">
                <a:latin typeface="Calibri" panose="020F0502020204030204" pitchFamily="34" charset="0"/>
              </a:rPr>
              <a:t>mariadb</a:t>
            </a:r>
            <a:r>
              <a:rPr lang="nb-NO" i="1" dirty="0">
                <a:latin typeface="Calibri" panose="020F0502020204030204" pitchFamily="34" charset="0"/>
              </a:rPr>
              <a:t>-server </a:t>
            </a:r>
            <a:r>
              <a:rPr lang="nb-NO" i="1" dirty="0" err="1">
                <a:latin typeface="Calibri" panose="020F0502020204030204" pitchFamily="34" charset="0"/>
              </a:rPr>
              <a:t>mariadb-client</a:t>
            </a:r>
            <a:r>
              <a:rPr lang="nb-NO" i="1" dirty="0">
                <a:effectLst/>
                <a:latin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nb-NO" i="1" dirty="0">
                <a:effectLst/>
                <a:latin typeface="Calibri" panose="020F0502020204030204" pitchFamily="34" charset="0"/>
              </a:rPr>
              <a:t>	</a:t>
            </a:r>
            <a:r>
              <a:rPr lang="nb-NO" dirty="0">
                <a:effectLst/>
                <a:latin typeface="Calibri" panose="020F0502020204030204" pitchFamily="34" charset="0"/>
              </a:rPr>
              <a:t>valgfritt</a:t>
            </a:r>
            <a:r>
              <a:rPr lang="nn-NO" dirty="0">
                <a:effectLst/>
                <a:latin typeface="Calibri" panose="020F0502020204030204" pitchFamily="34" charset="0"/>
              </a:rPr>
              <a:t>:</a:t>
            </a:r>
            <a:r>
              <a:rPr lang="nn-NO" i="1" dirty="0">
                <a:latin typeface="Calibri" panose="020F0502020204030204" pitchFamily="34" charset="0"/>
              </a:rPr>
              <a:t> </a:t>
            </a:r>
            <a:r>
              <a:rPr lang="nn-NO" i="1" dirty="0" err="1">
                <a:latin typeface="Calibri" panose="020F0502020204030204" pitchFamily="34" charset="0"/>
              </a:rPr>
              <a:t>sudo</a:t>
            </a:r>
            <a:r>
              <a:rPr lang="nn-NO" i="1" dirty="0">
                <a:latin typeface="Calibri" panose="020F0502020204030204" pitchFamily="34" charset="0"/>
              </a:rPr>
              <a:t> </a:t>
            </a:r>
            <a:r>
              <a:rPr lang="nn-NO" i="1" dirty="0" err="1">
                <a:latin typeface="Calibri" panose="020F0502020204030204" pitchFamily="34" charset="0"/>
              </a:rPr>
              <a:t>mysql_secure_installation</a:t>
            </a:r>
            <a:endParaRPr lang="nn-NO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nb-NO" sz="2400" dirty="0">
                <a:effectLst/>
                <a:latin typeface="Calibri" panose="020F0502020204030204" pitchFamily="34" charset="0"/>
              </a:rPr>
              <a:t>Installere </a:t>
            </a:r>
            <a:r>
              <a:rPr lang="nb-NO" sz="2400" dirty="0">
                <a:latin typeface="Calibri" panose="020F0502020204030204" pitchFamily="34" charset="0"/>
              </a:rPr>
              <a:t>PHP:</a:t>
            </a:r>
          </a:p>
          <a:p>
            <a:pPr marL="457200" lvl="1" indent="0">
              <a:buNone/>
            </a:pPr>
            <a:r>
              <a:rPr lang="nb-NO" sz="1600" i="1" dirty="0">
                <a:latin typeface="Calibri" panose="020F0502020204030204" pitchFamily="34" charset="0"/>
              </a:rPr>
              <a:t>	</a:t>
            </a:r>
            <a:r>
              <a:rPr lang="nb-NO" sz="2800" i="1" dirty="0" err="1">
                <a:latin typeface="Calibri" panose="020F0502020204030204" pitchFamily="34" charset="0"/>
              </a:rPr>
              <a:t>sudo</a:t>
            </a:r>
            <a:r>
              <a:rPr lang="nb-NO" sz="2800" i="1" dirty="0">
                <a:latin typeface="Calibri" panose="020F0502020204030204" pitchFamily="34" charset="0"/>
              </a:rPr>
              <a:t> apt </a:t>
            </a:r>
            <a:r>
              <a:rPr lang="nb-NO" sz="2800" i="1" dirty="0" err="1">
                <a:latin typeface="Calibri" panose="020F0502020204030204" pitchFamily="34" charset="0"/>
              </a:rPr>
              <a:t>install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</a:t>
            </a:r>
            <a:r>
              <a:rPr lang="nb-NO" sz="2800" i="1" dirty="0">
                <a:latin typeface="Calibri" panose="020F0502020204030204" pitchFamily="34" charset="0"/>
              </a:rPr>
              <a:t> libapache2-mod-php </a:t>
            </a:r>
            <a:r>
              <a:rPr lang="nb-NO" sz="2800" i="1" dirty="0" err="1">
                <a:latin typeface="Calibri" panose="020F0502020204030204" pitchFamily="34" charset="0"/>
              </a:rPr>
              <a:t>php-mysql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php-common</a:t>
            </a:r>
            <a:endParaRPr lang="nb-NO" sz="2800" i="1" dirty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nb-NO" sz="2800" i="1" dirty="0">
                <a:latin typeface="Calibri" panose="020F0502020204030204" pitchFamily="34" charset="0"/>
              </a:rPr>
              <a:t>	</a:t>
            </a:r>
            <a:r>
              <a:rPr lang="nb-NO" sz="2800" i="1" dirty="0" err="1">
                <a:latin typeface="Calibri" panose="020F0502020204030204" pitchFamily="34" charset="0"/>
              </a:rPr>
              <a:t>sudo</a:t>
            </a:r>
            <a:r>
              <a:rPr lang="nb-NO" sz="2800" i="1" dirty="0">
                <a:latin typeface="Calibri" panose="020F0502020204030204" pitchFamily="34" charset="0"/>
              </a:rPr>
              <a:t> apt </a:t>
            </a:r>
            <a:r>
              <a:rPr lang="nb-NO" sz="2800" i="1" dirty="0" err="1">
                <a:latin typeface="Calibri" panose="020F0502020204030204" pitchFamily="34" charset="0"/>
              </a:rPr>
              <a:t>install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php-curl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php-gd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php-mbstring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php-xml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php-xmlrpc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php-soap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php-intl</a:t>
            </a:r>
            <a:r>
              <a:rPr lang="nb-NO" sz="2800" i="1" dirty="0">
                <a:latin typeface="Calibri" panose="020F0502020204030204" pitchFamily="34" charset="0"/>
              </a:rPr>
              <a:t> </a:t>
            </a:r>
            <a:r>
              <a:rPr lang="nb-NO" sz="2800" i="1" dirty="0" err="1">
                <a:latin typeface="Calibri" panose="020F0502020204030204" pitchFamily="34" charset="0"/>
              </a:rPr>
              <a:t>php-zip</a:t>
            </a:r>
            <a:endParaRPr lang="nb-NO" sz="2800" i="1" dirty="0">
              <a:latin typeface="Calibri" panose="020F0502020204030204" pitchFamily="34" charset="0"/>
            </a:endParaRPr>
          </a:p>
          <a:p>
            <a:r>
              <a:rPr lang="nb-NO" dirty="0" err="1">
                <a:effectLst/>
                <a:latin typeface="Calibri" panose="020F0502020204030204" pitchFamily="34" charset="0"/>
              </a:rPr>
              <a:t>scp</a:t>
            </a:r>
            <a:r>
              <a:rPr lang="nb-NO" dirty="0">
                <a:effectLst/>
                <a:latin typeface="Calibri" panose="020F0502020204030204" pitchFamily="34" charset="0"/>
              </a:rPr>
              <a:t> -r Terminoppgave\ Høst/ adbaa005@10.100.4.161:/var/</a:t>
            </a:r>
            <a:r>
              <a:rPr lang="nb-NO" dirty="0" err="1">
                <a:effectLst/>
                <a:latin typeface="Calibri" panose="020F0502020204030204" pitchFamily="34" charset="0"/>
              </a:rPr>
              <a:t>www</a:t>
            </a:r>
            <a:r>
              <a:rPr lang="nb-NO" dirty="0">
                <a:effectLst/>
                <a:latin typeface="Calibri" panose="020F0502020204030204" pitchFamily="34" charset="0"/>
              </a:rPr>
              <a:t>/html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5817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816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6" baseType="lpstr">
      <vt:lpstr>Alfabet</vt:lpstr>
      <vt:lpstr>Arial</vt:lpstr>
      <vt:lpstr>Calibri</vt:lpstr>
      <vt:lpstr>Calibri Light</vt:lpstr>
      <vt:lpstr>Office-tema</vt:lpstr>
      <vt:lpstr>Biscuit – Clicker</vt:lpstr>
      <vt:lpstr>Innhold</vt:lpstr>
      <vt:lpstr>Frontend og backend</vt:lpstr>
      <vt:lpstr>Oppbyggning</vt:lpstr>
      <vt:lpstr>Javascript - Oppsummert </vt:lpstr>
      <vt:lpstr>PHP - Oppsummert </vt:lpstr>
      <vt:lpstr>Oppsett av database (i server)</vt:lpstr>
      <vt:lpstr>System oppsett</vt:lpstr>
      <vt:lpstr>Installasjon av pakker</vt:lpstr>
      <vt:lpstr>Kopier «directory» </vt:lpstr>
      <vt:lpstr>MariaDB konfigurasjon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Biscuit – Clicker</dc:title>
  <dc:creator>Adrian Paul Limpiado Balunan</dc:creator>
  <cp:lastModifiedBy>Adrian Paul Limpiado Balunan</cp:lastModifiedBy>
  <cp:revision>1</cp:revision>
  <dcterms:created xsi:type="dcterms:W3CDTF">2023-12-07T20:09:51Z</dcterms:created>
  <dcterms:modified xsi:type="dcterms:W3CDTF">2023-12-08T22:09:02Z</dcterms:modified>
</cp:coreProperties>
</file>