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ED53BD-1CB2-484F-9B79-DCD69496A2AF}" v="27" dt="2023-12-07T19:35:43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Paul Limpiado Balunan" userId="e4c1a52f-95e0-42a3-9589-8dd3b3a00c3f" providerId="ADAL" clId="{CDED53BD-1CB2-484F-9B79-DCD69496A2AF}"/>
    <pc:docChg chg="undo custSel addSld delSld modSld sldOrd">
      <pc:chgData name="Adrian Paul Limpiado Balunan" userId="e4c1a52f-95e0-42a3-9589-8dd3b3a00c3f" providerId="ADAL" clId="{CDED53BD-1CB2-484F-9B79-DCD69496A2AF}" dt="2023-12-07T20:04:22.105" v="4987"/>
      <pc:docMkLst>
        <pc:docMk/>
      </pc:docMkLst>
      <pc:sldChg chg="addSp delSp modSp mod">
        <pc:chgData name="Adrian Paul Limpiado Balunan" userId="e4c1a52f-95e0-42a3-9589-8dd3b3a00c3f" providerId="ADAL" clId="{CDED53BD-1CB2-484F-9B79-DCD69496A2AF}" dt="2023-12-07T19:04:03.569" v="1643" actId="403"/>
        <pc:sldMkLst>
          <pc:docMk/>
          <pc:sldMk cId="1026712522" sldId="256"/>
        </pc:sldMkLst>
        <pc:spChg chg="mod">
          <ac:chgData name="Adrian Paul Limpiado Balunan" userId="e4c1a52f-95e0-42a3-9589-8dd3b3a00c3f" providerId="ADAL" clId="{CDED53BD-1CB2-484F-9B79-DCD69496A2AF}" dt="2023-12-07T18:38:28.859" v="210" actId="2711"/>
          <ac:spMkLst>
            <pc:docMk/>
            <pc:sldMk cId="1026712522" sldId="256"/>
            <ac:spMk id="2" creationId="{8A69CEFE-6182-5A80-340E-8E7852F515A3}"/>
          </ac:spMkLst>
        </pc:spChg>
        <pc:spChg chg="del mod">
          <ac:chgData name="Adrian Paul Limpiado Balunan" userId="e4c1a52f-95e0-42a3-9589-8dd3b3a00c3f" providerId="ADAL" clId="{CDED53BD-1CB2-484F-9B79-DCD69496A2AF}" dt="2023-12-07T18:21:45.320" v="3" actId="478"/>
          <ac:spMkLst>
            <pc:docMk/>
            <pc:sldMk cId="1026712522" sldId="256"/>
            <ac:spMk id="3" creationId="{6C7034AE-FBC4-EE01-06D5-18A725D8B09B}"/>
          </ac:spMkLst>
        </pc:spChg>
        <pc:spChg chg="add mod">
          <ac:chgData name="Adrian Paul Limpiado Balunan" userId="e4c1a52f-95e0-42a3-9589-8dd3b3a00c3f" providerId="ADAL" clId="{CDED53BD-1CB2-484F-9B79-DCD69496A2AF}" dt="2023-12-07T19:04:03.569" v="1643" actId="403"/>
          <ac:spMkLst>
            <pc:docMk/>
            <pc:sldMk cId="1026712522" sldId="256"/>
            <ac:spMk id="9" creationId="{CCDC58BF-EC10-E0BC-70D7-8479D48563B8}"/>
          </ac:spMkLst>
        </pc:spChg>
        <pc:picChg chg="add mod">
          <ac:chgData name="Adrian Paul Limpiado Balunan" userId="e4c1a52f-95e0-42a3-9589-8dd3b3a00c3f" providerId="ADAL" clId="{CDED53BD-1CB2-484F-9B79-DCD69496A2AF}" dt="2023-12-07T18:21:55.116" v="8" actId="1076"/>
          <ac:picMkLst>
            <pc:docMk/>
            <pc:sldMk cId="1026712522" sldId="256"/>
            <ac:picMk id="5" creationId="{73E5B45C-EB1C-24AB-3FE6-993CE3277635}"/>
          </ac:picMkLst>
        </pc:picChg>
        <pc:picChg chg="add del mod">
          <ac:chgData name="Adrian Paul Limpiado Balunan" userId="e4c1a52f-95e0-42a3-9589-8dd3b3a00c3f" providerId="ADAL" clId="{CDED53BD-1CB2-484F-9B79-DCD69496A2AF}" dt="2023-12-07T18:22:08.650" v="19" actId="478"/>
          <ac:picMkLst>
            <pc:docMk/>
            <pc:sldMk cId="1026712522" sldId="256"/>
            <ac:picMk id="6" creationId="{8E858F27-0FF9-160D-98F2-FEF4FFF1E0E6}"/>
          </ac:picMkLst>
        </pc:picChg>
        <pc:picChg chg="add mod">
          <ac:chgData name="Adrian Paul Limpiado Balunan" userId="e4c1a52f-95e0-42a3-9589-8dd3b3a00c3f" providerId="ADAL" clId="{CDED53BD-1CB2-484F-9B79-DCD69496A2AF}" dt="2023-12-07T18:22:06.627" v="17" actId="1076"/>
          <ac:picMkLst>
            <pc:docMk/>
            <pc:sldMk cId="1026712522" sldId="256"/>
            <ac:picMk id="7" creationId="{EE1CF137-556B-C75D-E438-FC861634575F}"/>
          </ac:picMkLst>
        </pc:picChg>
        <pc:picChg chg="add mod">
          <ac:chgData name="Adrian Paul Limpiado Balunan" userId="e4c1a52f-95e0-42a3-9589-8dd3b3a00c3f" providerId="ADAL" clId="{CDED53BD-1CB2-484F-9B79-DCD69496A2AF}" dt="2023-12-07T18:22:03.035" v="14" actId="1076"/>
          <ac:picMkLst>
            <pc:docMk/>
            <pc:sldMk cId="1026712522" sldId="256"/>
            <ac:picMk id="8" creationId="{962969C4-2593-06BF-1E3B-46742CFB6686}"/>
          </ac:picMkLst>
        </pc:picChg>
      </pc:sldChg>
      <pc:sldChg chg="addSp delSp modSp new mod">
        <pc:chgData name="Adrian Paul Limpiado Balunan" userId="e4c1a52f-95e0-42a3-9589-8dd3b3a00c3f" providerId="ADAL" clId="{CDED53BD-1CB2-484F-9B79-DCD69496A2AF}" dt="2023-12-07T20:04:22.105" v="4987"/>
        <pc:sldMkLst>
          <pc:docMk/>
          <pc:sldMk cId="3191017365" sldId="257"/>
        </pc:sldMkLst>
        <pc:spChg chg="mod">
          <ac:chgData name="Adrian Paul Limpiado Balunan" userId="e4c1a52f-95e0-42a3-9589-8dd3b3a00c3f" providerId="ADAL" clId="{CDED53BD-1CB2-484F-9B79-DCD69496A2AF}" dt="2023-12-07T18:32:38.020" v="169" actId="1076"/>
          <ac:spMkLst>
            <pc:docMk/>
            <pc:sldMk cId="3191017365" sldId="257"/>
            <ac:spMk id="2" creationId="{556E4731-8A70-5D75-293C-FEB5BF96FD04}"/>
          </ac:spMkLst>
        </pc:spChg>
        <pc:spChg chg="del">
          <ac:chgData name="Adrian Paul Limpiado Balunan" userId="e4c1a52f-95e0-42a3-9589-8dd3b3a00c3f" providerId="ADAL" clId="{CDED53BD-1CB2-484F-9B79-DCD69496A2AF}" dt="2023-12-07T18:24:07.465" v="164" actId="478"/>
          <ac:spMkLst>
            <pc:docMk/>
            <pc:sldMk cId="3191017365" sldId="257"/>
            <ac:spMk id="3" creationId="{AAD890E2-01CC-48C7-C77A-8EC2E2D4C6FD}"/>
          </ac:spMkLst>
        </pc:spChg>
        <pc:spChg chg="add mod">
          <ac:chgData name="Adrian Paul Limpiado Balunan" userId="e4c1a52f-95e0-42a3-9589-8dd3b3a00c3f" providerId="ADAL" clId="{CDED53BD-1CB2-484F-9B79-DCD69496A2AF}" dt="2023-12-07T20:01:58.938" v="4737" actId="20577"/>
          <ac:spMkLst>
            <pc:docMk/>
            <pc:sldMk cId="3191017365" sldId="257"/>
            <ac:spMk id="4" creationId="{CB52A32A-49F9-3920-89FF-6D9CD39703A3}"/>
          </ac:spMkLst>
        </pc:spChg>
        <pc:spChg chg="add mod">
          <ac:chgData name="Adrian Paul Limpiado Balunan" userId="e4c1a52f-95e0-42a3-9589-8dd3b3a00c3f" providerId="ADAL" clId="{CDED53BD-1CB2-484F-9B79-DCD69496A2AF}" dt="2023-12-07T20:02:12.076" v="4769" actId="20577"/>
          <ac:spMkLst>
            <pc:docMk/>
            <pc:sldMk cId="3191017365" sldId="257"/>
            <ac:spMk id="5" creationId="{BD15B45B-F85C-D479-8E11-DA9E7A0057BA}"/>
          </ac:spMkLst>
        </pc:spChg>
        <pc:spChg chg="add del mod">
          <ac:chgData name="Adrian Paul Limpiado Balunan" userId="e4c1a52f-95e0-42a3-9589-8dd3b3a00c3f" providerId="ADAL" clId="{CDED53BD-1CB2-484F-9B79-DCD69496A2AF}" dt="2023-12-07T20:02:15.756" v="4770" actId="478"/>
          <ac:spMkLst>
            <pc:docMk/>
            <pc:sldMk cId="3191017365" sldId="257"/>
            <ac:spMk id="6" creationId="{77112EE1-8A0B-58EF-EA9F-277CCA7D04E2}"/>
          </ac:spMkLst>
        </pc:spChg>
        <pc:spChg chg="add mod">
          <ac:chgData name="Adrian Paul Limpiado Balunan" userId="e4c1a52f-95e0-42a3-9589-8dd3b3a00c3f" providerId="ADAL" clId="{CDED53BD-1CB2-484F-9B79-DCD69496A2AF}" dt="2023-12-07T20:03:25.705" v="4865" actId="20577"/>
          <ac:spMkLst>
            <pc:docMk/>
            <pc:sldMk cId="3191017365" sldId="257"/>
            <ac:spMk id="7" creationId="{BD41DF12-F198-DE9B-08F5-8032E7BE422D}"/>
          </ac:spMkLst>
        </pc:spChg>
        <pc:spChg chg="add mod">
          <ac:chgData name="Adrian Paul Limpiado Balunan" userId="e4c1a52f-95e0-42a3-9589-8dd3b3a00c3f" providerId="ADAL" clId="{CDED53BD-1CB2-484F-9B79-DCD69496A2AF}" dt="2023-12-07T18:32:41.857" v="170" actId="2711"/>
          <ac:spMkLst>
            <pc:docMk/>
            <pc:sldMk cId="3191017365" sldId="257"/>
            <ac:spMk id="8" creationId="{94097691-47B4-28AB-9180-7B96057FD82B}"/>
          </ac:spMkLst>
        </pc:spChg>
        <pc:spChg chg="add mod">
          <ac:chgData name="Adrian Paul Limpiado Balunan" userId="e4c1a52f-95e0-42a3-9589-8dd3b3a00c3f" providerId="ADAL" clId="{CDED53BD-1CB2-484F-9B79-DCD69496A2AF}" dt="2023-12-07T20:04:22.105" v="4987"/>
          <ac:spMkLst>
            <pc:docMk/>
            <pc:sldMk cId="3191017365" sldId="257"/>
            <ac:spMk id="9" creationId="{B9E2A74B-2F3A-FFB2-B248-2EE59463067B}"/>
          </ac:spMkLst>
        </pc:spChg>
        <pc:spChg chg="add del mod">
          <ac:chgData name="Adrian Paul Limpiado Balunan" userId="e4c1a52f-95e0-42a3-9589-8dd3b3a00c3f" providerId="ADAL" clId="{CDED53BD-1CB2-484F-9B79-DCD69496A2AF}" dt="2023-12-07T20:02:16.882" v="4771" actId="478"/>
          <ac:spMkLst>
            <pc:docMk/>
            <pc:sldMk cId="3191017365" sldId="257"/>
            <ac:spMk id="10" creationId="{0FA67D60-888F-0625-08B4-BACFE03C375B}"/>
          </ac:spMkLst>
        </pc:spChg>
      </pc:sldChg>
      <pc:sldChg chg="new del">
        <pc:chgData name="Adrian Paul Limpiado Balunan" userId="e4c1a52f-95e0-42a3-9589-8dd3b3a00c3f" providerId="ADAL" clId="{CDED53BD-1CB2-484F-9B79-DCD69496A2AF}" dt="2023-12-07T18:38:59.642" v="216" actId="47"/>
        <pc:sldMkLst>
          <pc:docMk/>
          <pc:sldMk cId="547754852" sldId="258"/>
        </pc:sldMkLst>
      </pc:sldChg>
      <pc:sldChg chg="addSp delSp modSp add mod setBg">
        <pc:chgData name="Adrian Paul Limpiado Balunan" userId="e4c1a52f-95e0-42a3-9589-8dd3b3a00c3f" providerId="ADAL" clId="{CDED53BD-1CB2-484F-9B79-DCD69496A2AF}" dt="2023-12-07T19:09:24.315" v="1996" actId="11"/>
        <pc:sldMkLst>
          <pc:docMk/>
          <pc:sldMk cId="4138769072" sldId="258"/>
        </pc:sldMkLst>
        <pc:spChg chg="mod">
          <ac:chgData name="Adrian Paul Limpiado Balunan" userId="e4c1a52f-95e0-42a3-9589-8dd3b3a00c3f" providerId="ADAL" clId="{CDED53BD-1CB2-484F-9B79-DCD69496A2AF}" dt="2023-12-07T19:06:54.567" v="1838" actId="20577"/>
          <ac:spMkLst>
            <pc:docMk/>
            <pc:sldMk cId="4138769072" sldId="258"/>
            <ac:spMk id="2" creationId="{B10DD15A-838F-B8FF-7095-B5E42E144D80}"/>
          </ac:spMkLst>
        </pc:spChg>
        <pc:spChg chg="mod">
          <ac:chgData name="Adrian Paul Limpiado Balunan" userId="e4c1a52f-95e0-42a3-9589-8dd3b3a00c3f" providerId="ADAL" clId="{CDED53BD-1CB2-484F-9B79-DCD69496A2AF}" dt="2023-12-07T19:09:24.315" v="1996" actId="11"/>
          <ac:spMkLst>
            <pc:docMk/>
            <pc:sldMk cId="4138769072" sldId="258"/>
            <ac:spMk id="3" creationId="{0F3AA800-AFEC-B4F8-49B4-4686A21BF224}"/>
          </ac:spMkLst>
        </pc:spChg>
        <pc:spChg chg="del">
          <ac:chgData name="Adrian Paul Limpiado Balunan" userId="e4c1a52f-95e0-42a3-9589-8dd3b3a00c3f" providerId="ADAL" clId="{CDED53BD-1CB2-484F-9B79-DCD69496A2AF}" dt="2023-12-07T18:39:41.559" v="243" actId="478"/>
          <ac:spMkLst>
            <pc:docMk/>
            <pc:sldMk cId="4138769072" sldId="258"/>
            <ac:spMk id="4" creationId="{2FB715E9-ABE3-A37C-C752-8D5AB8AB1C13}"/>
          </ac:spMkLst>
        </pc:spChg>
        <pc:spChg chg="del">
          <ac:chgData name="Adrian Paul Limpiado Balunan" userId="e4c1a52f-95e0-42a3-9589-8dd3b3a00c3f" providerId="ADAL" clId="{CDED53BD-1CB2-484F-9B79-DCD69496A2AF}" dt="2023-12-07T18:39:42.566" v="245" actId="478"/>
          <ac:spMkLst>
            <pc:docMk/>
            <pc:sldMk cId="4138769072" sldId="258"/>
            <ac:spMk id="14" creationId="{061DA155-2468-5895-8DBE-4745AE2152EC}"/>
          </ac:spMkLst>
        </pc:spChg>
        <pc:spChg chg="add mod">
          <ac:chgData name="Adrian Paul Limpiado Balunan" userId="e4c1a52f-95e0-42a3-9589-8dd3b3a00c3f" providerId="ADAL" clId="{CDED53BD-1CB2-484F-9B79-DCD69496A2AF}" dt="2023-12-07T19:09:07.633" v="1990" actId="1076"/>
          <ac:spMkLst>
            <pc:docMk/>
            <pc:sldMk cId="4138769072" sldId="258"/>
            <ac:spMk id="15" creationId="{E304051F-B66B-BD63-CAFF-D23EE07BA146}"/>
          </ac:spMkLst>
        </pc:spChg>
        <pc:spChg chg="add mod">
          <ac:chgData name="Adrian Paul Limpiado Balunan" userId="e4c1a52f-95e0-42a3-9589-8dd3b3a00c3f" providerId="ADAL" clId="{CDED53BD-1CB2-484F-9B79-DCD69496A2AF}" dt="2023-12-07T19:09:18.259" v="1995" actId="1076"/>
          <ac:spMkLst>
            <pc:docMk/>
            <pc:sldMk cId="4138769072" sldId="258"/>
            <ac:spMk id="16" creationId="{81B03A7A-B434-8EC1-F640-14FCC9276DA5}"/>
          </ac:spMkLst>
        </pc:spChg>
        <pc:spChg chg="del">
          <ac:chgData name="Adrian Paul Limpiado Balunan" userId="e4c1a52f-95e0-42a3-9589-8dd3b3a00c3f" providerId="ADAL" clId="{CDED53BD-1CB2-484F-9B79-DCD69496A2AF}" dt="2023-12-07T18:39:47.557" v="248" actId="478"/>
          <ac:spMkLst>
            <pc:docMk/>
            <pc:sldMk cId="4138769072" sldId="258"/>
            <ac:spMk id="17" creationId="{C6E9CF6D-7822-1AA6-D1AB-F18A2A9F5C8B}"/>
          </ac:spMkLst>
        </pc:spChg>
        <pc:spChg chg="del">
          <ac:chgData name="Adrian Paul Limpiado Balunan" userId="e4c1a52f-95e0-42a3-9589-8dd3b3a00c3f" providerId="ADAL" clId="{CDED53BD-1CB2-484F-9B79-DCD69496A2AF}" dt="2023-12-07T18:39:47.557" v="248" actId="478"/>
          <ac:spMkLst>
            <pc:docMk/>
            <pc:sldMk cId="4138769072" sldId="258"/>
            <ac:spMk id="19" creationId="{BDFD7DD3-E552-9AFE-58FB-8A35E728C1C7}"/>
          </ac:spMkLst>
        </pc:spChg>
        <pc:spChg chg="del">
          <ac:chgData name="Adrian Paul Limpiado Balunan" userId="e4c1a52f-95e0-42a3-9589-8dd3b3a00c3f" providerId="ADAL" clId="{CDED53BD-1CB2-484F-9B79-DCD69496A2AF}" dt="2023-12-07T18:39:47.557" v="248" actId="478"/>
          <ac:spMkLst>
            <pc:docMk/>
            <pc:sldMk cId="4138769072" sldId="258"/>
            <ac:spMk id="20" creationId="{4448A9B1-3431-4A27-1D26-E6267B7D1726}"/>
          </ac:spMkLst>
        </pc:spChg>
        <pc:spChg chg="del">
          <ac:chgData name="Adrian Paul Limpiado Balunan" userId="e4c1a52f-95e0-42a3-9589-8dd3b3a00c3f" providerId="ADAL" clId="{CDED53BD-1CB2-484F-9B79-DCD69496A2AF}" dt="2023-12-07T18:39:47.557" v="248" actId="478"/>
          <ac:spMkLst>
            <pc:docMk/>
            <pc:sldMk cId="4138769072" sldId="258"/>
            <ac:spMk id="21" creationId="{FC073F4B-7C7D-DA78-9B60-202C0802515C}"/>
          </ac:spMkLst>
        </pc:spChg>
        <pc:spChg chg="del">
          <ac:chgData name="Adrian Paul Limpiado Balunan" userId="e4c1a52f-95e0-42a3-9589-8dd3b3a00c3f" providerId="ADAL" clId="{CDED53BD-1CB2-484F-9B79-DCD69496A2AF}" dt="2023-12-07T18:39:47.557" v="248" actId="478"/>
          <ac:spMkLst>
            <pc:docMk/>
            <pc:sldMk cId="4138769072" sldId="258"/>
            <ac:spMk id="22" creationId="{16774F17-7A22-43D0-ABF1-DBFDBD6637A5}"/>
          </ac:spMkLst>
        </pc:spChg>
        <pc:spChg chg="del">
          <ac:chgData name="Adrian Paul Limpiado Balunan" userId="e4c1a52f-95e0-42a3-9589-8dd3b3a00c3f" providerId="ADAL" clId="{CDED53BD-1CB2-484F-9B79-DCD69496A2AF}" dt="2023-12-07T18:39:47.557" v="248" actId="478"/>
          <ac:spMkLst>
            <pc:docMk/>
            <pc:sldMk cId="4138769072" sldId="258"/>
            <ac:spMk id="23" creationId="{9F55C4AE-8AFB-584A-25CF-5168330B5948}"/>
          </ac:spMkLst>
        </pc:spChg>
        <pc:spChg chg="del">
          <ac:chgData name="Adrian Paul Limpiado Balunan" userId="e4c1a52f-95e0-42a3-9589-8dd3b3a00c3f" providerId="ADAL" clId="{CDED53BD-1CB2-484F-9B79-DCD69496A2AF}" dt="2023-12-07T18:39:47.557" v="248" actId="478"/>
          <ac:spMkLst>
            <pc:docMk/>
            <pc:sldMk cId="4138769072" sldId="258"/>
            <ac:spMk id="24" creationId="{D511790C-67E7-40B6-4095-C1E9170C4C61}"/>
          </ac:spMkLst>
        </pc:spChg>
        <pc:spChg chg="del">
          <ac:chgData name="Adrian Paul Limpiado Balunan" userId="e4c1a52f-95e0-42a3-9589-8dd3b3a00c3f" providerId="ADAL" clId="{CDED53BD-1CB2-484F-9B79-DCD69496A2AF}" dt="2023-12-07T18:39:47.557" v="248" actId="478"/>
          <ac:spMkLst>
            <pc:docMk/>
            <pc:sldMk cId="4138769072" sldId="258"/>
            <ac:spMk id="25" creationId="{600A2304-CC2E-8E6C-34BA-D977DA3FCF98}"/>
          </ac:spMkLst>
        </pc:spChg>
        <pc:spChg chg="del">
          <ac:chgData name="Adrian Paul Limpiado Balunan" userId="e4c1a52f-95e0-42a3-9589-8dd3b3a00c3f" providerId="ADAL" clId="{CDED53BD-1CB2-484F-9B79-DCD69496A2AF}" dt="2023-12-07T18:39:47.557" v="248" actId="478"/>
          <ac:spMkLst>
            <pc:docMk/>
            <pc:sldMk cId="4138769072" sldId="258"/>
            <ac:spMk id="26" creationId="{9CB7974D-D50C-A131-2223-FBBA20934F24}"/>
          </ac:spMkLst>
        </pc:spChg>
        <pc:spChg chg="del">
          <ac:chgData name="Adrian Paul Limpiado Balunan" userId="e4c1a52f-95e0-42a3-9589-8dd3b3a00c3f" providerId="ADAL" clId="{CDED53BD-1CB2-484F-9B79-DCD69496A2AF}" dt="2023-12-07T18:39:47.557" v="248" actId="478"/>
          <ac:spMkLst>
            <pc:docMk/>
            <pc:sldMk cId="4138769072" sldId="258"/>
            <ac:spMk id="27" creationId="{60858A1C-50D2-87B9-ABEB-E6C0FEA475F9}"/>
          </ac:spMkLst>
        </pc:spChg>
        <pc:spChg chg="del">
          <ac:chgData name="Adrian Paul Limpiado Balunan" userId="e4c1a52f-95e0-42a3-9589-8dd3b3a00c3f" providerId="ADAL" clId="{CDED53BD-1CB2-484F-9B79-DCD69496A2AF}" dt="2023-12-07T18:39:47.557" v="248" actId="478"/>
          <ac:spMkLst>
            <pc:docMk/>
            <pc:sldMk cId="4138769072" sldId="258"/>
            <ac:spMk id="29" creationId="{FA68BC63-5199-3D01-54ED-903B781F406A}"/>
          </ac:spMkLst>
        </pc:spChg>
        <pc:spChg chg="del">
          <ac:chgData name="Adrian Paul Limpiado Balunan" userId="e4c1a52f-95e0-42a3-9589-8dd3b3a00c3f" providerId="ADAL" clId="{CDED53BD-1CB2-484F-9B79-DCD69496A2AF}" dt="2023-12-07T18:39:47.557" v="248" actId="478"/>
          <ac:spMkLst>
            <pc:docMk/>
            <pc:sldMk cId="4138769072" sldId="258"/>
            <ac:spMk id="32" creationId="{B85D2F15-E393-A313-DE8C-F3F53CA54DC9}"/>
          </ac:spMkLst>
        </pc:spChg>
        <pc:spChg chg="del">
          <ac:chgData name="Adrian Paul Limpiado Balunan" userId="e4c1a52f-95e0-42a3-9589-8dd3b3a00c3f" providerId="ADAL" clId="{CDED53BD-1CB2-484F-9B79-DCD69496A2AF}" dt="2023-12-07T18:39:47.557" v="248" actId="478"/>
          <ac:spMkLst>
            <pc:docMk/>
            <pc:sldMk cId="4138769072" sldId="258"/>
            <ac:spMk id="33" creationId="{E513FF6A-7C6B-29F6-7C7C-7AAF8E736E4E}"/>
          </ac:spMkLst>
        </pc:spChg>
        <pc:spChg chg="del">
          <ac:chgData name="Adrian Paul Limpiado Balunan" userId="e4c1a52f-95e0-42a3-9589-8dd3b3a00c3f" providerId="ADAL" clId="{CDED53BD-1CB2-484F-9B79-DCD69496A2AF}" dt="2023-12-07T18:39:47.557" v="248" actId="478"/>
          <ac:spMkLst>
            <pc:docMk/>
            <pc:sldMk cId="4138769072" sldId="258"/>
            <ac:spMk id="35" creationId="{5A8423E8-81F6-6FBE-58D2-CC7A1BF29A6F}"/>
          </ac:spMkLst>
        </pc:spChg>
        <pc:picChg chg="add mod">
          <ac:chgData name="Adrian Paul Limpiado Balunan" userId="e4c1a52f-95e0-42a3-9589-8dd3b3a00c3f" providerId="ADAL" clId="{CDED53BD-1CB2-484F-9B79-DCD69496A2AF}" dt="2023-12-07T18:48:58.350" v="797" actId="1076"/>
          <ac:picMkLst>
            <pc:docMk/>
            <pc:sldMk cId="4138769072" sldId="258"/>
            <ac:picMk id="6" creationId="{C58441A0-75F2-146B-1132-0ED2E42D04B4}"/>
          </ac:picMkLst>
        </pc:picChg>
        <pc:picChg chg="add mod">
          <ac:chgData name="Adrian Paul Limpiado Balunan" userId="e4c1a52f-95e0-42a3-9589-8dd3b3a00c3f" providerId="ADAL" clId="{CDED53BD-1CB2-484F-9B79-DCD69496A2AF}" dt="2023-12-07T18:47:56.518" v="771" actId="1076"/>
          <ac:picMkLst>
            <pc:docMk/>
            <pc:sldMk cId="4138769072" sldId="258"/>
            <ac:picMk id="8" creationId="{5C23DA17-7237-7F3B-F1B1-810542FD72E5}"/>
          </ac:picMkLst>
        </pc:picChg>
        <pc:picChg chg="add del mod">
          <ac:chgData name="Adrian Paul Limpiado Balunan" userId="e4c1a52f-95e0-42a3-9589-8dd3b3a00c3f" providerId="ADAL" clId="{CDED53BD-1CB2-484F-9B79-DCD69496A2AF}" dt="2023-12-07T18:48:47.179" v="789" actId="478"/>
          <ac:picMkLst>
            <pc:docMk/>
            <pc:sldMk cId="4138769072" sldId="258"/>
            <ac:picMk id="10" creationId="{4702A0CA-588A-A908-C793-86E18F769D31}"/>
          </ac:picMkLst>
        </pc:picChg>
        <pc:picChg chg="add mod">
          <ac:chgData name="Adrian Paul Limpiado Balunan" userId="e4c1a52f-95e0-42a3-9589-8dd3b3a00c3f" providerId="ADAL" clId="{CDED53BD-1CB2-484F-9B79-DCD69496A2AF}" dt="2023-12-07T18:48:59.636" v="798" actId="1076"/>
          <ac:picMkLst>
            <pc:docMk/>
            <pc:sldMk cId="4138769072" sldId="258"/>
            <ac:picMk id="13" creationId="{FBF0D7CC-B00B-6FEF-64D8-A649B20AE6E8}"/>
          </ac:picMkLst>
        </pc:picChg>
        <pc:cxnChg chg="del">
          <ac:chgData name="Adrian Paul Limpiado Balunan" userId="e4c1a52f-95e0-42a3-9589-8dd3b3a00c3f" providerId="ADAL" clId="{CDED53BD-1CB2-484F-9B79-DCD69496A2AF}" dt="2023-12-07T18:39:42.003" v="244" actId="478"/>
          <ac:cxnSpMkLst>
            <pc:docMk/>
            <pc:sldMk cId="4138769072" sldId="258"/>
            <ac:cxnSpMk id="11" creationId="{2177D889-2B56-BE7B-0072-57E837A4F65B}"/>
          </ac:cxnSpMkLst>
        </pc:cxnChg>
        <pc:cxnChg chg="del">
          <ac:chgData name="Adrian Paul Limpiado Balunan" userId="e4c1a52f-95e0-42a3-9589-8dd3b3a00c3f" providerId="ADAL" clId="{CDED53BD-1CB2-484F-9B79-DCD69496A2AF}" dt="2023-12-07T18:39:47.557" v="248" actId="478"/>
          <ac:cxnSpMkLst>
            <pc:docMk/>
            <pc:sldMk cId="4138769072" sldId="258"/>
            <ac:cxnSpMk id="18" creationId="{CEA711AA-40BE-1CDD-7674-DD3D84F7B758}"/>
          </ac:cxnSpMkLst>
        </pc:cxnChg>
      </pc:sldChg>
      <pc:sldChg chg="modSp add mod setBg">
        <pc:chgData name="Adrian Paul Limpiado Balunan" userId="e4c1a52f-95e0-42a3-9589-8dd3b3a00c3f" providerId="ADAL" clId="{CDED53BD-1CB2-484F-9B79-DCD69496A2AF}" dt="2023-12-07T19:07:01.443" v="1858" actId="20577"/>
        <pc:sldMkLst>
          <pc:docMk/>
          <pc:sldMk cId="4255072183" sldId="265"/>
        </pc:sldMkLst>
        <pc:spChg chg="mod">
          <ac:chgData name="Adrian Paul Limpiado Balunan" userId="e4c1a52f-95e0-42a3-9589-8dd3b3a00c3f" providerId="ADAL" clId="{CDED53BD-1CB2-484F-9B79-DCD69496A2AF}" dt="2023-12-07T19:07:01.443" v="1858" actId="20577"/>
          <ac:spMkLst>
            <pc:docMk/>
            <pc:sldMk cId="4255072183" sldId="265"/>
            <ac:spMk id="2" creationId="{A608F042-A08D-C91C-6F5E-5F7A731A9C2F}"/>
          </ac:spMkLst>
        </pc:spChg>
      </pc:sldChg>
      <pc:sldChg chg="addSp delSp modSp add mod">
        <pc:chgData name="Adrian Paul Limpiado Balunan" userId="e4c1a52f-95e0-42a3-9589-8dd3b3a00c3f" providerId="ADAL" clId="{CDED53BD-1CB2-484F-9B79-DCD69496A2AF}" dt="2023-12-07T18:59:58.204" v="1522" actId="1076"/>
        <pc:sldMkLst>
          <pc:docMk/>
          <pc:sldMk cId="2960433137" sldId="266"/>
        </pc:sldMkLst>
        <pc:spChg chg="mod">
          <ac:chgData name="Adrian Paul Limpiado Balunan" userId="e4c1a52f-95e0-42a3-9589-8dd3b3a00c3f" providerId="ADAL" clId="{CDED53BD-1CB2-484F-9B79-DCD69496A2AF}" dt="2023-12-07T18:50:53.180" v="863" actId="20577"/>
          <ac:spMkLst>
            <pc:docMk/>
            <pc:sldMk cId="2960433137" sldId="266"/>
            <ac:spMk id="2" creationId="{B10DD15A-838F-B8FF-7095-B5E42E144D80}"/>
          </ac:spMkLst>
        </pc:spChg>
        <pc:spChg chg="mod">
          <ac:chgData name="Adrian Paul Limpiado Balunan" userId="e4c1a52f-95e0-42a3-9589-8dd3b3a00c3f" providerId="ADAL" clId="{CDED53BD-1CB2-484F-9B79-DCD69496A2AF}" dt="2023-12-07T18:59:45.008" v="1516" actId="113"/>
          <ac:spMkLst>
            <pc:docMk/>
            <pc:sldMk cId="2960433137" sldId="266"/>
            <ac:spMk id="3" creationId="{0F3AA800-AFEC-B4F8-49B4-4686A21BF224}"/>
          </ac:spMkLst>
        </pc:spChg>
        <pc:spChg chg="add del">
          <ac:chgData name="Adrian Paul Limpiado Balunan" userId="e4c1a52f-95e0-42a3-9589-8dd3b3a00c3f" providerId="ADAL" clId="{CDED53BD-1CB2-484F-9B79-DCD69496A2AF}" dt="2023-12-07T18:54:30.313" v="1147"/>
          <ac:spMkLst>
            <pc:docMk/>
            <pc:sldMk cId="2960433137" sldId="266"/>
            <ac:spMk id="7" creationId="{AE9DBDA9-0F63-91C6-586B-41A037B55120}"/>
          </ac:spMkLst>
        </pc:spChg>
        <pc:picChg chg="add mod">
          <ac:chgData name="Adrian Paul Limpiado Balunan" userId="e4c1a52f-95e0-42a3-9589-8dd3b3a00c3f" providerId="ADAL" clId="{CDED53BD-1CB2-484F-9B79-DCD69496A2AF}" dt="2023-12-07T18:59:58.204" v="1522" actId="1076"/>
          <ac:picMkLst>
            <pc:docMk/>
            <pc:sldMk cId="2960433137" sldId="266"/>
            <ac:picMk id="5" creationId="{5C795504-D05C-764E-1578-6D9A1F71090A}"/>
          </ac:picMkLst>
        </pc:picChg>
        <pc:picChg chg="del">
          <ac:chgData name="Adrian Paul Limpiado Balunan" userId="e4c1a52f-95e0-42a3-9589-8dd3b3a00c3f" providerId="ADAL" clId="{CDED53BD-1CB2-484F-9B79-DCD69496A2AF}" dt="2023-12-07T18:50:55.163" v="865" actId="478"/>
          <ac:picMkLst>
            <pc:docMk/>
            <pc:sldMk cId="2960433137" sldId="266"/>
            <ac:picMk id="6" creationId="{C58441A0-75F2-146B-1132-0ED2E42D04B4}"/>
          </ac:picMkLst>
        </pc:picChg>
        <pc:picChg chg="del">
          <ac:chgData name="Adrian Paul Limpiado Balunan" userId="e4c1a52f-95e0-42a3-9589-8dd3b3a00c3f" providerId="ADAL" clId="{CDED53BD-1CB2-484F-9B79-DCD69496A2AF}" dt="2023-12-07T18:50:54.931" v="864" actId="478"/>
          <ac:picMkLst>
            <pc:docMk/>
            <pc:sldMk cId="2960433137" sldId="266"/>
            <ac:picMk id="8" creationId="{5C23DA17-7237-7F3B-F1B1-810542FD72E5}"/>
          </ac:picMkLst>
        </pc:picChg>
        <pc:picChg chg="del">
          <ac:chgData name="Adrian Paul Limpiado Balunan" userId="e4c1a52f-95e0-42a3-9589-8dd3b3a00c3f" providerId="ADAL" clId="{CDED53BD-1CB2-484F-9B79-DCD69496A2AF}" dt="2023-12-07T18:50:55.434" v="866" actId="478"/>
          <ac:picMkLst>
            <pc:docMk/>
            <pc:sldMk cId="2960433137" sldId="266"/>
            <ac:picMk id="13" creationId="{FBF0D7CC-B00B-6FEF-64D8-A649B20AE6E8}"/>
          </ac:picMkLst>
        </pc:picChg>
      </pc:sldChg>
      <pc:sldChg chg="addSp delSp modSp add mod">
        <pc:chgData name="Adrian Paul Limpiado Balunan" userId="e4c1a52f-95e0-42a3-9589-8dd3b3a00c3f" providerId="ADAL" clId="{CDED53BD-1CB2-484F-9B79-DCD69496A2AF}" dt="2023-12-07T19:19:42.619" v="2987" actId="114"/>
        <pc:sldMkLst>
          <pc:docMk/>
          <pc:sldMk cId="505831040" sldId="267"/>
        </pc:sldMkLst>
        <pc:spChg chg="mod">
          <ac:chgData name="Adrian Paul Limpiado Balunan" userId="e4c1a52f-95e0-42a3-9589-8dd3b3a00c3f" providerId="ADAL" clId="{CDED53BD-1CB2-484F-9B79-DCD69496A2AF}" dt="2023-12-07T19:00:07.596" v="1552" actId="20577"/>
          <ac:spMkLst>
            <pc:docMk/>
            <pc:sldMk cId="505831040" sldId="267"/>
            <ac:spMk id="2" creationId="{B10DD15A-838F-B8FF-7095-B5E42E144D80}"/>
          </ac:spMkLst>
        </pc:spChg>
        <pc:spChg chg="mod">
          <ac:chgData name="Adrian Paul Limpiado Balunan" userId="e4c1a52f-95e0-42a3-9589-8dd3b3a00c3f" providerId="ADAL" clId="{CDED53BD-1CB2-484F-9B79-DCD69496A2AF}" dt="2023-12-07T19:19:42.619" v="2987" actId="114"/>
          <ac:spMkLst>
            <pc:docMk/>
            <pc:sldMk cId="505831040" sldId="267"/>
            <ac:spMk id="3" creationId="{0F3AA800-AFEC-B4F8-49B4-4686A21BF224}"/>
          </ac:spMkLst>
        </pc:spChg>
        <pc:spChg chg="add mod">
          <ac:chgData name="Adrian Paul Limpiado Balunan" userId="e4c1a52f-95e0-42a3-9589-8dd3b3a00c3f" providerId="ADAL" clId="{CDED53BD-1CB2-484F-9B79-DCD69496A2AF}" dt="2023-12-07T19:08:48.930" v="1986" actId="1076"/>
          <ac:spMkLst>
            <pc:docMk/>
            <pc:sldMk cId="505831040" sldId="267"/>
            <ac:spMk id="7" creationId="{A6A919F8-E807-9480-0054-63BA2E640BF1}"/>
          </ac:spMkLst>
        </pc:spChg>
        <pc:spChg chg="add mod">
          <ac:chgData name="Adrian Paul Limpiado Balunan" userId="e4c1a52f-95e0-42a3-9589-8dd3b3a00c3f" providerId="ADAL" clId="{CDED53BD-1CB2-484F-9B79-DCD69496A2AF}" dt="2023-12-07T19:10:36.234" v="2058" actId="1076"/>
          <ac:spMkLst>
            <pc:docMk/>
            <pc:sldMk cId="505831040" sldId="267"/>
            <ac:spMk id="12" creationId="{B723B395-99E8-79BE-7E16-049060552074}"/>
          </ac:spMkLst>
        </pc:spChg>
        <pc:picChg chg="del">
          <ac:chgData name="Adrian Paul Limpiado Balunan" userId="e4c1a52f-95e0-42a3-9589-8dd3b3a00c3f" providerId="ADAL" clId="{CDED53BD-1CB2-484F-9B79-DCD69496A2AF}" dt="2023-12-07T19:00:14.625" v="1555" actId="478"/>
          <ac:picMkLst>
            <pc:docMk/>
            <pc:sldMk cId="505831040" sldId="267"/>
            <ac:picMk id="5" creationId="{5C795504-D05C-764E-1578-6D9A1F71090A}"/>
          </ac:picMkLst>
        </pc:picChg>
        <pc:picChg chg="add mod">
          <ac:chgData name="Adrian Paul Limpiado Balunan" userId="e4c1a52f-95e0-42a3-9589-8dd3b3a00c3f" providerId="ADAL" clId="{CDED53BD-1CB2-484F-9B79-DCD69496A2AF}" dt="2023-12-07T19:08:40.957" v="1982" actId="1076"/>
          <ac:picMkLst>
            <pc:docMk/>
            <pc:sldMk cId="505831040" sldId="267"/>
            <ac:picMk id="6" creationId="{A782D37F-6B7B-064E-B4C1-A10A5751903C}"/>
          </ac:picMkLst>
        </pc:picChg>
        <pc:picChg chg="add mod">
          <ac:chgData name="Adrian Paul Limpiado Balunan" userId="e4c1a52f-95e0-42a3-9589-8dd3b3a00c3f" providerId="ADAL" clId="{CDED53BD-1CB2-484F-9B79-DCD69496A2AF}" dt="2023-12-07T19:10:37.071" v="2059" actId="1076"/>
          <ac:picMkLst>
            <pc:docMk/>
            <pc:sldMk cId="505831040" sldId="267"/>
            <ac:picMk id="9" creationId="{4FB81818-4E65-AEEE-8ECA-8223DE19792F}"/>
          </ac:picMkLst>
        </pc:picChg>
        <pc:picChg chg="add del">
          <ac:chgData name="Adrian Paul Limpiado Balunan" userId="e4c1a52f-95e0-42a3-9589-8dd3b3a00c3f" providerId="ADAL" clId="{CDED53BD-1CB2-484F-9B79-DCD69496A2AF}" dt="2023-12-07T19:10:25.686" v="2052" actId="478"/>
          <ac:picMkLst>
            <pc:docMk/>
            <pc:sldMk cId="505831040" sldId="267"/>
            <ac:picMk id="11" creationId="{289A8A02-2BF6-A7F7-357A-7C0F808C23A3}"/>
          </ac:picMkLst>
        </pc:picChg>
      </pc:sldChg>
      <pc:sldChg chg="modSp new del mod">
        <pc:chgData name="Adrian Paul Limpiado Balunan" userId="e4c1a52f-95e0-42a3-9589-8dd3b3a00c3f" providerId="ADAL" clId="{CDED53BD-1CB2-484F-9B79-DCD69496A2AF}" dt="2023-12-07T18:59:55.309" v="1521" actId="2696"/>
        <pc:sldMkLst>
          <pc:docMk/>
          <pc:sldMk cId="2149196469" sldId="267"/>
        </pc:sldMkLst>
        <pc:spChg chg="mod">
          <ac:chgData name="Adrian Paul Limpiado Balunan" userId="e4c1a52f-95e0-42a3-9589-8dd3b3a00c3f" providerId="ADAL" clId="{CDED53BD-1CB2-484F-9B79-DCD69496A2AF}" dt="2023-12-07T18:58:06.865" v="1444" actId="20577"/>
          <ac:spMkLst>
            <pc:docMk/>
            <pc:sldMk cId="2149196469" sldId="267"/>
            <ac:spMk id="2" creationId="{9BD0BD3E-3C2D-C78F-279A-204B92BEC301}"/>
          </ac:spMkLst>
        </pc:spChg>
        <pc:spChg chg="mod">
          <ac:chgData name="Adrian Paul Limpiado Balunan" userId="e4c1a52f-95e0-42a3-9589-8dd3b3a00c3f" providerId="ADAL" clId="{CDED53BD-1CB2-484F-9B79-DCD69496A2AF}" dt="2023-12-07T18:59:51.093" v="1520" actId="20577"/>
          <ac:spMkLst>
            <pc:docMk/>
            <pc:sldMk cId="2149196469" sldId="267"/>
            <ac:spMk id="3" creationId="{5A543B22-148A-F1A1-9DA3-C82B18DB42B8}"/>
          </ac:spMkLst>
        </pc:spChg>
      </pc:sldChg>
      <pc:sldChg chg="new del">
        <pc:chgData name="Adrian Paul Limpiado Balunan" userId="e4c1a52f-95e0-42a3-9589-8dd3b3a00c3f" providerId="ADAL" clId="{CDED53BD-1CB2-484F-9B79-DCD69496A2AF}" dt="2023-12-07T19:11:48.484" v="2167" actId="47"/>
        <pc:sldMkLst>
          <pc:docMk/>
          <pc:sldMk cId="1659391933" sldId="268"/>
        </pc:sldMkLst>
      </pc:sldChg>
      <pc:sldChg chg="addSp delSp modSp add del mod">
        <pc:chgData name="Adrian Paul Limpiado Balunan" userId="e4c1a52f-95e0-42a3-9589-8dd3b3a00c3f" providerId="ADAL" clId="{CDED53BD-1CB2-484F-9B79-DCD69496A2AF}" dt="2023-12-07T19:59:14.634" v="4693" actId="20577"/>
        <pc:sldMkLst>
          <pc:docMk/>
          <pc:sldMk cId="2260302115" sldId="268"/>
        </pc:sldMkLst>
        <pc:spChg chg="mod">
          <ac:chgData name="Adrian Paul Limpiado Balunan" userId="e4c1a52f-95e0-42a3-9589-8dd3b3a00c3f" providerId="ADAL" clId="{CDED53BD-1CB2-484F-9B79-DCD69496A2AF}" dt="2023-12-07T19:11:53.814" v="2179" actId="20577"/>
          <ac:spMkLst>
            <pc:docMk/>
            <pc:sldMk cId="2260302115" sldId="268"/>
            <ac:spMk id="2" creationId="{B10DD15A-838F-B8FF-7095-B5E42E144D80}"/>
          </ac:spMkLst>
        </pc:spChg>
        <pc:spChg chg="mod">
          <ac:chgData name="Adrian Paul Limpiado Balunan" userId="e4c1a52f-95e0-42a3-9589-8dd3b3a00c3f" providerId="ADAL" clId="{CDED53BD-1CB2-484F-9B79-DCD69496A2AF}" dt="2023-12-07T19:59:14.634" v="4693" actId="20577"/>
          <ac:spMkLst>
            <pc:docMk/>
            <pc:sldMk cId="2260302115" sldId="268"/>
            <ac:spMk id="3" creationId="{0F3AA800-AFEC-B4F8-49B4-4686A21BF224}"/>
          </ac:spMkLst>
        </pc:spChg>
        <pc:spChg chg="add del mod">
          <ac:chgData name="Adrian Paul Limpiado Balunan" userId="e4c1a52f-95e0-42a3-9589-8dd3b3a00c3f" providerId="ADAL" clId="{CDED53BD-1CB2-484F-9B79-DCD69496A2AF}" dt="2023-12-07T19:20:46.403" v="3008" actId="478"/>
          <ac:spMkLst>
            <pc:docMk/>
            <pc:sldMk cId="2260302115" sldId="268"/>
            <ac:spMk id="11" creationId="{52EE4E7F-43EA-86E0-BA88-3B04A60FFCB6}"/>
          </ac:spMkLst>
        </pc:spChg>
        <pc:spChg chg="del">
          <ac:chgData name="Adrian Paul Limpiado Balunan" userId="e4c1a52f-95e0-42a3-9589-8dd3b3a00c3f" providerId="ADAL" clId="{CDED53BD-1CB2-484F-9B79-DCD69496A2AF}" dt="2023-12-07T19:19:49.378" v="2989" actId="478"/>
          <ac:spMkLst>
            <pc:docMk/>
            <pc:sldMk cId="2260302115" sldId="268"/>
            <ac:spMk id="12" creationId="{B723B395-99E8-79BE-7E16-049060552074}"/>
          </ac:spMkLst>
        </pc:spChg>
        <pc:picChg chg="add mod">
          <ac:chgData name="Adrian Paul Limpiado Balunan" userId="e4c1a52f-95e0-42a3-9589-8dd3b3a00c3f" providerId="ADAL" clId="{CDED53BD-1CB2-484F-9B79-DCD69496A2AF}" dt="2023-12-07T19:20:13.811" v="2996" actId="1076"/>
          <ac:picMkLst>
            <pc:docMk/>
            <pc:sldMk cId="2260302115" sldId="268"/>
            <ac:picMk id="5" creationId="{988F6F25-D20E-F388-A5DB-B2B07CE451A8}"/>
          </ac:picMkLst>
        </pc:picChg>
        <pc:picChg chg="del">
          <ac:chgData name="Adrian Paul Limpiado Balunan" userId="e4c1a52f-95e0-42a3-9589-8dd3b3a00c3f" providerId="ADAL" clId="{CDED53BD-1CB2-484F-9B79-DCD69496A2AF}" dt="2023-12-07T19:20:10.022" v="2993" actId="478"/>
          <ac:picMkLst>
            <pc:docMk/>
            <pc:sldMk cId="2260302115" sldId="268"/>
            <ac:picMk id="6" creationId="{A782D37F-6B7B-064E-B4C1-A10A5751903C}"/>
          </ac:picMkLst>
        </pc:picChg>
        <pc:picChg chg="del">
          <ac:chgData name="Adrian Paul Limpiado Balunan" userId="e4c1a52f-95e0-42a3-9589-8dd3b3a00c3f" providerId="ADAL" clId="{CDED53BD-1CB2-484F-9B79-DCD69496A2AF}" dt="2023-12-07T19:19:47.813" v="2988" actId="478"/>
          <ac:picMkLst>
            <pc:docMk/>
            <pc:sldMk cId="2260302115" sldId="268"/>
            <ac:picMk id="9" creationId="{4FB81818-4E65-AEEE-8ECA-8223DE19792F}"/>
          </ac:picMkLst>
        </pc:picChg>
        <pc:picChg chg="add mod">
          <ac:chgData name="Adrian Paul Limpiado Balunan" userId="e4c1a52f-95e0-42a3-9589-8dd3b3a00c3f" providerId="ADAL" clId="{CDED53BD-1CB2-484F-9B79-DCD69496A2AF}" dt="2023-12-07T19:20:44.690" v="3007" actId="1076"/>
          <ac:picMkLst>
            <pc:docMk/>
            <pc:sldMk cId="2260302115" sldId="268"/>
            <ac:picMk id="10" creationId="{5C3587FD-7322-3709-B21E-806C00452B92}"/>
          </ac:picMkLst>
        </pc:picChg>
      </pc:sldChg>
      <pc:sldChg chg="add del">
        <pc:chgData name="Adrian Paul Limpiado Balunan" userId="e4c1a52f-95e0-42a3-9589-8dd3b3a00c3f" providerId="ADAL" clId="{CDED53BD-1CB2-484F-9B79-DCD69496A2AF}" dt="2023-12-07T19:13:13.379" v="2325" actId="47"/>
        <pc:sldMkLst>
          <pc:docMk/>
          <pc:sldMk cId="191151422" sldId="269"/>
        </pc:sldMkLst>
      </pc:sldChg>
      <pc:sldChg chg="add del">
        <pc:chgData name="Adrian Paul Limpiado Balunan" userId="e4c1a52f-95e0-42a3-9589-8dd3b3a00c3f" providerId="ADAL" clId="{CDED53BD-1CB2-484F-9B79-DCD69496A2AF}" dt="2023-12-07T19:13:03.712" v="2322" actId="47"/>
        <pc:sldMkLst>
          <pc:docMk/>
          <pc:sldMk cId="878252968" sldId="269"/>
        </pc:sldMkLst>
      </pc:sldChg>
      <pc:sldChg chg="modSp new del mod">
        <pc:chgData name="Adrian Paul Limpiado Balunan" userId="e4c1a52f-95e0-42a3-9589-8dd3b3a00c3f" providerId="ADAL" clId="{CDED53BD-1CB2-484F-9B79-DCD69496A2AF}" dt="2023-12-07T19:21:14.249" v="3021" actId="47"/>
        <pc:sldMkLst>
          <pc:docMk/>
          <pc:sldMk cId="1499003332" sldId="269"/>
        </pc:sldMkLst>
        <pc:spChg chg="mod">
          <ac:chgData name="Adrian Paul Limpiado Balunan" userId="e4c1a52f-95e0-42a3-9589-8dd3b3a00c3f" providerId="ADAL" clId="{CDED53BD-1CB2-484F-9B79-DCD69496A2AF}" dt="2023-12-07T19:21:03.162" v="3015" actId="20577"/>
          <ac:spMkLst>
            <pc:docMk/>
            <pc:sldMk cId="1499003332" sldId="269"/>
            <ac:spMk id="2" creationId="{C1785778-5560-46F8-B6A9-3ECA7EC3AB95}"/>
          </ac:spMkLst>
        </pc:spChg>
      </pc:sldChg>
      <pc:sldChg chg="delSp modSp add del mod">
        <pc:chgData name="Adrian Paul Limpiado Balunan" userId="e4c1a52f-95e0-42a3-9589-8dd3b3a00c3f" providerId="ADAL" clId="{CDED53BD-1CB2-484F-9B79-DCD69496A2AF}" dt="2023-12-07T19:23:35.979" v="3279" actId="20577"/>
        <pc:sldMkLst>
          <pc:docMk/>
          <pc:sldMk cId="1226398961" sldId="270"/>
        </pc:sldMkLst>
        <pc:spChg chg="mod">
          <ac:chgData name="Adrian Paul Limpiado Balunan" userId="e4c1a52f-95e0-42a3-9589-8dd3b3a00c3f" providerId="ADAL" clId="{CDED53BD-1CB2-484F-9B79-DCD69496A2AF}" dt="2023-12-07T19:21:21.881" v="3048" actId="20577"/>
          <ac:spMkLst>
            <pc:docMk/>
            <pc:sldMk cId="1226398961" sldId="270"/>
            <ac:spMk id="2" creationId="{B10DD15A-838F-B8FF-7095-B5E42E144D80}"/>
          </ac:spMkLst>
        </pc:spChg>
        <pc:spChg chg="mod">
          <ac:chgData name="Adrian Paul Limpiado Balunan" userId="e4c1a52f-95e0-42a3-9589-8dd3b3a00c3f" providerId="ADAL" clId="{CDED53BD-1CB2-484F-9B79-DCD69496A2AF}" dt="2023-12-07T19:23:35.979" v="3279" actId="20577"/>
          <ac:spMkLst>
            <pc:docMk/>
            <pc:sldMk cId="1226398961" sldId="270"/>
            <ac:spMk id="3" creationId="{0F3AA800-AFEC-B4F8-49B4-4686A21BF224}"/>
          </ac:spMkLst>
        </pc:spChg>
        <pc:spChg chg="del">
          <ac:chgData name="Adrian Paul Limpiado Balunan" userId="e4c1a52f-95e0-42a3-9589-8dd3b3a00c3f" providerId="ADAL" clId="{CDED53BD-1CB2-484F-9B79-DCD69496A2AF}" dt="2023-12-07T19:21:25.499" v="3051" actId="478"/>
          <ac:spMkLst>
            <pc:docMk/>
            <pc:sldMk cId="1226398961" sldId="270"/>
            <ac:spMk id="7" creationId="{A6A919F8-E807-9480-0054-63BA2E640BF1}"/>
          </ac:spMkLst>
        </pc:spChg>
        <pc:picChg chg="del">
          <ac:chgData name="Adrian Paul Limpiado Balunan" userId="e4c1a52f-95e0-42a3-9589-8dd3b3a00c3f" providerId="ADAL" clId="{CDED53BD-1CB2-484F-9B79-DCD69496A2AF}" dt="2023-12-07T19:21:23.388" v="3049" actId="478"/>
          <ac:picMkLst>
            <pc:docMk/>
            <pc:sldMk cId="1226398961" sldId="270"/>
            <ac:picMk id="5" creationId="{988F6F25-D20E-F388-A5DB-B2B07CE451A8}"/>
          </ac:picMkLst>
        </pc:picChg>
        <pc:picChg chg="del">
          <ac:chgData name="Adrian Paul Limpiado Balunan" userId="e4c1a52f-95e0-42a3-9589-8dd3b3a00c3f" providerId="ADAL" clId="{CDED53BD-1CB2-484F-9B79-DCD69496A2AF}" dt="2023-12-07T19:21:23.737" v="3050" actId="478"/>
          <ac:picMkLst>
            <pc:docMk/>
            <pc:sldMk cId="1226398961" sldId="270"/>
            <ac:picMk id="10" creationId="{5C3587FD-7322-3709-B21E-806C00452B92}"/>
          </ac:picMkLst>
        </pc:picChg>
      </pc:sldChg>
      <pc:sldChg chg="modSp add mod ord">
        <pc:chgData name="Adrian Paul Limpiado Balunan" userId="e4c1a52f-95e0-42a3-9589-8dd3b3a00c3f" providerId="ADAL" clId="{CDED53BD-1CB2-484F-9B79-DCD69496A2AF}" dt="2023-12-07T20:01:47.671" v="4707" actId="20577"/>
        <pc:sldMkLst>
          <pc:docMk/>
          <pc:sldMk cId="137444079" sldId="271"/>
        </pc:sldMkLst>
        <pc:spChg chg="mod">
          <ac:chgData name="Adrian Paul Limpiado Balunan" userId="e4c1a52f-95e0-42a3-9589-8dd3b3a00c3f" providerId="ADAL" clId="{CDED53BD-1CB2-484F-9B79-DCD69496A2AF}" dt="2023-12-07T20:01:47.671" v="4707" actId="20577"/>
          <ac:spMkLst>
            <pc:docMk/>
            <pc:sldMk cId="137444079" sldId="271"/>
            <ac:spMk id="2" creationId="{A608F042-A08D-C91C-6F5E-5F7A731A9C2F}"/>
          </ac:spMkLst>
        </pc:spChg>
        <pc:cxnChg chg="mod">
          <ac:chgData name="Adrian Paul Limpiado Balunan" userId="e4c1a52f-95e0-42a3-9589-8dd3b3a00c3f" providerId="ADAL" clId="{CDED53BD-1CB2-484F-9B79-DCD69496A2AF}" dt="2023-12-07T19:23:56.705" v="3313" actId="1076"/>
          <ac:cxnSpMkLst>
            <pc:docMk/>
            <pc:sldMk cId="137444079" sldId="271"/>
            <ac:cxnSpMk id="20" creationId="{2FDC0137-E2C9-C19E-7CF5-03B6F263F333}"/>
          </ac:cxnSpMkLst>
        </pc:cxnChg>
      </pc:sldChg>
      <pc:sldChg chg="addSp delSp modSp add mod ord">
        <pc:chgData name="Adrian Paul Limpiado Balunan" userId="e4c1a52f-95e0-42a3-9589-8dd3b3a00c3f" providerId="ADAL" clId="{CDED53BD-1CB2-484F-9B79-DCD69496A2AF}" dt="2023-12-07T19:31:29.824" v="3897" actId="1076"/>
        <pc:sldMkLst>
          <pc:docMk/>
          <pc:sldMk cId="2831878971" sldId="272"/>
        </pc:sldMkLst>
        <pc:spChg chg="mod">
          <ac:chgData name="Adrian Paul Limpiado Balunan" userId="e4c1a52f-95e0-42a3-9589-8dd3b3a00c3f" providerId="ADAL" clId="{CDED53BD-1CB2-484F-9B79-DCD69496A2AF}" dt="2023-12-07T19:24:46.693" v="3335" actId="14100"/>
          <ac:spMkLst>
            <pc:docMk/>
            <pc:sldMk cId="2831878971" sldId="272"/>
            <ac:spMk id="2" creationId="{B10DD15A-838F-B8FF-7095-B5E42E144D80}"/>
          </ac:spMkLst>
        </pc:spChg>
        <pc:spChg chg="mod">
          <ac:chgData name="Adrian Paul Limpiado Balunan" userId="e4c1a52f-95e0-42a3-9589-8dd3b3a00c3f" providerId="ADAL" clId="{CDED53BD-1CB2-484F-9B79-DCD69496A2AF}" dt="2023-12-07T19:29:37.269" v="3868" actId="313"/>
          <ac:spMkLst>
            <pc:docMk/>
            <pc:sldMk cId="2831878971" sldId="272"/>
            <ac:spMk id="3" creationId="{0F3AA800-AFEC-B4F8-49B4-4686A21BF224}"/>
          </ac:spMkLst>
        </pc:spChg>
        <pc:spChg chg="add mod">
          <ac:chgData name="Adrian Paul Limpiado Balunan" userId="e4c1a52f-95e0-42a3-9589-8dd3b3a00c3f" providerId="ADAL" clId="{CDED53BD-1CB2-484F-9B79-DCD69496A2AF}" dt="2023-12-07T19:30:42.680" v="3890" actId="20577"/>
          <ac:spMkLst>
            <pc:docMk/>
            <pc:sldMk cId="2831878971" sldId="272"/>
            <ac:spMk id="12" creationId="{0CC2FA33-5F5D-3F92-B9C0-BF9BAFC4FA60}"/>
          </ac:spMkLst>
        </pc:spChg>
        <pc:spChg chg="mod">
          <ac:chgData name="Adrian Paul Limpiado Balunan" userId="e4c1a52f-95e0-42a3-9589-8dd3b3a00c3f" providerId="ADAL" clId="{CDED53BD-1CB2-484F-9B79-DCD69496A2AF}" dt="2023-12-07T19:29:58.798" v="3873" actId="1076"/>
          <ac:spMkLst>
            <pc:docMk/>
            <pc:sldMk cId="2831878971" sldId="272"/>
            <ac:spMk id="15" creationId="{E304051F-B66B-BD63-CAFF-D23EE07BA146}"/>
          </ac:spMkLst>
        </pc:spChg>
        <pc:spChg chg="mod">
          <ac:chgData name="Adrian Paul Limpiado Balunan" userId="e4c1a52f-95e0-42a3-9589-8dd3b3a00c3f" providerId="ADAL" clId="{CDED53BD-1CB2-484F-9B79-DCD69496A2AF}" dt="2023-12-07T19:30:08.439" v="3878" actId="1076"/>
          <ac:spMkLst>
            <pc:docMk/>
            <pc:sldMk cId="2831878971" sldId="272"/>
            <ac:spMk id="16" creationId="{81B03A7A-B434-8EC1-F640-14FCC9276DA5}"/>
          </ac:spMkLst>
        </pc:spChg>
        <pc:picChg chg="add mod">
          <ac:chgData name="Adrian Paul Limpiado Balunan" userId="e4c1a52f-95e0-42a3-9589-8dd3b3a00c3f" providerId="ADAL" clId="{CDED53BD-1CB2-484F-9B79-DCD69496A2AF}" dt="2023-12-07T19:30:05.101" v="3877" actId="14100"/>
          <ac:picMkLst>
            <pc:docMk/>
            <pc:sldMk cId="2831878971" sldId="272"/>
            <ac:picMk id="5" creationId="{5ABBE684-6AC1-1B4D-0B5E-5D604CB116AD}"/>
          </ac:picMkLst>
        </pc:picChg>
        <pc:picChg chg="del">
          <ac:chgData name="Adrian Paul Limpiado Balunan" userId="e4c1a52f-95e0-42a3-9589-8dd3b3a00c3f" providerId="ADAL" clId="{CDED53BD-1CB2-484F-9B79-DCD69496A2AF}" dt="2023-12-07T19:24:48.641" v="3336" actId="478"/>
          <ac:picMkLst>
            <pc:docMk/>
            <pc:sldMk cId="2831878971" sldId="272"/>
            <ac:picMk id="6" creationId="{C58441A0-75F2-146B-1132-0ED2E42D04B4}"/>
          </ac:picMkLst>
        </pc:picChg>
        <pc:picChg chg="del">
          <ac:chgData name="Adrian Paul Limpiado Balunan" userId="e4c1a52f-95e0-42a3-9589-8dd3b3a00c3f" providerId="ADAL" clId="{CDED53BD-1CB2-484F-9B79-DCD69496A2AF}" dt="2023-12-07T19:24:48.936" v="3337" actId="478"/>
          <ac:picMkLst>
            <pc:docMk/>
            <pc:sldMk cId="2831878971" sldId="272"/>
            <ac:picMk id="8" creationId="{5C23DA17-7237-7F3B-F1B1-810542FD72E5}"/>
          </ac:picMkLst>
        </pc:picChg>
        <pc:picChg chg="add mod">
          <ac:chgData name="Adrian Paul Limpiado Balunan" userId="e4c1a52f-95e0-42a3-9589-8dd3b3a00c3f" providerId="ADAL" clId="{CDED53BD-1CB2-484F-9B79-DCD69496A2AF}" dt="2023-12-07T19:30:20.861" v="3881" actId="1076"/>
          <ac:picMkLst>
            <pc:docMk/>
            <pc:sldMk cId="2831878971" sldId="272"/>
            <ac:picMk id="9" creationId="{AA16C5B8-075D-1E1A-4817-7618B8240A02}"/>
          </ac:picMkLst>
        </pc:picChg>
        <pc:picChg chg="add mod">
          <ac:chgData name="Adrian Paul Limpiado Balunan" userId="e4c1a52f-95e0-42a3-9589-8dd3b3a00c3f" providerId="ADAL" clId="{CDED53BD-1CB2-484F-9B79-DCD69496A2AF}" dt="2023-12-07T19:30:46.639" v="3891" actId="1076"/>
          <ac:picMkLst>
            <pc:docMk/>
            <pc:sldMk cId="2831878971" sldId="272"/>
            <ac:picMk id="11" creationId="{5E11F983-6E4E-0889-F746-9DF454575C8C}"/>
          </ac:picMkLst>
        </pc:picChg>
        <pc:picChg chg="del">
          <ac:chgData name="Adrian Paul Limpiado Balunan" userId="e4c1a52f-95e0-42a3-9589-8dd3b3a00c3f" providerId="ADAL" clId="{CDED53BD-1CB2-484F-9B79-DCD69496A2AF}" dt="2023-12-07T19:24:49.221" v="3338" actId="478"/>
          <ac:picMkLst>
            <pc:docMk/>
            <pc:sldMk cId="2831878971" sldId="272"/>
            <ac:picMk id="13" creationId="{FBF0D7CC-B00B-6FEF-64D8-A649B20AE6E8}"/>
          </ac:picMkLst>
        </pc:picChg>
        <pc:picChg chg="add mod">
          <ac:chgData name="Adrian Paul Limpiado Balunan" userId="e4c1a52f-95e0-42a3-9589-8dd3b3a00c3f" providerId="ADAL" clId="{CDED53BD-1CB2-484F-9B79-DCD69496A2AF}" dt="2023-12-07T19:31:29.824" v="3897" actId="1076"/>
          <ac:picMkLst>
            <pc:docMk/>
            <pc:sldMk cId="2831878971" sldId="272"/>
            <ac:picMk id="17" creationId="{4C1251CA-DA58-4397-6222-FD4A191B2B11}"/>
          </ac:picMkLst>
        </pc:picChg>
      </pc:sldChg>
      <pc:sldChg chg="addSp delSp modSp add mod">
        <pc:chgData name="Adrian Paul Limpiado Balunan" userId="e4c1a52f-95e0-42a3-9589-8dd3b3a00c3f" providerId="ADAL" clId="{CDED53BD-1CB2-484F-9B79-DCD69496A2AF}" dt="2023-12-07T20:04:17.131" v="4986" actId="404"/>
        <pc:sldMkLst>
          <pc:docMk/>
          <pc:sldMk cId="305660556" sldId="273"/>
        </pc:sldMkLst>
        <pc:spChg chg="mod">
          <ac:chgData name="Adrian Paul Limpiado Balunan" userId="e4c1a52f-95e0-42a3-9589-8dd3b3a00c3f" providerId="ADAL" clId="{CDED53BD-1CB2-484F-9B79-DCD69496A2AF}" dt="2023-12-07T20:04:17.131" v="4986" actId="404"/>
          <ac:spMkLst>
            <pc:docMk/>
            <pc:sldMk cId="305660556" sldId="273"/>
            <ac:spMk id="2" creationId="{B10DD15A-838F-B8FF-7095-B5E42E144D80}"/>
          </ac:spMkLst>
        </pc:spChg>
        <pc:spChg chg="mod">
          <ac:chgData name="Adrian Paul Limpiado Balunan" userId="e4c1a52f-95e0-42a3-9589-8dd3b3a00c3f" providerId="ADAL" clId="{CDED53BD-1CB2-484F-9B79-DCD69496A2AF}" dt="2023-12-07T19:35:30.009" v="4081" actId="313"/>
          <ac:spMkLst>
            <pc:docMk/>
            <pc:sldMk cId="305660556" sldId="273"/>
            <ac:spMk id="3" creationId="{0F3AA800-AFEC-B4F8-49B4-4686A21BF224}"/>
          </ac:spMkLst>
        </pc:spChg>
        <pc:spChg chg="mod">
          <ac:chgData name="Adrian Paul Limpiado Balunan" userId="e4c1a52f-95e0-42a3-9589-8dd3b3a00c3f" providerId="ADAL" clId="{CDED53BD-1CB2-484F-9B79-DCD69496A2AF}" dt="2023-12-07T19:33:41.864" v="4072" actId="20577"/>
          <ac:spMkLst>
            <pc:docMk/>
            <pc:sldMk cId="305660556" sldId="273"/>
            <ac:spMk id="12" creationId="{0CC2FA33-5F5D-3F92-B9C0-BF9BAFC4FA60}"/>
          </ac:spMkLst>
        </pc:spChg>
        <pc:picChg chg="add mod">
          <ac:chgData name="Adrian Paul Limpiado Balunan" userId="e4c1a52f-95e0-42a3-9589-8dd3b3a00c3f" providerId="ADAL" clId="{CDED53BD-1CB2-484F-9B79-DCD69496A2AF}" dt="2023-12-07T19:33:12.372" v="3964" actId="1076"/>
          <ac:picMkLst>
            <pc:docMk/>
            <pc:sldMk cId="305660556" sldId="273"/>
            <ac:picMk id="6" creationId="{A985EAF3-DC20-547E-D9A6-236B4E091B45}"/>
          </ac:picMkLst>
        </pc:picChg>
        <pc:picChg chg="add del mod">
          <ac:chgData name="Adrian Paul Limpiado Balunan" userId="e4c1a52f-95e0-42a3-9589-8dd3b3a00c3f" providerId="ADAL" clId="{CDED53BD-1CB2-484F-9B79-DCD69496A2AF}" dt="2023-12-07T19:34:57.101" v="4078" actId="22"/>
          <ac:picMkLst>
            <pc:docMk/>
            <pc:sldMk cId="305660556" sldId="273"/>
            <ac:picMk id="8" creationId="{BA7E0274-BA41-D506-3E9D-B94B4C422AE8}"/>
          </ac:picMkLst>
        </pc:picChg>
        <pc:picChg chg="del">
          <ac:chgData name="Adrian Paul Limpiado Balunan" userId="e4c1a52f-95e0-42a3-9589-8dd3b3a00c3f" providerId="ADAL" clId="{CDED53BD-1CB2-484F-9B79-DCD69496A2AF}" dt="2023-12-07T19:33:03.858" v="3956" actId="478"/>
          <ac:picMkLst>
            <pc:docMk/>
            <pc:sldMk cId="305660556" sldId="273"/>
            <ac:picMk id="9" creationId="{AA16C5B8-075D-1E1A-4817-7618B8240A02}"/>
          </ac:picMkLst>
        </pc:picChg>
        <pc:picChg chg="del mod">
          <ac:chgData name="Adrian Paul Limpiado Balunan" userId="e4c1a52f-95e0-42a3-9589-8dd3b3a00c3f" providerId="ADAL" clId="{CDED53BD-1CB2-484F-9B79-DCD69496A2AF}" dt="2023-12-07T19:33:04.791" v="3958" actId="478"/>
          <ac:picMkLst>
            <pc:docMk/>
            <pc:sldMk cId="305660556" sldId="273"/>
            <ac:picMk id="11" creationId="{5E11F983-6E4E-0889-F746-9DF454575C8C}"/>
          </ac:picMkLst>
        </pc:picChg>
        <pc:picChg chg="add mod">
          <ac:chgData name="Adrian Paul Limpiado Balunan" userId="e4c1a52f-95e0-42a3-9589-8dd3b3a00c3f" providerId="ADAL" clId="{CDED53BD-1CB2-484F-9B79-DCD69496A2AF}" dt="2023-12-07T19:35:22.923" v="4080" actId="1076"/>
          <ac:picMkLst>
            <pc:docMk/>
            <pc:sldMk cId="305660556" sldId="273"/>
            <ac:picMk id="14" creationId="{26146D46-4413-6753-5025-A41D501A51B4}"/>
          </ac:picMkLst>
        </pc:picChg>
        <pc:picChg chg="del">
          <ac:chgData name="Adrian Paul Limpiado Balunan" userId="e4c1a52f-95e0-42a3-9589-8dd3b3a00c3f" providerId="ADAL" clId="{CDED53BD-1CB2-484F-9B79-DCD69496A2AF}" dt="2023-12-07T19:33:05.204" v="3959" actId="478"/>
          <ac:picMkLst>
            <pc:docMk/>
            <pc:sldMk cId="305660556" sldId="273"/>
            <ac:picMk id="17" creationId="{4C1251CA-DA58-4397-6222-FD4A191B2B11}"/>
          </ac:picMkLst>
        </pc:picChg>
        <pc:inkChg chg="add del">
          <ac:chgData name="Adrian Paul Limpiado Balunan" userId="e4c1a52f-95e0-42a3-9589-8dd3b3a00c3f" providerId="ADAL" clId="{CDED53BD-1CB2-484F-9B79-DCD69496A2AF}" dt="2023-12-07T19:34:54.863" v="4076" actId="9405"/>
          <ac:inkMkLst>
            <pc:docMk/>
            <pc:sldMk cId="305660556" sldId="273"/>
            <ac:inkMk id="10" creationId="{56882698-F5D9-2927-4CFB-AF12ADD1215F}"/>
          </ac:inkMkLst>
        </pc:inkChg>
      </pc:sldChg>
      <pc:sldChg chg="modSp new del mod">
        <pc:chgData name="Adrian Paul Limpiado Balunan" userId="e4c1a52f-95e0-42a3-9589-8dd3b3a00c3f" providerId="ADAL" clId="{CDED53BD-1CB2-484F-9B79-DCD69496A2AF}" dt="2023-12-07T19:35:42.581" v="4090" actId="680"/>
        <pc:sldMkLst>
          <pc:docMk/>
          <pc:sldMk cId="1083545655" sldId="274"/>
        </pc:sldMkLst>
        <pc:spChg chg="mod">
          <ac:chgData name="Adrian Paul Limpiado Balunan" userId="e4c1a52f-95e0-42a3-9589-8dd3b3a00c3f" providerId="ADAL" clId="{CDED53BD-1CB2-484F-9B79-DCD69496A2AF}" dt="2023-12-07T19:35:42.018" v="4089" actId="20577"/>
          <ac:spMkLst>
            <pc:docMk/>
            <pc:sldMk cId="1083545655" sldId="274"/>
            <ac:spMk id="2" creationId="{E75F4CAA-336E-F319-2C01-17D8116728E7}"/>
          </ac:spMkLst>
        </pc:spChg>
      </pc:sldChg>
      <pc:sldChg chg="addSp delSp modSp add mod">
        <pc:chgData name="Adrian Paul Limpiado Balunan" userId="e4c1a52f-95e0-42a3-9589-8dd3b3a00c3f" providerId="ADAL" clId="{CDED53BD-1CB2-484F-9B79-DCD69496A2AF}" dt="2023-12-07T20:00:13.069" v="4705" actId="1076"/>
        <pc:sldMkLst>
          <pc:docMk/>
          <pc:sldMk cId="2816411330" sldId="274"/>
        </pc:sldMkLst>
        <pc:spChg chg="mod">
          <ac:chgData name="Adrian Paul Limpiado Balunan" userId="e4c1a52f-95e0-42a3-9589-8dd3b3a00c3f" providerId="ADAL" clId="{CDED53BD-1CB2-484F-9B79-DCD69496A2AF}" dt="2023-12-07T19:35:48.229" v="4099" actId="20577"/>
          <ac:spMkLst>
            <pc:docMk/>
            <pc:sldMk cId="2816411330" sldId="274"/>
            <ac:spMk id="2" creationId="{B10DD15A-838F-B8FF-7095-B5E42E144D80}"/>
          </ac:spMkLst>
        </pc:spChg>
        <pc:spChg chg="mod">
          <ac:chgData name="Adrian Paul Limpiado Balunan" userId="e4c1a52f-95e0-42a3-9589-8dd3b3a00c3f" providerId="ADAL" clId="{CDED53BD-1CB2-484F-9B79-DCD69496A2AF}" dt="2023-12-07T19:58:35.481" v="4630" actId="20577"/>
          <ac:spMkLst>
            <pc:docMk/>
            <pc:sldMk cId="2816411330" sldId="274"/>
            <ac:spMk id="3" creationId="{0F3AA800-AFEC-B4F8-49B4-4686A21BF224}"/>
          </ac:spMkLst>
        </pc:spChg>
        <pc:spChg chg="del">
          <ac:chgData name="Adrian Paul Limpiado Balunan" userId="e4c1a52f-95e0-42a3-9589-8dd3b3a00c3f" providerId="ADAL" clId="{CDED53BD-1CB2-484F-9B79-DCD69496A2AF}" dt="2023-12-07T20:00:05.112" v="4701" actId="478"/>
          <ac:spMkLst>
            <pc:docMk/>
            <pc:sldMk cId="2816411330" sldId="274"/>
            <ac:spMk id="12" creationId="{0CC2FA33-5F5D-3F92-B9C0-BF9BAFC4FA60}"/>
          </ac:spMkLst>
        </pc:spChg>
        <pc:spChg chg="mod">
          <ac:chgData name="Adrian Paul Limpiado Balunan" userId="e4c1a52f-95e0-42a3-9589-8dd3b3a00c3f" providerId="ADAL" clId="{CDED53BD-1CB2-484F-9B79-DCD69496A2AF}" dt="2023-12-07T20:00:13.069" v="4705" actId="1076"/>
          <ac:spMkLst>
            <pc:docMk/>
            <pc:sldMk cId="2816411330" sldId="274"/>
            <ac:spMk id="16" creationId="{81B03A7A-B434-8EC1-F640-14FCC9276DA5}"/>
          </ac:spMkLst>
        </pc:spChg>
        <pc:picChg chg="add del">
          <ac:chgData name="Adrian Paul Limpiado Balunan" userId="e4c1a52f-95e0-42a3-9589-8dd3b3a00c3f" providerId="ADAL" clId="{CDED53BD-1CB2-484F-9B79-DCD69496A2AF}" dt="2023-12-07T19:59:58.621" v="4696" actId="478"/>
          <ac:picMkLst>
            <pc:docMk/>
            <pc:sldMk cId="2816411330" sldId="274"/>
            <ac:picMk id="5" creationId="{27F27402-64FF-5659-381F-EE0B2BADEF24}"/>
          </ac:picMkLst>
        </pc:picChg>
        <pc:picChg chg="del">
          <ac:chgData name="Adrian Paul Limpiado Balunan" userId="e4c1a52f-95e0-42a3-9589-8dd3b3a00c3f" providerId="ADAL" clId="{CDED53BD-1CB2-484F-9B79-DCD69496A2AF}" dt="2023-12-07T19:58:10.835" v="4606" actId="478"/>
          <ac:picMkLst>
            <pc:docMk/>
            <pc:sldMk cId="2816411330" sldId="274"/>
            <ac:picMk id="5" creationId="{5ABBE684-6AC1-1B4D-0B5E-5D604CB116AD}"/>
          </ac:picMkLst>
        </pc:picChg>
        <pc:picChg chg="del">
          <ac:chgData name="Adrian Paul Limpiado Balunan" userId="e4c1a52f-95e0-42a3-9589-8dd3b3a00c3f" providerId="ADAL" clId="{CDED53BD-1CB2-484F-9B79-DCD69496A2AF}" dt="2023-12-07T19:59:41.625" v="4694" actId="478"/>
          <ac:picMkLst>
            <pc:docMk/>
            <pc:sldMk cId="2816411330" sldId="274"/>
            <ac:picMk id="6" creationId="{A985EAF3-DC20-547E-D9A6-236B4E091B45}"/>
          </ac:picMkLst>
        </pc:picChg>
        <pc:picChg chg="add mod">
          <ac:chgData name="Adrian Paul Limpiado Balunan" userId="e4c1a52f-95e0-42a3-9589-8dd3b3a00c3f" providerId="ADAL" clId="{CDED53BD-1CB2-484F-9B79-DCD69496A2AF}" dt="2023-12-07T19:58:44.572" v="4637" actId="1076"/>
          <ac:picMkLst>
            <pc:docMk/>
            <pc:sldMk cId="2816411330" sldId="274"/>
            <ac:picMk id="7" creationId="{E845B59B-D6E2-BB0F-F751-2D22E8F72293}"/>
          </ac:picMkLst>
        </pc:picChg>
        <pc:picChg chg="add mod">
          <ac:chgData name="Adrian Paul Limpiado Balunan" userId="e4c1a52f-95e0-42a3-9589-8dd3b3a00c3f" providerId="ADAL" clId="{CDED53BD-1CB2-484F-9B79-DCD69496A2AF}" dt="2023-12-07T20:00:10.656" v="4704" actId="14100"/>
          <ac:picMkLst>
            <pc:docMk/>
            <pc:sldMk cId="2816411330" sldId="274"/>
            <ac:picMk id="9" creationId="{014CB29D-6DB9-B8D1-B787-B369F4E44D68}"/>
          </ac:picMkLst>
        </pc:picChg>
        <pc:picChg chg="del">
          <ac:chgData name="Adrian Paul Limpiado Balunan" userId="e4c1a52f-95e0-42a3-9589-8dd3b3a00c3f" providerId="ADAL" clId="{CDED53BD-1CB2-484F-9B79-DCD69496A2AF}" dt="2023-12-07T20:00:03.323" v="4700" actId="478"/>
          <ac:picMkLst>
            <pc:docMk/>
            <pc:sldMk cId="2816411330" sldId="274"/>
            <ac:picMk id="14" creationId="{26146D46-4413-6753-5025-A41D501A51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0E82A7-98D9-B776-C519-CFD3C2489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F516D04-187C-7A22-5ACC-771B35A48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911861C-A228-0812-4196-19005285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DD8-76CE-4AF0-8C6E-E01ADE0AD10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780B09E-CBFD-622D-0DDD-F1E34135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7E06C0A-5E1B-D7CE-7A30-5EC085FE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F1C1-2782-4D52-B0A2-488E3CDF0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75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532BEF-CA83-EC3F-FFAD-070A1AD2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9EF506E-79A0-3582-8E16-7D31E0A88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A32D997-9A41-45B2-C578-B3562844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DD8-76CE-4AF0-8C6E-E01ADE0AD10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5C2DB1A-4C04-7016-16D4-E18556C5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81C8236-E4A3-7AF3-EB74-326BFFB8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F1C1-2782-4D52-B0A2-488E3CDF0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87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78F43C9-ED61-A6F9-A968-C550B2930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4934634-2DEB-E02C-ED2B-C13DCD562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12EB092-41AA-694B-9132-67B808F8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DD8-76CE-4AF0-8C6E-E01ADE0AD10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45D4A31-277D-3FD2-31E5-AC19EFDB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B0C659-28F7-A4F9-5C87-17E3F24D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F1C1-2782-4D52-B0A2-488E3CDF0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60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7E450B3-7552-CE7A-B2D1-EC2F3C6D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A5BA7C0-F36B-0CDD-CF25-7510F032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3528C72-0654-612F-8E75-8A1711FF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DD8-76CE-4AF0-8C6E-E01ADE0AD10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BDAEB7E-5300-8AD5-E8B9-B6FD6270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78FE102-2677-61A2-2E92-C079DFC9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F1C1-2782-4D52-B0A2-488E3CDF0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78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963FB4-30F9-01A0-F702-1B46BCDC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BE8148A-F21E-A9AD-C25D-55DE5E53A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F762A1E-0572-33EC-0CAE-15EF9C4A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DD8-76CE-4AF0-8C6E-E01ADE0AD10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7236594-EAC8-E13D-9F93-BA7543E0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CB2D304-9BF8-0A82-4447-5FA5E7A6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F1C1-2782-4D52-B0A2-488E3CDF0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50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903517-6AA7-C773-C653-86A59CBB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0DEF600-D286-414B-D6E6-20A7D9B29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DCE53B9-6EB2-20E4-77B8-1968DDFC2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25378A4-0E5C-B8FB-9300-E930B211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DD8-76CE-4AF0-8C6E-E01ADE0AD10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11516E8-66D3-0C88-FA2A-7F177E4B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0442C73-4B96-5F82-6D29-FC4A26B3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F1C1-2782-4D52-B0A2-488E3CDF0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35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998C84-9FD7-DC44-166D-AEDFB9CC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182D1E2-7CAF-D95E-CD0C-2F95D2E9C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23F03BF-ED2D-506B-D5A3-41F92405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0749F04E-421D-4E50-343A-E2FF09A77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94B9F44-D998-4C5D-E02D-2CA34168B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FB4643C-3073-8DD5-B9CB-DB94DD7B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DD8-76CE-4AF0-8C6E-E01ADE0AD10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CC6F682-E0B0-2EEE-754C-648BDFBD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A5D8E811-6C24-4B95-3C6E-1FE80606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F1C1-2782-4D52-B0A2-488E3CDF0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60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9077D1-D8CD-43CF-611B-74B06EF7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54C79CD-98D3-D7E1-1BE4-CA2E2A90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DD8-76CE-4AF0-8C6E-E01ADE0AD10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FDB37BE-6F91-B713-4460-4F3EDCAF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4D6F0E7-9180-0787-50C6-7C8C3034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F1C1-2782-4D52-B0A2-488E3CDF0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76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FC5277EF-A081-41A3-43F5-BDFBC45D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DD8-76CE-4AF0-8C6E-E01ADE0AD10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FDF24C9-930A-C2A8-35B2-FE2466A0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14970C1-0973-04F4-61F1-282F2C46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F1C1-2782-4D52-B0A2-488E3CDF0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32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FAE685-A8C9-6152-CEDC-C1A088C7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1C5D037-877E-4770-5C31-6861E8FF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B60030E-8906-7A9F-7504-F08F83AB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C4A06A9-5DAE-DFFB-AD86-BB1412E6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DD8-76CE-4AF0-8C6E-E01ADE0AD10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D5A2CE2-37B0-58BF-ABD8-6FF701C4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F6241FA-F7E6-F8A1-CFE9-51F5D5DB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F1C1-2782-4D52-B0A2-488E3CDF0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6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DDB77B-321F-EEA5-B357-12B8E12A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B598DF0-9C55-C051-D761-AB9FB31C4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107D8DF-7726-FDA6-F577-5BCB3143E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5F08294-CCF6-1CD8-C335-09E610C7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DD8-76CE-4AF0-8C6E-E01ADE0AD10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90FB903-F088-DF5B-6F1C-B0866655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3C40C1F-63C9-E051-14FF-F5C9F563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F1C1-2782-4D52-B0A2-488E3CDF0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50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A558AC8-7775-E7BE-8033-4B198DB8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1A60F3C-C5C7-B9A8-69FC-9B2F069FF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5EB86F3-161E-A2CC-8F9F-3ECFDB0F2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AADD8-76CE-4AF0-8C6E-E01ADE0AD10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0E091A3-79CE-B7AA-D8F0-553E1E406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2A3B68B-87B8-E683-16C1-3503C1108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5F1C1-2782-4D52-B0A2-488E3CDF0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8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69CEFE-6182-5A80-340E-8E7852F51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>
                <a:latin typeface="Alfabet"/>
              </a:rPr>
              <a:t>Biscuit</a:t>
            </a:r>
            <a:r>
              <a:rPr lang="nb-NO" dirty="0">
                <a:latin typeface="Alfabet"/>
              </a:rPr>
              <a:t> – </a:t>
            </a:r>
            <a:r>
              <a:rPr lang="nb-NO" dirty="0" err="1">
                <a:latin typeface="Alfabet"/>
              </a:rPr>
              <a:t>Clicker</a:t>
            </a:r>
            <a:endParaRPr lang="en-GB" dirty="0">
              <a:latin typeface="Alfabet"/>
            </a:endParaRPr>
          </a:p>
        </p:txBody>
      </p:sp>
      <p:pic>
        <p:nvPicPr>
          <p:cNvPr id="5" name="Bilde 4" descr="Et bilde som inneholder sirkel, clip art, tegnefilm, illustrasjon&#10;&#10;Automatisk generert beskrivelse">
            <a:extLst>
              <a:ext uri="{FF2B5EF4-FFF2-40B4-BE49-F238E27FC236}">
                <a16:creationId xmlns:a16="http://schemas.microsoft.com/office/drawing/2014/main" id="{73E5B45C-EB1C-24AB-3FE6-993CE3277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6" y="818640"/>
            <a:ext cx="2820713" cy="2691323"/>
          </a:xfrm>
          <a:prstGeom prst="rect">
            <a:avLst/>
          </a:prstGeom>
        </p:spPr>
      </p:pic>
      <p:pic>
        <p:nvPicPr>
          <p:cNvPr id="7" name="Bilde 6" descr="Et bilde som inneholder sirkel, clip art, tegnefilm, illustrasjon&#10;&#10;Automatisk generert beskrivelse">
            <a:extLst>
              <a:ext uri="{FF2B5EF4-FFF2-40B4-BE49-F238E27FC236}">
                <a16:creationId xmlns:a16="http://schemas.microsoft.com/office/drawing/2014/main" id="{EE1CF137-556B-C75D-E438-FC8616345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485" y="-16787"/>
            <a:ext cx="3190169" cy="3043832"/>
          </a:xfrm>
          <a:prstGeom prst="rect">
            <a:avLst/>
          </a:prstGeom>
        </p:spPr>
      </p:pic>
      <p:pic>
        <p:nvPicPr>
          <p:cNvPr id="8" name="Bilde 7" descr="Et bilde som inneholder sirkel, clip art, tegnefilm, illustrasjon&#10;&#10;Automatisk generert beskrivelse">
            <a:extLst>
              <a:ext uri="{FF2B5EF4-FFF2-40B4-BE49-F238E27FC236}">
                <a16:creationId xmlns:a16="http://schemas.microsoft.com/office/drawing/2014/main" id="{962969C4-2593-06BF-1E3B-46742CFB6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996" y="5015676"/>
            <a:ext cx="1509149" cy="1439922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CCDC58BF-EC10-E0BC-70D7-8479D48563B8}"/>
              </a:ext>
            </a:extLst>
          </p:cNvPr>
          <p:cNvSpPr txBox="1"/>
          <p:nvPr/>
        </p:nvSpPr>
        <p:spPr>
          <a:xfrm>
            <a:off x="2784764" y="3490520"/>
            <a:ext cx="6622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dirty="0">
                <a:latin typeface="Alfabet"/>
              </a:rPr>
              <a:t>Bruker - veiledning</a:t>
            </a:r>
          </a:p>
          <a:p>
            <a:pPr algn="ctr"/>
            <a:r>
              <a:rPr lang="nb-NO" dirty="0">
                <a:latin typeface="Alfabet"/>
              </a:rPr>
              <a:t>(Norsk)</a:t>
            </a:r>
          </a:p>
          <a:p>
            <a:pPr algn="ctr"/>
            <a:r>
              <a:rPr lang="nb-NO" dirty="0">
                <a:latin typeface="Alfabet"/>
              </a:rPr>
              <a:t>Av Adrian (2IMI 2023)</a:t>
            </a:r>
            <a:endParaRPr lang="en-GB" dirty="0">
              <a:latin typeface="Alfabet"/>
            </a:endParaRPr>
          </a:p>
        </p:txBody>
      </p:sp>
    </p:spTree>
    <p:extLst>
      <p:ext uri="{BB962C8B-B14F-4D97-AF65-F5344CB8AC3E}">
        <p14:creationId xmlns:p14="http://schemas.microsoft.com/office/powerpoint/2010/main" val="1026712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0DD15A-838F-B8FF-7095-B5E42E14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70377"/>
            <a:ext cx="4207679" cy="1325563"/>
          </a:xfrm>
        </p:spPr>
        <p:txBody>
          <a:bodyPr/>
          <a:lstStyle/>
          <a:p>
            <a:r>
              <a:rPr lang="nb-NO" dirty="0">
                <a:latin typeface="Alfabet"/>
              </a:rPr>
              <a:t>Opprette bruker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3AA800-AFEC-B4F8-49B4-4686A21B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721924"/>
            <a:ext cx="4887581" cy="42128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n-NO" sz="1600" dirty="0">
                <a:latin typeface="Alfabet"/>
              </a:rPr>
              <a:t>Det meste av </a:t>
            </a:r>
            <a:r>
              <a:rPr lang="nn-NO" sz="1600" dirty="0" err="1">
                <a:latin typeface="Alfabet"/>
              </a:rPr>
              <a:t>innholdet</a:t>
            </a:r>
            <a:r>
              <a:rPr lang="nn-NO" sz="1600" dirty="0">
                <a:latin typeface="Alfabet"/>
              </a:rPr>
              <a:t> er </a:t>
            </a:r>
            <a:r>
              <a:rPr lang="nb-NO" sz="1600" dirty="0">
                <a:latin typeface="Alfabet"/>
              </a:rPr>
              <a:t>sperret</a:t>
            </a:r>
            <a:r>
              <a:rPr lang="nn-NO" sz="1600" dirty="0">
                <a:latin typeface="Alfabet"/>
              </a:rPr>
              <a:t> til de som </a:t>
            </a:r>
            <a:r>
              <a:rPr lang="nn-NO" sz="1600" dirty="0" err="1">
                <a:latin typeface="Alfabet"/>
              </a:rPr>
              <a:t>ikke</a:t>
            </a:r>
            <a:r>
              <a:rPr lang="nn-NO" sz="1600" dirty="0">
                <a:latin typeface="Alfabet"/>
              </a:rPr>
              <a:t> har bruker.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n-NO" sz="1600" i="1" dirty="0">
                <a:latin typeface="Alfabet"/>
              </a:rPr>
              <a:t>Klikk på kjeksen-ikon på toppen av skjermen og naviger til </a:t>
            </a:r>
            <a:r>
              <a:rPr lang="nn-NO" sz="1600" i="1" dirty="0" err="1">
                <a:latin typeface="Alfabet"/>
              </a:rPr>
              <a:t>login</a:t>
            </a:r>
            <a:r>
              <a:rPr lang="nn-NO" sz="1600" i="1" dirty="0">
                <a:latin typeface="Alfabe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n-NO" sz="1600" i="1" dirty="0">
                <a:latin typeface="Alfabet"/>
              </a:rPr>
              <a:t>Klikk på «No </a:t>
            </a:r>
            <a:r>
              <a:rPr lang="nn-NO" sz="1600" i="1" dirty="0" err="1">
                <a:latin typeface="Alfabet"/>
              </a:rPr>
              <a:t>account</a:t>
            </a:r>
            <a:r>
              <a:rPr lang="nn-NO" sz="1600" i="1" dirty="0">
                <a:latin typeface="Alfabet"/>
              </a:rPr>
              <a:t>? </a:t>
            </a:r>
            <a:r>
              <a:rPr lang="nn-NO" sz="1600" i="1" dirty="0" err="1">
                <a:latin typeface="Alfabet"/>
              </a:rPr>
              <a:t>Create</a:t>
            </a:r>
            <a:r>
              <a:rPr lang="nn-NO" sz="1600" i="1" dirty="0">
                <a:latin typeface="Alfabet"/>
              </a:rPr>
              <a:t> one </a:t>
            </a:r>
            <a:r>
              <a:rPr lang="nn-NO" sz="1600" i="1" dirty="0" err="1">
                <a:latin typeface="Alfabet"/>
              </a:rPr>
              <a:t>here</a:t>
            </a:r>
            <a:r>
              <a:rPr lang="nn-NO" sz="1600" i="1" dirty="0">
                <a:latin typeface="Alfabet"/>
              </a:rPr>
              <a:t>.»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n-NO" sz="1600" i="1" dirty="0">
                <a:latin typeface="Alfabet"/>
              </a:rPr>
              <a:t>Sett inn et: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nn-NO" sz="1200" i="1" dirty="0">
                <a:latin typeface="Alfabet"/>
              </a:rPr>
              <a:t>«Display </a:t>
            </a:r>
            <a:r>
              <a:rPr lang="nn-NO" sz="1200" i="1" dirty="0" err="1">
                <a:latin typeface="Alfabet"/>
              </a:rPr>
              <a:t>name</a:t>
            </a:r>
            <a:r>
              <a:rPr lang="nn-NO" sz="1200" i="1" dirty="0">
                <a:latin typeface="Alfabet"/>
              </a:rPr>
              <a:t>»: Et </a:t>
            </a:r>
            <a:r>
              <a:rPr lang="nn-NO" sz="1200" i="1" dirty="0" err="1">
                <a:latin typeface="Alfabet"/>
              </a:rPr>
              <a:t>navn</a:t>
            </a:r>
            <a:r>
              <a:rPr lang="nn-NO" sz="1200" i="1" dirty="0">
                <a:latin typeface="Alfabet"/>
              </a:rPr>
              <a:t> som alle kommer til å </a:t>
            </a:r>
            <a:r>
              <a:rPr lang="nn-NO" sz="1200" i="1" dirty="0" err="1">
                <a:latin typeface="Alfabet"/>
              </a:rPr>
              <a:t>see</a:t>
            </a:r>
            <a:endParaRPr lang="nn-NO" sz="1200" i="1" dirty="0">
              <a:latin typeface="Alfabet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nn-NO" sz="1200" i="1" dirty="0">
                <a:latin typeface="Alfabet"/>
              </a:rPr>
              <a:t>«</a:t>
            </a:r>
            <a:r>
              <a:rPr lang="nn-NO" sz="1200" i="1" dirty="0" err="1">
                <a:latin typeface="Alfabet"/>
              </a:rPr>
              <a:t>Username</a:t>
            </a:r>
            <a:r>
              <a:rPr lang="nn-NO" sz="1200" i="1" dirty="0">
                <a:latin typeface="Alfabet"/>
              </a:rPr>
              <a:t>»: </a:t>
            </a:r>
            <a:r>
              <a:rPr lang="nn-NO" sz="1200" i="1" dirty="0" err="1">
                <a:latin typeface="Alfabet"/>
              </a:rPr>
              <a:t>Brukernavn</a:t>
            </a:r>
            <a:r>
              <a:rPr lang="nn-NO" sz="1200" i="1" dirty="0">
                <a:latin typeface="Alfabet"/>
              </a:rPr>
              <a:t> som du skal bruke for å logge inn.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nn-NO" sz="1200" i="1" dirty="0">
                <a:latin typeface="Alfabet"/>
              </a:rPr>
              <a:t>«Passord»: Din </a:t>
            </a:r>
            <a:r>
              <a:rPr lang="nn-NO" sz="1200" i="1" dirty="0" err="1">
                <a:latin typeface="Alfabet"/>
              </a:rPr>
              <a:t>eget</a:t>
            </a:r>
            <a:r>
              <a:rPr lang="nn-NO" sz="1200" i="1" dirty="0">
                <a:latin typeface="Alfabet"/>
              </a:rPr>
              <a:t> passord for å logge deg inn. </a:t>
            </a:r>
            <a:r>
              <a:rPr lang="nn-NO" sz="1200" i="1" dirty="0" err="1">
                <a:latin typeface="Alfabet"/>
              </a:rPr>
              <a:t>Ikke</a:t>
            </a:r>
            <a:r>
              <a:rPr lang="nn-NO" sz="1200" i="1" dirty="0">
                <a:latin typeface="Alfabet"/>
              </a:rPr>
              <a:t> del den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nn-NO" sz="1600" i="1" dirty="0">
                <a:latin typeface="Alfabet"/>
              </a:rPr>
              <a:t>Klikk på «Sign up»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E304051F-B66B-BD63-CAFF-D23EE07BA146}"/>
              </a:ext>
            </a:extLst>
          </p:cNvPr>
          <p:cNvSpPr txBox="1"/>
          <p:nvPr/>
        </p:nvSpPr>
        <p:spPr>
          <a:xfrm>
            <a:off x="5630779" y="3582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/>
              <a:t>1.</a:t>
            </a:r>
            <a:endParaRPr lang="en-GB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81B03A7A-B434-8EC1-F640-14FCC9276DA5}"/>
              </a:ext>
            </a:extLst>
          </p:cNvPr>
          <p:cNvSpPr txBox="1"/>
          <p:nvPr/>
        </p:nvSpPr>
        <p:spPr>
          <a:xfrm>
            <a:off x="5630779" y="208941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/>
              <a:t>2.</a:t>
            </a:r>
            <a:endParaRPr lang="en-GB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ABBE684-6AC1-1B4D-0B5E-5D604CB11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8233"/>
            <a:ext cx="2643903" cy="1634469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AA16C5B8-075D-1E1A-4817-7618B8240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870" y="2156604"/>
            <a:ext cx="2532161" cy="277373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5E11F983-6E4E-0889-F746-9DF454575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870" y="5094236"/>
            <a:ext cx="1814382" cy="1617642"/>
          </a:xfrm>
          <a:prstGeom prst="rect">
            <a:avLst/>
          </a:prstGeo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0CC2FA33-5F5D-3F92-B9C0-BF9BAFC4FA60}"/>
              </a:ext>
            </a:extLst>
          </p:cNvPr>
          <p:cNvSpPr txBox="1"/>
          <p:nvPr/>
        </p:nvSpPr>
        <p:spPr>
          <a:xfrm>
            <a:off x="5630779" y="515132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/>
              <a:t>3.</a:t>
            </a:r>
            <a:endParaRPr lang="en-GB" dirty="0"/>
          </a:p>
        </p:txBody>
      </p:sp>
      <p:pic>
        <p:nvPicPr>
          <p:cNvPr id="17" name="Bilde 16">
            <a:extLst>
              <a:ext uri="{FF2B5EF4-FFF2-40B4-BE49-F238E27FC236}">
                <a16:creationId xmlns:a16="http://schemas.microsoft.com/office/drawing/2014/main" id="{4C1251CA-DA58-4397-6222-FD4A191B2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9821" y="5084279"/>
            <a:ext cx="1590701" cy="162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78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0DD15A-838F-B8FF-7095-B5E42E14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70377"/>
            <a:ext cx="4207679" cy="1325563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lfabet"/>
              </a:rPr>
              <a:t>Log ut / Endre innlogging data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3AA800-AFEC-B4F8-49B4-4686A21B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721924"/>
            <a:ext cx="4887581" cy="42128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n-NO" sz="1600" dirty="0">
                <a:latin typeface="Alfabet"/>
              </a:rPr>
              <a:t>Det meste av </a:t>
            </a:r>
            <a:r>
              <a:rPr lang="nn-NO" sz="1600" dirty="0" err="1">
                <a:latin typeface="Alfabet"/>
              </a:rPr>
              <a:t>innholdet</a:t>
            </a:r>
            <a:r>
              <a:rPr lang="nn-NO" sz="1600" dirty="0">
                <a:latin typeface="Alfabet"/>
              </a:rPr>
              <a:t> er </a:t>
            </a:r>
            <a:r>
              <a:rPr lang="nb-NO" sz="1600" dirty="0">
                <a:latin typeface="Alfabet"/>
              </a:rPr>
              <a:t>sperret</a:t>
            </a:r>
            <a:r>
              <a:rPr lang="nn-NO" sz="1600" dirty="0">
                <a:latin typeface="Alfabet"/>
              </a:rPr>
              <a:t> til de som </a:t>
            </a:r>
            <a:r>
              <a:rPr lang="nn-NO" sz="1600" dirty="0" err="1">
                <a:latin typeface="Alfabet"/>
              </a:rPr>
              <a:t>ikke</a:t>
            </a:r>
            <a:r>
              <a:rPr lang="nn-NO" sz="1600" dirty="0">
                <a:latin typeface="Alfabet"/>
              </a:rPr>
              <a:t> har bruker.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n-NO" sz="1600" i="1" dirty="0">
                <a:latin typeface="Alfabet"/>
              </a:rPr>
              <a:t>Klikk på kjeksen-ikon på toppen av skjermen og naviger til </a:t>
            </a:r>
            <a:r>
              <a:rPr lang="nn-NO" sz="1600" i="1" dirty="0" err="1">
                <a:latin typeface="Alfabet"/>
              </a:rPr>
              <a:t>login</a:t>
            </a:r>
            <a:r>
              <a:rPr lang="nn-NO" sz="1600" i="1" dirty="0">
                <a:latin typeface="Alfabe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n-NO" sz="1600" i="1" dirty="0">
                <a:latin typeface="Alfabet"/>
              </a:rPr>
              <a:t>Sett inn din:</a:t>
            </a:r>
            <a:endParaRPr lang="nn-NO" sz="1200" i="1" dirty="0">
              <a:latin typeface="Alfabet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nn-NO" sz="1200" i="1" dirty="0">
                <a:latin typeface="Alfabet"/>
              </a:rPr>
              <a:t>«</a:t>
            </a:r>
            <a:r>
              <a:rPr lang="nn-NO" sz="1200" i="1" dirty="0" err="1">
                <a:latin typeface="Alfabet"/>
              </a:rPr>
              <a:t>Username</a:t>
            </a:r>
            <a:r>
              <a:rPr lang="nn-NO" sz="1200" i="1" dirty="0">
                <a:latin typeface="Alfabet"/>
              </a:rPr>
              <a:t>»: </a:t>
            </a:r>
            <a:r>
              <a:rPr lang="nn-NO" sz="1200" i="1" dirty="0" err="1">
                <a:latin typeface="Alfabet"/>
              </a:rPr>
              <a:t>Brukernavn</a:t>
            </a:r>
            <a:r>
              <a:rPr lang="nn-NO" sz="1200" i="1" dirty="0">
                <a:latin typeface="Alfabet"/>
              </a:rPr>
              <a:t> som du skal bruke for å logge inn.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nn-NO" sz="1200" i="1" dirty="0">
                <a:latin typeface="Alfabet"/>
              </a:rPr>
              <a:t>«Passord»: Din </a:t>
            </a:r>
            <a:r>
              <a:rPr lang="nn-NO" sz="1200" i="1" dirty="0" err="1">
                <a:latin typeface="Alfabet"/>
              </a:rPr>
              <a:t>eget</a:t>
            </a:r>
            <a:r>
              <a:rPr lang="nn-NO" sz="1200" i="1" dirty="0">
                <a:latin typeface="Alfabet"/>
              </a:rPr>
              <a:t> passord for å logge deg inn. </a:t>
            </a:r>
            <a:r>
              <a:rPr lang="nn-NO" sz="1200" i="1" dirty="0" err="1">
                <a:latin typeface="Alfabet"/>
              </a:rPr>
              <a:t>Ikke</a:t>
            </a:r>
            <a:r>
              <a:rPr lang="nn-NO" sz="1200" i="1" dirty="0">
                <a:latin typeface="Alfabet"/>
              </a:rPr>
              <a:t> del den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nn-NO" sz="1600" i="1" dirty="0">
                <a:latin typeface="Alfabet"/>
              </a:rPr>
              <a:t>Klikk på «Log in»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nn-NO" sz="1600" i="1" dirty="0">
                <a:latin typeface="Alfabet"/>
              </a:rPr>
              <a:t>Ved riktig log in får du en melding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E304051F-B66B-BD63-CAFF-D23EE07BA146}"/>
              </a:ext>
            </a:extLst>
          </p:cNvPr>
          <p:cNvSpPr txBox="1"/>
          <p:nvPr/>
        </p:nvSpPr>
        <p:spPr>
          <a:xfrm>
            <a:off x="5630779" y="3582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/>
              <a:t>1.</a:t>
            </a:r>
            <a:endParaRPr lang="en-GB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81B03A7A-B434-8EC1-F640-14FCC9276DA5}"/>
              </a:ext>
            </a:extLst>
          </p:cNvPr>
          <p:cNvSpPr txBox="1"/>
          <p:nvPr/>
        </p:nvSpPr>
        <p:spPr>
          <a:xfrm>
            <a:off x="5630779" y="208941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/>
              <a:t>2.</a:t>
            </a:r>
            <a:endParaRPr lang="en-GB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ABBE684-6AC1-1B4D-0B5E-5D604CB11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8233"/>
            <a:ext cx="2643903" cy="1634469"/>
          </a:xfrm>
          <a:prstGeom prst="rect">
            <a:avLst/>
          </a:prstGeo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0CC2FA33-5F5D-3F92-B9C0-BF9BAFC4FA60}"/>
              </a:ext>
            </a:extLst>
          </p:cNvPr>
          <p:cNvSpPr txBox="1"/>
          <p:nvPr/>
        </p:nvSpPr>
        <p:spPr>
          <a:xfrm>
            <a:off x="5630779" y="515132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/>
              <a:t>4.</a:t>
            </a:r>
            <a:endParaRPr lang="en-GB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A985EAF3-DC20-547E-D9A6-236B4E091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605" y="2191587"/>
            <a:ext cx="2306692" cy="3064790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26146D46-4413-6753-5025-A41D501A5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617" y="5341987"/>
            <a:ext cx="4429743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0DD15A-838F-B8FF-7095-B5E42E14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70377"/>
            <a:ext cx="4207679" cy="1325563"/>
          </a:xfrm>
        </p:spPr>
        <p:txBody>
          <a:bodyPr/>
          <a:lstStyle/>
          <a:p>
            <a:r>
              <a:rPr lang="nb-NO" dirty="0">
                <a:latin typeface="Alfabet"/>
              </a:rPr>
              <a:t>Settings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3AA800-AFEC-B4F8-49B4-4686A21B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721924"/>
            <a:ext cx="4887581" cy="42128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n-NO" sz="1600" dirty="0">
                <a:latin typeface="Alfabet"/>
              </a:rPr>
              <a:t>Har du lyst å logge ut? Eller bytte passord eller/og </a:t>
            </a:r>
            <a:r>
              <a:rPr lang="nn-NO" sz="1600" dirty="0" err="1">
                <a:latin typeface="Alfabet"/>
              </a:rPr>
              <a:t>brukernavn</a:t>
            </a:r>
            <a:r>
              <a:rPr lang="nn-NO" sz="1600" dirty="0">
                <a:latin typeface="Alfabet"/>
              </a:rPr>
              <a:t>? Du kan fikse det i settings.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n-NO" sz="1600" dirty="0">
                <a:latin typeface="Alfabet"/>
              </a:rPr>
              <a:t>Når du er </a:t>
            </a:r>
            <a:r>
              <a:rPr lang="nn-NO" sz="1600" dirty="0" err="1">
                <a:latin typeface="Alfabet"/>
              </a:rPr>
              <a:t>logget</a:t>
            </a:r>
            <a:r>
              <a:rPr lang="nn-NO" sz="1600" dirty="0">
                <a:latin typeface="Alfabet"/>
              </a:rPr>
              <a:t> inn: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n-NO" sz="1600" i="1" dirty="0">
                <a:latin typeface="Alfabet"/>
              </a:rPr>
              <a:t>Klikk på kjeksen-ikon på toppen av skjermen og naviger til setting.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n-NO" sz="1600" i="1" dirty="0">
                <a:latin typeface="Alfabet"/>
              </a:rPr>
              <a:t>For å endre </a:t>
            </a:r>
            <a:r>
              <a:rPr lang="nn-NO" sz="1600" i="1" dirty="0" err="1">
                <a:latin typeface="Alfabet"/>
              </a:rPr>
              <a:t>innlogging</a:t>
            </a:r>
            <a:r>
              <a:rPr lang="nn-NO" sz="1600" i="1" dirty="0">
                <a:latin typeface="Alfabet"/>
              </a:rPr>
              <a:t> data:</a:t>
            </a:r>
            <a:endParaRPr lang="nn-NO" sz="1200" i="1" dirty="0">
              <a:latin typeface="Alfabet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nn-NO" sz="1200" i="1" dirty="0">
                <a:latin typeface="Alfabet"/>
              </a:rPr>
              <a:t>Sett inn et ny: Display </a:t>
            </a:r>
            <a:r>
              <a:rPr lang="nn-NO" sz="1200" i="1" dirty="0" err="1">
                <a:latin typeface="Alfabet"/>
              </a:rPr>
              <a:t>Name</a:t>
            </a:r>
            <a:r>
              <a:rPr lang="nn-NO" sz="1200" i="1" dirty="0">
                <a:latin typeface="Alfabet"/>
              </a:rPr>
              <a:t>, </a:t>
            </a:r>
            <a:r>
              <a:rPr lang="nn-NO" sz="1200" i="1" dirty="0" err="1">
                <a:latin typeface="Alfabet"/>
              </a:rPr>
              <a:t>username</a:t>
            </a:r>
            <a:r>
              <a:rPr lang="nn-NO" sz="1200" i="1" dirty="0">
                <a:latin typeface="Alfabet"/>
              </a:rPr>
              <a:t> og et nytt passord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nn-NO" sz="1200" i="1" dirty="0">
                <a:latin typeface="Alfabet"/>
              </a:rPr>
              <a:t>Sørg for at alt er riktig og klikk «Change </a:t>
            </a:r>
            <a:r>
              <a:rPr lang="nn-NO" sz="1200" i="1" dirty="0" err="1">
                <a:latin typeface="Alfabet"/>
              </a:rPr>
              <a:t>login</a:t>
            </a:r>
            <a:r>
              <a:rPr lang="nn-NO" sz="1200" i="1" dirty="0">
                <a:latin typeface="Alfabet"/>
              </a:rPr>
              <a:t>-info»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nn-NO" sz="1600" i="1" dirty="0">
                <a:latin typeface="Alfabet"/>
              </a:rPr>
              <a:t>For å logge ut trykk på «log ut»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E304051F-B66B-BD63-CAFF-D23EE07BA146}"/>
              </a:ext>
            </a:extLst>
          </p:cNvPr>
          <p:cNvSpPr txBox="1"/>
          <p:nvPr/>
        </p:nvSpPr>
        <p:spPr>
          <a:xfrm>
            <a:off x="5630779" y="3582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/>
              <a:t>1.</a:t>
            </a:r>
            <a:endParaRPr lang="en-GB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81B03A7A-B434-8EC1-F640-14FCC9276DA5}"/>
              </a:ext>
            </a:extLst>
          </p:cNvPr>
          <p:cNvSpPr txBox="1"/>
          <p:nvPr/>
        </p:nvSpPr>
        <p:spPr>
          <a:xfrm>
            <a:off x="5527385" y="217992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/>
              <a:t>2/3.</a:t>
            </a:r>
            <a:endParaRPr lang="en-GB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E845B59B-D6E2-BB0F-F751-2D22E8F72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605" y="358233"/>
            <a:ext cx="3095834" cy="1671892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014CB29D-6DB9-B8D1-B787-B369F4E44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828" y="2186735"/>
            <a:ext cx="3778933" cy="40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1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6E4731-8A70-5D75-293C-FEB5BF96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805"/>
            <a:ext cx="10515600" cy="1325563"/>
          </a:xfrm>
        </p:spPr>
        <p:txBody>
          <a:bodyPr/>
          <a:lstStyle/>
          <a:p>
            <a:r>
              <a:rPr lang="nb-NO" dirty="0">
                <a:latin typeface="Alfabet"/>
              </a:rPr>
              <a:t>Innhold</a:t>
            </a:r>
            <a:endParaRPr lang="en-GB" dirty="0">
              <a:latin typeface="Alfabet"/>
            </a:endParaRP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CB52A32A-49F9-3920-89FF-6D9CD39703A3}"/>
              </a:ext>
            </a:extLst>
          </p:cNvPr>
          <p:cNvSpPr txBox="1">
            <a:spLocks/>
          </p:cNvSpPr>
          <p:nvPr/>
        </p:nvSpPr>
        <p:spPr>
          <a:xfrm>
            <a:off x="1099458" y="2539773"/>
            <a:ext cx="2938153" cy="452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200" b="1" dirty="0">
                <a:latin typeface="Alfabet"/>
              </a:rPr>
              <a:t>Hvordan spiller man?</a:t>
            </a: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BD15B45B-F85C-D479-8E11-DA9E7A0057BA}"/>
              </a:ext>
            </a:extLst>
          </p:cNvPr>
          <p:cNvSpPr txBox="1">
            <a:spLocks/>
          </p:cNvSpPr>
          <p:nvPr/>
        </p:nvSpPr>
        <p:spPr>
          <a:xfrm>
            <a:off x="4180114" y="2539773"/>
            <a:ext cx="2938153" cy="452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200" b="1" dirty="0">
                <a:latin typeface="Alfabet"/>
              </a:rPr>
              <a:t>Håndtere konto</a:t>
            </a:r>
          </a:p>
        </p:txBody>
      </p:sp>
      <p:sp>
        <p:nvSpPr>
          <p:cNvPr id="7" name="Plassholder for innhold 2">
            <a:extLst>
              <a:ext uri="{FF2B5EF4-FFF2-40B4-BE49-F238E27FC236}">
                <a16:creationId xmlns:a16="http://schemas.microsoft.com/office/drawing/2014/main" id="{BD41DF12-F198-DE9B-08F5-8032E7BE422D}"/>
              </a:ext>
            </a:extLst>
          </p:cNvPr>
          <p:cNvSpPr txBox="1">
            <a:spLocks/>
          </p:cNvSpPr>
          <p:nvPr/>
        </p:nvSpPr>
        <p:spPr>
          <a:xfrm>
            <a:off x="1384464" y="2992582"/>
            <a:ext cx="2938153" cy="2865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800" dirty="0">
                <a:latin typeface="Alfabet"/>
              </a:rPr>
              <a:t>Klikker spill (4)</a:t>
            </a:r>
          </a:p>
          <a:p>
            <a:pPr marL="0" indent="0">
              <a:buNone/>
            </a:pPr>
            <a:r>
              <a:rPr lang="nb-NO" sz="1800" dirty="0">
                <a:latin typeface="Alfabet"/>
              </a:rPr>
              <a:t>Prestige (5)</a:t>
            </a:r>
          </a:p>
          <a:p>
            <a:pPr marL="0" indent="0">
              <a:buNone/>
            </a:pPr>
            <a:r>
              <a:rPr lang="nb-NO" sz="1800" dirty="0" err="1">
                <a:latin typeface="Alfabet"/>
              </a:rPr>
              <a:t>Summons</a:t>
            </a:r>
            <a:r>
              <a:rPr lang="nb-NO" sz="1800" dirty="0">
                <a:latin typeface="Alfabet"/>
              </a:rPr>
              <a:t> (6)</a:t>
            </a:r>
          </a:p>
          <a:p>
            <a:pPr marL="0" indent="0">
              <a:buNone/>
            </a:pPr>
            <a:r>
              <a:rPr lang="nb-NO" sz="1800" dirty="0" err="1">
                <a:latin typeface="Alfabet"/>
              </a:rPr>
              <a:t>Items</a:t>
            </a:r>
            <a:r>
              <a:rPr lang="nb-NO" sz="1800" dirty="0">
                <a:latin typeface="Alfabet"/>
              </a:rPr>
              <a:t> (7)</a:t>
            </a:r>
          </a:p>
          <a:p>
            <a:pPr marL="0" indent="0">
              <a:buNone/>
            </a:pPr>
            <a:r>
              <a:rPr lang="nb-NO" sz="1800" dirty="0">
                <a:latin typeface="Alfabet"/>
              </a:rPr>
              <a:t>Mål (8)</a:t>
            </a:r>
          </a:p>
          <a:p>
            <a:pPr marL="0" indent="0">
              <a:buNone/>
            </a:pPr>
            <a:endParaRPr lang="nb-NO" sz="1800" dirty="0">
              <a:latin typeface="Alfabet"/>
            </a:endParaRPr>
          </a:p>
          <a:p>
            <a:pPr marL="0" indent="0">
              <a:buNone/>
            </a:pPr>
            <a:endParaRPr lang="nb-NO" sz="2200" dirty="0">
              <a:latin typeface="Alfabet"/>
            </a:endParaRP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4097691-47B4-28AB-9180-7B96057FD82B}"/>
              </a:ext>
            </a:extLst>
          </p:cNvPr>
          <p:cNvSpPr txBox="1">
            <a:spLocks/>
          </p:cNvSpPr>
          <p:nvPr/>
        </p:nvSpPr>
        <p:spPr>
          <a:xfrm>
            <a:off x="4364679" y="2992582"/>
            <a:ext cx="2938153" cy="2865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b-NO" sz="1800" dirty="0">
              <a:latin typeface="Alfabet"/>
            </a:endParaRPr>
          </a:p>
          <a:p>
            <a:pPr marL="0" indent="0">
              <a:buNone/>
            </a:pPr>
            <a:endParaRPr lang="nb-NO" sz="2200" dirty="0">
              <a:latin typeface="Alfabet"/>
            </a:endParaRP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B9E2A74B-2F3A-FFB2-B248-2EE59463067B}"/>
              </a:ext>
            </a:extLst>
          </p:cNvPr>
          <p:cNvSpPr txBox="1">
            <a:spLocks/>
          </p:cNvSpPr>
          <p:nvPr/>
        </p:nvSpPr>
        <p:spPr>
          <a:xfrm>
            <a:off x="4376552" y="2992582"/>
            <a:ext cx="2938153" cy="2865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800" dirty="0">
                <a:latin typeface="Alfabet"/>
              </a:rPr>
              <a:t>Opprette konto (10)</a:t>
            </a:r>
          </a:p>
          <a:p>
            <a:pPr marL="0" indent="0">
              <a:buNone/>
            </a:pPr>
            <a:r>
              <a:rPr lang="nb-NO" sz="1800" dirty="0">
                <a:latin typeface="Alfabet"/>
              </a:rPr>
              <a:t>Login (11)</a:t>
            </a:r>
          </a:p>
          <a:p>
            <a:pPr marL="0" indent="0">
              <a:buNone/>
            </a:pPr>
            <a:r>
              <a:rPr lang="nb-NO" sz="1800">
                <a:latin typeface="Alfabet"/>
              </a:rPr>
              <a:t>Log ut / Endre innlogging data</a:t>
            </a:r>
            <a:endParaRPr lang="nb-NO" sz="1800" dirty="0">
              <a:latin typeface="Alfabet"/>
            </a:endParaRPr>
          </a:p>
        </p:txBody>
      </p:sp>
    </p:spTree>
    <p:extLst>
      <p:ext uri="{BB962C8B-B14F-4D97-AF65-F5344CB8AC3E}">
        <p14:creationId xmlns:p14="http://schemas.microsoft.com/office/powerpoint/2010/main" val="319101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08F042-A08D-C91C-6F5E-5F7A731A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50" y="2289355"/>
            <a:ext cx="8258299" cy="2279289"/>
          </a:xfrm>
        </p:spPr>
        <p:txBody>
          <a:bodyPr>
            <a:normAutofit/>
          </a:bodyPr>
          <a:lstStyle/>
          <a:p>
            <a:r>
              <a:rPr lang="nb-NO" sz="7200" dirty="0">
                <a:latin typeface="Alfabet"/>
              </a:rPr>
              <a:t>Hvordan spiller man?</a:t>
            </a:r>
            <a:endParaRPr lang="nb-NO" dirty="0">
              <a:latin typeface="Alfabet"/>
            </a:endParaRPr>
          </a:p>
        </p:txBody>
      </p:sp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2FDC0137-E2C9-C19E-7CF5-03B6F263F333}"/>
              </a:ext>
            </a:extLst>
          </p:cNvPr>
          <p:cNvCxnSpPr>
            <a:cxnSpLocks/>
          </p:cNvCxnSpPr>
          <p:nvPr/>
        </p:nvCxnSpPr>
        <p:spPr>
          <a:xfrm flipH="1">
            <a:off x="1966849" y="4069881"/>
            <a:ext cx="8258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0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0DD15A-838F-B8FF-7095-B5E42E14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70377"/>
            <a:ext cx="3438409" cy="1325563"/>
          </a:xfrm>
        </p:spPr>
        <p:txBody>
          <a:bodyPr/>
          <a:lstStyle/>
          <a:p>
            <a:r>
              <a:rPr lang="nb-NO" dirty="0">
                <a:latin typeface="Alfabet"/>
              </a:rPr>
              <a:t>Klikker spill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3AA800-AFEC-B4F8-49B4-4686A21B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721924"/>
            <a:ext cx="4887581" cy="42128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b-NO" sz="1600" dirty="0">
                <a:latin typeface="Alfabet"/>
              </a:rPr>
              <a:t>Har du spilt «</a:t>
            </a:r>
            <a:r>
              <a:rPr lang="nb-NO" sz="1600" dirty="0" err="1">
                <a:latin typeface="Alfabet"/>
              </a:rPr>
              <a:t>cookie-clicker</a:t>
            </a:r>
            <a:r>
              <a:rPr lang="nb-NO" sz="1600" dirty="0">
                <a:latin typeface="Alfabet"/>
              </a:rPr>
              <a:t>»</a:t>
            </a:r>
            <a:r>
              <a:rPr lang="nn-NO" sz="1600" dirty="0">
                <a:latin typeface="Alfabet"/>
              </a:rPr>
              <a:t>? </a:t>
            </a:r>
            <a:r>
              <a:rPr lang="nb-NO" sz="1600" dirty="0">
                <a:latin typeface="Alfabet"/>
              </a:rPr>
              <a:t>Da er du </a:t>
            </a:r>
            <a:r>
              <a:rPr lang="nb-NO" sz="1600" dirty="0" err="1">
                <a:latin typeface="Alfabet"/>
              </a:rPr>
              <a:t>alleredde</a:t>
            </a:r>
            <a:r>
              <a:rPr lang="nb-NO" sz="1600" dirty="0">
                <a:latin typeface="Alfabet"/>
              </a:rPr>
              <a:t> kjent</a:t>
            </a:r>
            <a:r>
              <a:rPr lang="nn-NO" sz="1600" dirty="0">
                <a:latin typeface="Alfabet"/>
              </a:rPr>
              <a:t> </a:t>
            </a:r>
            <a:r>
              <a:rPr lang="nb-NO" sz="1600" dirty="0">
                <a:latin typeface="Alfabet"/>
              </a:rPr>
              <a:t>med</a:t>
            </a:r>
            <a:r>
              <a:rPr lang="nn-NO" sz="1600" dirty="0">
                <a:latin typeface="Alfabet"/>
              </a:rPr>
              <a:t> slike spill.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n-NO" sz="1600" i="1" dirty="0">
                <a:latin typeface="Alfabet"/>
              </a:rPr>
              <a:t>Klikk på kjeksen får å få en «</a:t>
            </a:r>
            <a:r>
              <a:rPr lang="nn-NO" sz="1600" i="1" dirty="0" err="1">
                <a:latin typeface="Alfabet"/>
              </a:rPr>
              <a:t>biscuit</a:t>
            </a:r>
            <a:r>
              <a:rPr lang="nn-NO" sz="1600" i="1" dirty="0">
                <a:latin typeface="Alfabet"/>
              </a:rPr>
              <a:t>».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n-NO" sz="1600" i="1" dirty="0">
                <a:latin typeface="Alfabet"/>
              </a:rPr>
              <a:t>Bruk «</a:t>
            </a:r>
            <a:r>
              <a:rPr lang="nn-NO" sz="1600" i="1" dirty="0" err="1">
                <a:latin typeface="Alfabet"/>
              </a:rPr>
              <a:t>biscuits</a:t>
            </a:r>
            <a:r>
              <a:rPr lang="nn-NO" sz="1600" i="1" dirty="0">
                <a:latin typeface="Alfabet"/>
              </a:rPr>
              <a:t>» til å få </a:t>
            </a:r>
            <a:r>
              <a:rPr lang="nb-NO" sz="1600" i="1" dirty="0">
                <a:latin typeface="Alfabet"/>
              </a:rPr>
              <a:t>oppgraderinger</a:t>
            </a:r>
            <a:r>
              <a:rPr lang="nn-NO" sz="1600" i="1" dirty="0">
                <a:latin typeface="Alfabet"/>
              </a:rPr>
              <a:t> slik at du trenger </a:t>
            </a:r>
            <a:r>
              <a:rPr lang="nb-NO" sz="1600" i="1" noProof="1">
                <a:latin typeface="Alfabet"/>
              </a:rPr>
              <a:t>ikke å klikke på kjeksen for å få kjeks. 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nb-NO" sz="1200" i="1" noProof="1">
                <a:latin typeface="Alfabet"/>
              </a:rPr>
              <a:t>Det vises hvor mange kjeks du får i sekunder etter at du har kjøpt din første oppgradering.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nb-NO" sz="1200" i="1" noProof="1">
                <a:latin typeface="Alfabet"/>
              </a:rPr>
              <a:t>Flere oppgradering vises etter å kjøpt den nyeste oppgradering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nb-NO" sz="1200" i="1" noProof="1">
              <a:latin typeface="Alfabet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C58441A0-75F2-146B-1132-0ED2E42D0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651" y="470377"/>
            <a:ext cx="4207679" cy="2442415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5C23DA17-7237-7F3B-F1B1-810542FD7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651" y="3288146"/>
            <a:ext cx="2425835" cy="3108429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FBF0D7CC-B00B-6FEF-64D8-A649B20AE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631" y="3272449"/>
            <a:ext cx="1833530" cy="3139822"/>
          </a:xfrm>
          <a:prstGeom prst="rect">
            <a:avLst/>
          </a:prstGeom>
        </p:spPr>
      </p:pic>
      <p:sp>
        <p:nvSpPr>
          <p:cNvPr id="15" name="TekstSylinder 14">
            <a:extLst>
              <a:ext uri="{FF2B5EF4-FFF2-40B4-BE49-F238E27FC236}">
                <a16:creationId xmlns:a16="http://schemas.microsoft.com/office/drawing/2014/main" id="{E304051F-B66B-BD63-CAFF-D23EE07BA146}"/>
              </a:ext>
            </a:extLst>
          </p:cNvPr>
          <p:cNvSpPr txBox="1"/>
          <p:nvPr/>
        </p:nvSpPr>
        <p:spPr>
          <a:xfrm>
            <a:off x="5719257" y="47037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/>
              <a:t>1.</a:t>
            </a:r>
            <a:endParaRPr lang="en-GB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81B03A7A-B434-8EC1-F640-14FCC9276DA5}"/>
              </a:ext>
            </a:extLst>
          </p:cNvPr>
          <p:cNvSpPr txBox="1"/>
          <p:nvPr/>
        </p:nvSpPr>
        <p:spPr>
          <a:xfrm>
            <a:off x="5675018" y="325397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/>
              <a:t>2.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76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0DD15A-838F-B8FF-7095-B5E42E14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70377"/>
            <a:ext cx="3438409" cy="1325563"/>
          </a:xfrm>
        </p:spPr>
        <p:txBody>
          <a:bodyPr/>
          <a:lstStyle/>
          <a:p>
            <a:r>
              <a:rPr lang="nb-NO" dirty="0">
                <a:latin typeface="Alfabet"/>
              </a:rPr>
              <a:t>Prestige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3AA800-AFEC-B4F8-49B4-4686A21B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721924"/>
            <a:ext cx="4887581" cy="421289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b-NO" sz="1600" noProof="1">
                <a:latin typeface="Alfabet"/>
              </a:rPr>
              <a:t>For å ikke gjøre så repativt er det mulig å «</a:t>
            </a:r>
            <a:r>
              <a:rPr lang="nb-NO" sz="1600" i="1" noProof="1">
                <a:latin typeface="Alfabet"/>
              </a:rPr>
              <a:t>prestige». </a:t>
            </a:r>
            <a:r>
              <a:rPr lang="nb-NO" sz="1600" noProof="1">
                <a:latin typeface="Alfabet"/>
              </a:rPr>
              <a:t>En «prestige» er å starte på nytt for å få permanent oppgradering.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n-NO" sz="1600" i="1" dirty="0">
                <a:latin typeface="Alfabet"/>
              </a:rPr>
              <a:t>Etter et vis </a:t>
            </a:r>
            <a:r>
              <a:rPr lang="nb-NO" sz="1600" i="1" dirty="0">
                <a:latin typeface="Alfabet"/>
              </a:rPr>
              <a:t>antall</a:t>
            </a:r>
            <a:r>
              <a:rPr lang="nn-NO" sz="1600" i="1" dirty="0">
                <a:latin typeface="Alfabet"/>
              </a:rPr>
              <a:t> kjeks kommer </a:t>
            </a:r>
            <a:r>
              <a:rPr lang="nn-NO" sz="1600" i="1" dirty="0" err="1">
                <a:latin typeface="Alfabet"/>
              </a:rPr>
              <a:t>muligheten</a:t>
            </a:r>
            <a:r>
              <a:rPr lang="nn-NO" sz="1600" i="1" dirty="0">
                <a:latin typeface="Alfabet"/>
              </a:rPr>
              <a:t> til å Prestige.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n-NO" sz="1600" i="1" dirty="0">
                <a:latin typeface="Alfabet"/>
              </a:rPr>
              <a:t>Klikk prestige for å få «</a:t>
            </a:r>
            <a:r>
              <a:rPr lang="nn-NO" sz="1600" i="1" dirty="0" err="1">
                <a:latin typeface="Alfabet"/>
              </a:rPr>
              <a:t>Biscuit</a:t>
            </a:r>
            <a:r>
              <a:rPr lang="nn-NO" sz="1600" i="1" dirty="0">
                <a:latin typeface="Alfabet"/>
              </a:rPr>
              <a:t> Prestige» poeng eller BP.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n-NO" sz="1600" i="1" dirty="0">
                <a:latin typeface="Alfabet"/>
              </a:rPr>
              <a:t>Å prestige restarter kjeks </a:t>
            </a:r>
            <a:r>
              <a:rPr lang="nb-NO" sz="1600" i="1" dirty="0">
                <a:latin typeface="Alfabet"/>
              </a:rPr>
              <a:t>antallet</a:t>
            </a:r>
            <a:r>
              <a:rPr lang="nn-NO" sz="1600" i="1" dirty="0">
                <a:latin typeface="Alfabet"/>
              </a:rPr>
              <a:t> og oppgradering.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n-NO" sz="1600" b="1" i="1" dirty="0">
                <a:latin typeface="Alfabet"/>
              </a:rPr>
              <a:t>NB! Du kan prestige utan en konto, men du kan ikkje bruke BP.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C795504-D05C-764E-1578-6D9A1F71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200" y="2104840"/>
            <a:ext cx="3105583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3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0DD15A-838F-B8FF-7095-B5E42E14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70377"/>
            <a:ext cx="3438409" cy="1325563"/>
          </a:xfrm>
        </p:spPr>
        <p:txBody>
          <a:bodyPr/>
          <a:lstStyle/>
          <a:p>
            <a:r>
              <a:rPr lang="nb-NO" dirty="0" err="1">
                <a:latin typeface="Alfabet"/>
              </a:rPr>
              <a:t>Summons</a:t>
            </a:r>
            <a:endParaRPr lang="nb-NO" dirty="0">
              <a:latin typeface="Alfabet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3AA800-AFEC-B4F8-49B4-4686A21B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721924"/>
            <a:ext cx="4887581" cy="42128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n-NO" sz="1600" dirty="0">
                <a:latin typeface="Alfabet"/>
              </a:rPr>
              <a:t>Med BP (</a:t>
            </a:r>
            <a:r>
              <a:rPr lang="nn-NO" sz="1600" dirty="0" err="1">
                <a:latin typeface="Alfabet"/>
              </a:rPr>
              <a:t>Biscuit</a:t>
            </a:r>
            <a:r>
              <a:rPr lang="nn-NO" sz="1600" dirty="0">
                <a:latin typeface="Alfabet"/>
              </a:rPr>
              <a:t> Prestige) kan du «</a:t>
            </a:r>
            <a:r>
              <a:rPr lang="nn-NO" sz="1600" dirty="0" err="1">
                <a:latin typeface="Alfabet"/>
              </a:rPr>
              <a:t>summon</a:t>
            </a:r>
            <a:r>
              <a:rPr lang="nn-NO" sz="1600" dirty="0">
                <a:latin typeface="Alfabet"/>
              </a:rPr>
              <a:t>» en «item». </a:t>
            </a:r>
            <a:r>
              <a:rPr lang="nn-NO" sz="1600" dirty="0" err="1">
                <a:latin typeface="Alfabet"/>
              </a:rPr>
              <a:t>Items</a:t>
            </a:r>
            <a:r>
              <a:rPr lang="nn-NO" sz="1600" dirty="0">
                <a:latin typeface="Alfabet"/>
              </a:rPr>
              <a:t> er </a:t>
            </a:r>
            <a:r>
              <a:rPr lang="nb-NO" sz="1600" noProof="1">
                <a:latin typeface="Alfabet"/>
              </a:rPr>
              <a:t>permanente oppgraderinger som øker kjeks pr klikk.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nb-NO" sz="1600" i="1" noProof="1">
                <a:latin typeface="Alfabet"/>
              </a:rPr>
              <a:t>Naviger til summons gjennom å klikke på kjeks-ikon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nb-NO" sz="1600" i="1" noProof="1">
                <a:latin typeface="Alfabet"/>
              </a:rPr>
              <a:t>Klikk på «Summon Item!» for å få en item.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600" b="1" i="1" noProof="1">
                <a:latin typeface="Alfabet"/>
              </a:rPr>
              <a:t>NB! Bare brukere med konto kan få bruke BP til summons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nn-NO" sz="1600" dirty="0">
              <a:latin typeface="Alfabet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A782D37F-6B7B-064E-B4C1-A10A57519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5846"/>
            <a:ext cx="3836254" cy="2315292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A6A919F8-E807-9480-0054-63BA2E640BF1}"/>
              </a:ext>
            </a:extLst>
          </p:cNvPr>
          <p:cNvSpPr txBox="1"/>
          <p:nvPr/>
        </p:nvSpPr>
        <p:spPr>
          <a:xfrm>
            <a:off x="5630779" y="28571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/>
              <a:t>1.</a:t>
            </a:r>
            <a:endParaRPr lang="en-GB" dirty="0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4FB81818-4E65-AEEE-8ECA-8223DE197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05030"/>
            <a:ext cx="5007780" cy="2629784"/>
          </a:xfrm>
          <a:prstGeom prst="rect">
            <a:avLst/>
          </a:prstGeo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723B395-99E8-79BE-7E16-049060552074}"/>
              </a:ext>
            </a:extLst>
          </p:cNvPr>
          <p:cNvSpPr txBox="1"/>
          <p:nvPr/>
        </p:nvSpPr>
        <p:spPr>
          <a:xfrm>
            <a:off x="5627051" y="33050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/>
              <a:t>2.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83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0DD15A-838F-B8FF-7095-B5E42E14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70377"/>
            <a:ext cx="3438409" cy="1325563"/>
          </a:xfrm>
        </p:spPr>
        <p:txBody>
          <a:bodyPr/>
          <a:lstStyle/>
          <a:p>
            <a:r>
              <a:rPr lang="nb-NO" dirty="0" err="1">
                <a:latin typeface="Alfabet"/>
              </a:rPr>
              <a:t>Items</a:t>
            </a:r>
            <a:endParaRPr lang="nb-NO" dirty="0">
              <a:latin typeface="Alfabet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3AA800-AFEC-B4F8-49B4-4686A21B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721924"/>
            <a:ext cx="4887581" cy="421289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n-NO" sz="1600" noProof="1">
                <a:latin typeface="Alfabet"/>
              </a:rPr>
              <a:t>Gjennom «summons» kan du få items. «Items» gir deg meir «kjeks pr klikk». «Items» er delt inn i 4 «rarity» kategorier og derfor er en kategori sjeldenere enn andre:</a:t>
            </a:r>
          </a:p>
          <a:p>
            <a:pPr>
              <a:lnSpc>
                <a:spcPct val="100000"/>
              </a:lnSpc>
            </a:pPr>
            <a:r>
              <a:rPr lang="nn-NO" sz="1600" noProof="1">
                <a:latin typeface="Alfabet"/>
              </a:rPr>
              <a:t>Trash: + 0 kjeks pr klikk</a:t>
            </a:r>
          </a:p>
          <a:p>
            <a:pPr>
              <a:lnSpc>
                <a:spcPct val="100000"/>
              </a:lnSpc>
            </a:pPr>
            <a:r>
              <a:rPr lang="nn-NO" sz="1600" noProof="1">
                <a:latin typeface="Alfabet"/>
              </a:rPr>
              <a:t>Rare: + 25 kjeks pr klikk  (Noen gir + 50)</a:t>
            </a:r>
          </a:p>
          <a:p>
            <a:pPr>
              <a:lnSpc>
                <a:spcPct val="100000"/>
              </a:lnSpc>
            </a:pPr>
            <a:r>
              <a:rPr lang="nn-NO" sz="1600" noProof="1">
                <a:latin typeface="Alfabet"/>
              </a:rPr>
              <a:t>Epic: + 250 kjeks pr klikk (Noen gir + 500)</a:t>
            </a:r>
          </a:p>
          <a:p>
            <a:pPr>
              <a:lnSpc>
                <a:spcPct val="100000"/>
              </a:lnSpc>
            </a:pPr>
            <a:r>
              <a:rPr lang="nn-NO" sz="1600" noProof="1">
                <a:latin typeface="Alfabet"/>
              </a:rPr>
              <a:t>Legendary: + 2000 kjeks pr klikk (Noen gir + 5000)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n-NO" sz="1600" noProof="1">
                <a:latin typeface="Alfabet"/>
              </a:rPr>
              <a:t>«Trash» er mest vanlig og «Legendary» er mest sjeldan.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n-NO" sz="1600" noProof="1">
                <a:latin typeface="Alfabet"/>
              </a:rPr>
              <a:t>Du kan alltid se dine «items» i en egen side.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nn-NO" sz="1600" i="1" noProof="1">
                <a:latin typeface="Alfabet"/>
              </a:rPr>
              <a:t>Naviger til Items gjennom å klikke kjeks-iconet.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600" b="1" i="1" noProof="1">
                <a:latin typeface="Alfabet"/>
              </a:rPr>
              <a:t>NB! Bare brukere med konto kan har tilgang til items</a:t>
            </a:r>
          </a:p>
          <a:p>
            <a:pPr marL="0" indent="0">
              <a:lnSpc>
                <a:spcPct val="150000"/>
              </a:lnSpc>
              <a:buNone/>
            </a:pPr>
            <a:endParaRPr lang="nn-NO" sz="1600" dirty="0">
              <a:latin typeface="Alfabet"/>
            </a:endParaRP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A6A919F8-E807-9480-0054-63BA2E640BF1}"/>
              </a:ext>
            </a:extLst>
          </p:cNvPr>
          <p:cNvSpPr txBox="1"/>
          <p:nvPr/>
        </p:nvSpPr>
        <p:spPr>
          <a:xfrm>
            <a:off x="5630779" y="28571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/>
              <a:t>1.</a:t>
            </a:r>
            <a:endParaRPr lang="en-GB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88F6F25-D20E-F388-A5DB-B2B07CE45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826" y="285711"/>
            <a:ext cx="3438409" cy="2977063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5C3587FD-7322-3709-B21E-806C0045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826" y="3429000"/>
            <a:ext cx="3147480" cy="33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0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0DD15A-838F-B8FF-7095-B5E42E14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70377"/>
            <a:ext cx="3438409" cy="1325563"/>
          </a:xfrm>
        </p:spPr>
        <p:txBody>
          <a:bodyPr/>
          <a:lstStyle/>
          <a:p>
            <a:r>
              <a:rPr lang="nb-NO" dirty="0">
                <a:latin typeface="Alfabet"/>
              </a:rPr>
              <a:t>Mål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3AA800-AFEC-B4F8-49B4-4686A21B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721924"/>
            <a:ext cx="8547451" cy="42128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n-NO" sz="1800" dirty="0">
                <a:latin typeface="Alfabet"/>
              </a:rPr>
              <a:t>Du er </a:t>
            </a:r>
            <a:r>
              <a:rPr lang="nn-NO" sz="1800" dirty="0" err="1">
                <a:latin typeface="Alfabet"/>
              </a:rPr>
              <a:t>regnes</a:t>
            </a:r>
            <a:r>
              <a:rPr lang="nn-NO" sz="1800" dirty="0">
                <a:latin typeface="Alfabet"/>
              </a:rPr>
              <a:t> som </a:t>
            </a:r>
            <a:r>
              <a:rPr lang="nn-NO" sz="1800" i="1" dirty="0">
                <a:latin typeface="Alfabet"/>
              </a:rPr>
              <a:t>ferdig </a:t>
            </a:r>
            <a:r>
              <a:rPr lang="nn-NO" sz="1800" dirty="0">
                <a:latin typeface="Alfabet"/>
              </a:rPr>
              <a:t>når du får </a:t>
            </a:r>
            <a:r>
              <a:rPr lang="nn-NO" sz="1800" dirty="0" err="1">
                <a:latin typeface="Alfabet"/>
              </a:rPr>
              <a:t>oppgraderingen</a:t>
            </a:r>
            <a:r>
              <a:rPr lang="nn-NO" sz="1800" dirty="0">
                <a:latin typeface="Alfabet"/>
              </a:rPr>
              <a:t> «Mr. </a:t>
            </a:r>
            <a:r>
              <a:rPr lang="nn-NO" sz="1800" dirty="0" err="1">
                <a:latin typeface="Alfabet"/>
              </a:rPr>
              <a:t>Biscuit</a:t>
            </a:r>
            <a:r>
              <a:rPr lang="nn-NO" sz="1800" dirty="0">
                <a:latin typeface="Alfabet"/>
              </a:rPr>
              <a:t> </a:t>
            </a:r>
            <a:r>
              <a:rPr lang="nn-NO" sz="1800" dirty="0" err="1">
                <a:latin typeface="Alfabet"/>
              </a:rPr>
              <a:t>WorldWide</a:t>
            </a:r>
            <a:r>
              <a:rPr lang="nn-NO" sz="1800" dirty="0">
                <a:latin typeface="Alfabet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122639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08F042-A08D-C91C-6F5E-5F7A731A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50" y="2289355"/>
            <a:ext cx="8258299" cy="2279289"/>
          </a:xfrm>
        </p:spPr>
        <p:txBody>
          <a:bodyPr>
            <a:normAutofit/>
          </a:bodyPr>
          <a:lstStyle/>
          <a:p>
            <a:r>
              <a:rPr lang="nb-NO" sz="5400" dirty="0">
                <a:latin typeface="Alfabet"/>
              </a:rPr>
              <a:t>Hvordan å håndtere brukere?</a:t>
            </a:r>
          </a:p>
        </p:txBody>
      </p:sp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2FDC0137-E2C9-C19E-7CF5-03B6F263F333}"/>
              </a:ext>
            </a:extLst>
          </p:cNvPr>
          <p:cNvCxnSpPr>
            <a:cxnSpLocks/>
          </p:cNvCxnSpPr>
          <p:nvPr/>
        </p:nvCxnSpPr>
        <p:spPr>
          <a:xfrm flipH="1">
            <a:off x="1966850" y="4095761"/>
            <a:ext cx="8258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701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7" baseType="lpstr">
      <vt:lpstr>Alfabet</vt:lpstr>
      <vt:lpstr>Arial</vt:lpstr>
      <vt:lpstr>Calibri</vt:lpstr>
      <vt:lpstr>Calibri Light</vt:lpstr>
      <vt:lpstr>Office-tema</vt:lpstr>
      <vt:lpstr>Biscuit – Clicker</vt:lpstr>
      <vt:lpstr>Innhold</vt:lpstr>
      <vt:lpstr>Hvordan spiller man?</vt:lpstr>
      <vt:lpstr>Klikker spill</vt:lpstr>
      <vt:lpstr>Prestige</vt:lpstr>
      <vt:lpstr>Summons</vt:lpstr>
      <vt:lpstr>Items</vt:lpstr>
      <vt:lpstr>Mål</vt:lpstr>
      <vt:lpstr>Hvordan å håndtere brukere?</vt:lpstr>
      <vt:lpstr>Opprette bruker</vt:lpstr>
      <vt:lpstr>Log ut / Endre innlogging data</vt:lpstr>
      <vt:lpstr>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Adrian Paul Limpiado Balunan</dc:creator>
  <cp:lastModifiedBy>Adrian Paul Limpiado Balunan</cp:lastModifiedBy>
  <cp:revision>1</cp:revision>
  <dcterms:created xsi:type="dcterms:W3CDTF">2023-12-07T16:40:18Z</dcterms:created>
  <dcterms:modified xsi:type="dcterms:W3CDTF">2023-12-07T20:04:23Z</dcterms:modified>
</cp:coreProperties>
</file>