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7C058-8B11-4104-BAE3-48EBF327B096}" v="6" dt="2024-01-14T18:59:43.842"/>
    <p1510:client id="{8696C08C-BA69-453F-BBA7-1DD7FA32A85D}" v="755" dt="2024-01-14T19:11:40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0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6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8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AE1ABD-9759-BE82-B2AF-06EC6883F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>
                <a:cs typeface="Calibri Light"/>
              </a:rPr>
              <a:t>Prosjektrapport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12B2E2B-1692-8778-68BB-D90BBD047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3200"/>
              <a:t>Startskuddet for </a:t>
            </a:r>
            <a:r>
              <a:rPr lang="nb-NO" sz="3200" err="1"/>
              <a:t>årsoppgaven</a:t>
            </a:r>
            <a:endParaRPr lang="nb-NO" sz="3200"/>
          </a:p>
        </p:txBody>
      </p:sp>
    </p:spTree>
    <p:extLst>
      <p:ext uri="{BB962C8B-B14F-4D97-AF65-F5344CB8AC3E}">
        <p14:creationId xmlns:p14="http://schemas.microsoft.com/office/powerpoint/2010/main" val="34245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ABCEE4-54B4-4E3C-43B3-322EAEDF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1. Forside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D942FF-DEFE-57A8-D449-579A5FDA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Navn på elev</a:t>
            </a:r>
          </a:p>
          <a:p>
            <a:r>
              <a:rPr lang="nb-NO"/>
              <a:t>Navn på prosjektet/</a:t>
            </a:r>
            <a:r>
              <a:rPr lang="nb-NO" err="1"/>
              <a:t>årsoppgaven</a:t>
            </a:r>
            <a:endParaRPr lang="nb-NO"/>
          </a:p>
          <a:p>
            <a:r>
              <a:rPr lang="nb-NO"/>
              <a:t>Årskull (Vår 2024)</a:t>
            </a:r>
          </a:p>
        </p:txBody>
      </p:sp>
    </p:spTree>
    <p:extLst>
      <p:ext uri="{BB962C8B-B14F-4D97-AF65-F5344CB8AC3E}">
        <p14:creationId xmlns:p14="http://schemas.microsoft.com/office/powerpoint/2010/main" val="45762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26B298-894C-D2E9-7B39-AFB0AE52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3. Innledning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1E2E34-6C54-37F5-AE2D-F96455E6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Prosjektbeskrivelse </a:t>
            </a:r>
          </a:p>
          <a:p>
            <a:r>
              <a:rPr lang="nb-NO"/>
              <a:t>Motivasjon</a:t>
            </a:r>
          </a:p>
          <a:p>
            <a:r>
              <a:rPr lang="nb-NO"/>
              <a:t>Kort om teknologivalg</a:t>
            </a:r>
          </a:p>
          <a:p>
            <a:r>
              <a:rPr lang="nb-NO" err="1"/>
              <a:t>Evt</a:t>
            </a:r>
            <a:r>
              <a:rPr lang="nb-NO"/>
              <a:t> samarbeid</a:t>
            </a:r>
          </a:p>
          <a:p>
            <a:r>
              <a:rPr lang="nb-NO"/>
              <a:t>Eksterne avhengigheter</a:t>
            </a:r>
          </a:p>
        </p:txBody>
      </p:sp>
    </p:spTree>
    <p:extLst>
      <p:ext uri="{BB962C8B-B14F-4D97-AF65-F5344CB8AC3E}">
        <p14:creationId xmlns:p14="http://schemas.microsoft.com/office/powerpoint/2010/main" val="133207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BDD31E-8C53-9012-A0A5-3E7D57D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4. Prosjektplan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FCC137-A538-095B-AC82-C86F1B4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Hva skal gjøres</a:t>
            </a:r>
          </a:p>
          <a:p>
            <a:r>
              <a:rPr lang="nb-NO"/>
              <a:t>Når skal det gjøres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52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D82437-4D2B-DE43-5724-A56A10F8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5. Dokumentasjon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11EBB4-00E6-2964-BAC1-358E0C94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152996" cy="3101983"/>
          </a:xfrm>
        </p:spPr>
        <p:txBody>
          <a:bodyPr/>
          <a:lstStyle/>
          <a:p>
            <a:r>
              <a:rPr lang="nb-NO"/>
              <a:t>Nettverkstegning</a:t>
            </a:r>
          </a:p>
          <a:p>
            <a:r>
              <a:rPr lang="nb-NO" err="1"/>
              <a:t>Backup</a:t>
            </a:r>
            <a:r>
              <a:rPr lang="nb-NO"/>
              <a:t>-rutiner</a:t>
            </a:r>
          </a:p>
          <a:p>
            <a:r>
              <a:rPr lang="nb-NO"/>
              <a:t>Teknisk dokumentasjon</a:t>
            </a:r>
          </a:p>
          <a:p>
            <a:r>
              <a:rPr lang="nb-NO"/>
              <a:t>Brukerveiledninger</a:t>
            </a:r>
          </a:p>
          <a:p>
            <a:r>
              <a:rPr lang="nb-NO"/>
              <a:t>Relevante lenker</a:t>
            </a:r>
          </a:p>
          <a:p>
            <a:endParaRPr lang="nb-NO"/>
          </a:p>
          <a:p>
            <a:endParaRPr lang="nb-NO"/>
          </a:p>
        </p:txBody>
      </p:sp>
      <p:pic>
        <p:nvPicPr>
          <p:cNvPr id="5" name="Bilde 4" descr="Nettverksdiagram">
            <a:extLst>
              <a:ext uri="{FF2B5EF4-FFF2-40B4-BE49-F238E27FC236}">
                <a16:creationId xmlns:a16="http://schemas.microsoft.com/office/drawing/2014/main" id="{1E30B345-A02D-BD30-44E8-597883C6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32" y="2638044"/>
            <a:ext cx="4815506" cy="35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2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D81AD0-33A8-4AEC-6A19-E17ED226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6. Kartlegging av lovverk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8814DD-274A-FFB4-58AF-7C406A929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Hvilke lover og regler må dere som systemeiere kjenne til?</a:t>
            </a:r>
          </a:p>
          <a:p>
            <a:r>
              <a:rPr lang="nb-NO"/>
              <a:t>Hvilke grep må gjøres for å oppfylle lovverket?</a:t>
            </a:r>
          </a:p>
        </p:txBody>
      </p:sp>
    </p:spTree>
    <p:extLst>
      <p:ext uri="{BB962C8B-B14F-4D97-AF65-F5344CB8AC3E}">
        <p14:creationId xmlns:p14="http://schemas.microsoft.com/office/powerpoint/2010/main" val="16651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C2B487-BB95-BA1B-0667-7BA61B80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7. Risikoanalyse og tiltaksplan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67D3DE-4BDD-656C-8122-E9FF58A9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Gjennomføre kort risikoanalyse av prosjektet</a:t>
            </a:r>
          </a:p>
          <a:p>
            <a:r>
              <a:rPr lang="nb-NO"/>
              <a:t>Tiltaksplan legges ved</a:t>
            </a:r>
          </a:p>
          <a:p>
            <a:endParaRPr lang="nb-NO"/>
          </a:p>
          <a:p>
            <a:r>
              <a:rPr lang="nb-NO"/>
              <a:t>Dette skal vi ha mer om </a:t>
            </a:r>
          </a:p>
        </p:txBody>
      </p:sp>
    </p:spTree>
    <p:extLst>
      <p:ext uri="{BB962C8B-B14F-4D97-AF65-F5344CB8AC3E}">
        <p14:creationId xmlns:p14="http://schemas.microsoft.com/office/powerpoint/2010/main" val="121834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9C8D91-8E4A-F2F0-C14F-8D9A39E9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8. Egenevaluering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18C804-6EB2-6FFF-2642-993A0BAF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Skrives mot slutten av prosjektet</a:t>
            </a:r>
          </a:p>
        </p:txBody>
      </p:sp>
    </p:spTree>
    <p:extLst>
      <p:ext uri="{BB962C8B-B14F-4D97-AF65-F5344CB8AC3E}">
        <p14:creationId xmlns:p14="http://schemas.microsoft.com/office/powerpoint/2010/main" val="2953958713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B0FA880-0D40-4070-990A-C70C3B9CE96D}">
  <we:reference id="22ff87a5-132f-4d52-9e97-94d888e4dd91" version="3.6.0.0" store="EXCatalog" storeType="EXCatalog"/>
  <we:alternateReferences>
    <we:reference id="WA104380050" version="3.6.0.0" store="nb-NO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fc6e56-da80-460b-aaf6-5e1de55009c8">
      <Terms xmlns="http://schemas.microsoft.com/office/infopath/2007/PartnerControls"/>
    </lcf76f155ced4ddcb4097134ff3c332f>
    <TaxCatchAll xmlns="a6c765d7-93d9-4c2c-aec4-d1ca8eafcdd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498B24BCE945942A20B093EA1A4FE2A" ma:contentTypeVersion="11" ma:contentTypeDescription="Opprett et nytt dokument." ma:contentTypeScope="" ma:versionID="47e529856293224be87da8264bb120a0">
  <xsd:schema xmlns:xsd="http://www.w3.org/2001/XMLSchema" xmlns:xs="http://www.w3.org/2001/XMLSchema" xmlns:p="http://schemas.microsoft.com/office/2006/metadata/properties" xmlns:ns2="57fc6e56-da80-460b-aaf6-5e1de55009c8" xmlns:ns3="a6c765d7-93d9-4c2c-aec4-d1ca8eafcddb" targetNamespace="http://schemas.microsoft.com/office/2006/metadata/properties" ma:root="true" ma:fieldsID="8574fd54ed27cd5b87268e65c0e3678d" ns2:_="" ns3:_="">
    <xsd:import namespace="57fc6e56-da80-460b-aaf6-5e1de55009c8"/>
    <xsd:import namespace="a6c765d7-93d9-4c2c-aec4-d1ca8eafcdd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c6e56-da80-460b-aaf6-5e1de55009c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emerkelapper" ma:readOnly="false" ma:fieldId="{5cf76f15-5ced-4ddc-b409-7134ff3c332f}" ma:taxonomyMulti="true" ma:sspId="d2bf785b-8fef-4b70-b2f9-38d45fd2cc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765d7-93d9-4c2c-aec4-d1ca8eafcdd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51c16e5-a21c-431e-bca6-73bfe2d5c25f}" ma:internalName="TaxCatchAll" ma:showField="CatchAllData" ma:web="a6c765d7-93d9-4c2c-aec4-d1ca8eafcd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8A6444-304B-44D7-AA03-785524C505B0}">
  <ds:schemaRefs>
    <ds:schemaRef ds:uri="57fc6e56-da80-460b-aaf6-5e1de55009c8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a6c765d7-93d9-4c2c-aec4-d1ca8eafcddb"/>
  </ds:schemaRefs>
</ds:datastoreItem>
</file>

<file path=customXml/itemProps2.xml><?xml version="1.0" encoding="utf-8"?>
<ds:datastoreItem xmlns:ds="http://schemas.openxmlformats.org/officeDocument/2006/customXml" ds:itemID="{392FA4EA-BBFA-4663-B54C-936FD1655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fc6e56-da80-460b-aaf6-5e1de55009c8"/>
    <ds:schemaRef ds:uri="a6c765d7-93d9-4c2c-aec4-d1ca8eafcd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260134-CC62-497B-A35E-3C0C28DFB0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0</TotalTime>
  <Words>105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Gill Sans MT</vt:lpstr>
      <vt:lpstr>Pakke</vt:lpstr>
      <vt:lpstr>Prosjektrapport</vt:lpstr>
      <vt:lpstr>1. Forside</vt:lpstr>
      <vt:lpstr>3. Innledning</vt:lpstr>
      <vt:lpstr>4. Prosjektplan </vt:lpstr>
      <vt:lpstr>5. Dokumentasjon</vt:lpstr>
      <vt:lpstr>6. Kartlegging av lovverk</vt:lpstr>
      <vt:lpstr>7. Risikoanalyse og tiltaksplan</vt:lpstr>
      <vt:lpstr>8. Egenevaluering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Adrian Paul Limpiado Balunan</cp:lastModifiedBy>
  <cp:revision>2</cp:revision>
  <dcterms:created xsi:type="dcterms:W3CDTF">2013-07-15T20:26:40Z</dcterms:created>
  <dcterms:modified xsi:type="dcterms:W3CDTF">2024-01-22T09:40:09Z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0x0101004498B24BCE945942A20B093EA1A4FE2A</vt:lpwstr>
  </property>
  <property fmtid="{D5CDD505-2E9C-101B-9397-08002B2CF9AE}" pid="3" name="MediaServiceImageTags">
    <vt:lpwstr/>
  </property>
</Properties>
</file>