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Demo I pre-logged into PSGallery &amp; Github
Basic VM with the following configured
- Windows Terminal Preview
- Git
- VS Code w/ following Extensions
-- PowerShell Preview
-- markdownlint
-- Marp for VS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Known issue with Windows PowerShell 
https://github.com/psake/PowerShellBuild/pull/60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into branch protection rules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it installs it's pre-requisites.
Pester included (which you may need to )
Install-Module Pester -RequiredVersion 5.3.3 -SkipPublisherCheck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few options...
git clone ...
Github's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Stucco</dc:title>
  <dc:subject>In this presentation I go over how to start using Stucco. If you follow along in your own termial, you'll be ready to publish to the gallery!</dc:subject>
  <dc:creator>Created by Marp</dc:creator>
  <cp:lastModifiedBy>Created by Marp</cp:lastModifiedBy>
  <cp:revision>1</cp:revision>
  <dcterms:created xsi:type="dcterms:W3CDTF">2025-08-18T15:35:55Z</dcterms:created>
  <dcterms:modified xsi:type="dcterms:W3CDTF">2025-08-18T15:35:55Z</dcterms:modified>
</cp:coreProperties>
</file>