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</p:sldIdLst>
  <p:sldSz cx="9144000" cy="6858000" type="screen4x3"/>
  <p:notesSz cx="6980238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6" autoAdjust="0"/>
    <p:restoredTop sz="94660"/>
  </p:normalViewPr>
  <p:slideViewPr>
    <p:cSldViewPr snapToGrid="0">
      <p:cViewPr>
        <p:scale>
          <a:sx n="182" d="100"/>
          <a:sy n="182" d="100"/>
        </p:scale>
        <p:origin x="808" y="-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6061-B109-40EC-8FFA-D635767EFA3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3289-8548-44FC-847B-DFF98E6B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6061-B109-40EC-8FFA-D635767EFA3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3289-8548-44FC-847B-DFF98E6B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6061-B109-40EC-8FFA-D635767EFA3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3289-8548-44FC-847B-DFF98E6B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0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6061-B109-40EC-8FFA-D635767EFA3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3289-8548-44FC-847B-DFF98E6B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6061-B109-40EC-8FFA-D635767EFA3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3289-8548-44FC-847B-DFF98E6B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6061-B109-40EC-8FFA-D635767EFA35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3289-8548-44FC-847B-DFF98E6B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6061-B109-40EC-8FFA-D635767EFA35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3289-8548-44FC-847B-DFF98E6B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2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6061-B109-40EC-8FFA-D635767EFA35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3289-8548-44FC-847B-DFF98E6B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9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6061-B109-40EC-8FFA-D635767EFA35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3289-8548-44FC-847B-DFF98E6B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4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6061-B109-40EC-8FFA-D635767EFA35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3289-8548-44FC-847B-DFF98E6B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4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6061-B109-40EC-8FFA-D635767EFA35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3289-8548-44FC-847B-DFF98E6B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6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6061-B109-40EC-8FFA-D635767EFA3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A3289-8548-44FC-847B-DFF98E6B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3639" y="211638"/>
            <a:ext cx="6447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RNA-seq datasets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639" y="764865"/>
            <a:ext cx="26343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de-DE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ARID1A project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76685" y="775692"/>
            <a:ext cx="1430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buFont typeface="+mj-lt"/>
              <a:buAutoNum type="arabicParenR" startAt="2"/>
            </a:pPr>
            <a:r>
              <a:rPr lang="de-DE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ID3 project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11967" y="1330440"/>
            <a:ext cx="688998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11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WT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998977" y="1325416"/>
            <a:ext cx="1027255" cy="2616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11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ARID1A-KO </a:t>
            </a:r>
          </a:p>
        </p:txBody>
      </p:sp>
      <p:sp>
        <p:nvSpPr>
          <p:cNvPr id="58" name="Left Brace 57"/>
          <p:cNvSpPr/>
          <p:nvPr/>
        </p:nvSpPr>
        <p:spPr>
          <a:xfrm rot="5400000">
            <a:off x="1657980" y="440440"/>
            <a:ext cx="181943" cy="15454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44770" y="1651467"/>
            <a:ext cx="318715" cy="271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129" y="1910540"/>
            <a:ext cx="35618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UT</a:t>
            </a:r>
          </a:p>
          <a:p>
            <a:r>
              <a:rPr lang="de-DE" sz="10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3x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9336" y="1922694"/>
            <a:ext cx="10374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+Tamoxifen</a:t>
            </a:r>
          </a:p>
          <a:p>
            <a:pPr algn="ctr"/>
            <a:r>
              <a:rPr lang="de-DE" sz="10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(DNA damage)</a:t>
            </a:r>
          </a:p>
          <a:p>
            <a:pPr algn="ctr"/>
            <a:r>
              <a:rPr lang="de-DE" sz="10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3x 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70915" y="1656974"/>
            <a:ext cx="184615" cy="309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126973" y="1666101"/>
            <a:ext cx="318715" cy="271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44332" y="1925174"/>
            <a:ext cx="35618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UT</a:t>
            </a:r>
          </a:p>
          <a:p>
            <a:r>
              <a:rPr lang="de-DE" sz="10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3x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653118" y="1671608"/>
            <a:ext cx="184615" cy="309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 rot="5400000">
            <a:off x="4198418" y="-2239550"/>
            <a:ext cx="181943" cy="58500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8" name="Left Brace 47"/>
          <p:cNvSpPr/>
          <p:nvPr/>
        </p:nvSpPr>
        <p:spPr>
          <a:xfrm rot="5400000">
            <a:off x="6518567" y="-72408"/>
            <a:ext cx="181943" cy="25946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425552" y="1408738"/>
            <a:ext cx="14301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de-DE" sz="11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Repair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109283" y="1408738"/>
            <a:ext cx="1430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 startAt="2"/>
            </a:pPr>
            <a:r>
              <a:rPr lang="de-DE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HDACi</a:t>
            </a:r>
          </a:p>
        </p:txBody>
      </p:sp>
      <p:sp>
        <p:nvSpPr>
          <p:cNvPr id="61" name="Left Brace 60"/>
          <p:cNvSpPr/>
          <p:nvPr/>
        </p:nvSpPr>
        <p:spPr>
          <a:xfrm rot="5400000">
            <a:off x="5005889" y="914900"/>
            <a:ext cx="181943" cy="18589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35452" y="2034033"/>
            <a:ext cx="688998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105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WT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22935" y="2029385"/>
            <a:ext cx="761631" cy="2616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105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ID3-KO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383850" y="1971341"/>
            <a:ext cx="10374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+Tamoxifen</a:t>
            </a:r>
          </a:p>
          <a:p>
            <a:pPr algn="ctr"/>
            <a:r>
              <a:rPr lang="de-DE" sz="10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(DNA damage)</a:t>
            </a:r>
          </a:p>
          <a:p>
            <a:pPr algn="ctr"/>
            <a:r>
              <a:rPr lang="de-DE" sz="10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3x</a:t>
            </a:r>
            <a:r>
              <a:rPr lang="de-DE" sz="10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 </a:t>
            </a:r>
            <a:endParaRPr lang="en-US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3631475" y="2377051"/>
            <a:ext cx="318715" cy="271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348834" y="263612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UT</a:t>
            </a:r>
          </a:p>
          <a:p>
            <a:r>
              <a:rPr lang="de-DE" sz="9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3x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58424" y="2909876"/>
            <a:ext cx="9541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+Tamoxifen</a:t>
            </a:r>
          </a:p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(DNA damage)</a:t>
            </a:r>
          </a:p>
          <a:p>
            <a:pPr algn="ctr"/>
            <a:r>
              <a:rPr lang="de-DE" sz="9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3x 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935478" y="2382558"/>
            <a:ext cx="222142" cy="527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942374" y="2025956"/>
            <a:ext cx="761631" cy="2616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105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ID3-FL </a:t>
            </a:r>
          </a:p>
        </p:txBody>
      </p:sp>
      <p:cxnSp>
        <p:nvCxnSpPr>
          <p:cNvPr id="79" name="Straight Arrow Connector 78"/>
          <p:cNvCxnSpPr>
            <a:cxnSpLocks/>
            <a:endCxn id="80" idx="1"/>
          </p:cNvCxnSpPr>
          <p:nvPr/>
        </p:nvCxnSpPr>
        <p:spPr>
          <a:xfrm flipH="1">
            <a:off x="4310659" y="1778601"/>
            <a:ext cx="3724672" cy="3245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Left Brace 79"/>
          <p:cNvSpPr/>
          <p:nvPr/>
        </p:nvSpPr>
        <p:spPr>
          <a:xfrm rot="5400000">
            <a:off x="3631852" y="4185534"/>
            <a:ext cx="181943" cy="1858942"/>
          </a:xfrm>
          <a:prstGeom prst="leftBrace">
            <a:avLst>
              <a:gd name="adj1" fmla="val 8333"/>
              <a:gd name="adj2" fmla="val 183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82644" y="5242645"/>
            <a:ext cx="688998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WT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01613" y="5237997"/>
            <a:ext cx="761631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ID3-KO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466867" y="5910142"/>
            <a:ext cx="67678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+</a:t>
            </a:r>
            <a:r>
              <a:rPr lang="de-DE" sz="1050" dirty="0" err="1">
                <a:solidFill>
                  <a:srgbClr val="000000"/>
                </a:solidFill>
                <a:latin typeface="Arial"/>
                <a:ea typeface="MS PGothic" pitchFamily="34" charset="-128"/>
              </a:rPr>
              <a:t>HDACi</a:t>
            </a:r>
            <a:endParaRPr lang="de-DE" sz="1050" dirty="0">
              <a:solidFill>
                <a:srgbClr val="000000"/>
              </a:solidFill>
              <a:latin typeface="Arial"/>
              <a:ea typeface="MS PGothic" pitchFamily="34" charset="-128"/>
            </a:endParaRPr>
          </a:p>
          <a:p>
            <a:pPr algn="ctr"/>
            <a:r>
              <a:rPr lang="de-DE" sz="105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UT</a:t>
            </a:r>
          </a:p>
          <a:p>
            <a:pPr algn="ctr"/>
            <a:r>
              <a:rPr lang="de-DE" sz="105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2x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835590" y="5579279"/>
            <a:ext cx="0" cy="288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257035" y="5881484"/>
            <a:ext cx="67678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+</a:t>
            </a:r>
            <a:r>
              <a:rPr lang="de-DE" sz="1050" dirty="0" err="1">
                <a:solidFill>
                  <a:srgbClr val="000000"/>
                </a:solidFill>
                <a:latin typeface="Arial"/>
                <a:ea typeface="MS PGothic" pitchFamily="34" charset="-128"/>
              </a:rPr>
              <a:t>HDACi</a:t>
            </a:r>
            <a:endParaRPr lang="de-DE" sz="1050" dirty="0">
              <a:solidFill>
                <a:srgbClr val="000000"/>
              </a:solidFill>
              <a:latin typeface="Arial"/>
              <a:ea typeface="MS PGothic" pitchFamily="34" charset="-128"/>
            </a:endParaRPr>
          </a:p>
          <a:p>
            <a:pPr algn="ctr"/>
            <a:r>
              <a:rPr lang="de-DE" sz="105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UT</a:t>
            </a:r>
          </a:p>
          <a:p>
            <a:pPr algn="ctr"/>
            <a:r>
              <a:rPr lang="de-DE" sz="105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2x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595429" y="5572022"/>
            <a:ext cx="0" cy="288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217695" y="5230812"/>
            <a:ext cx="761631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ID3-FL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451831" y="5910142"/>
            <a:ext cx="67678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+</a:t>
            </a:r>
            <a:r>
              <a:rPr lang="de-DE" sz="1050" dirty="0" err="1">
                <a:solidFill>
                  <a:srgbClr val="000000"/>
                </a:solidFill>
                <a:latin typeface="Arial"/>
                <a:ea typeface="MS PGothic" pitchFamily="34" charset="-128"/>
              </a:rPr>
              <a:t>HDACi</a:t>
            </a:r>
            <a:endParaRPr lang="de-DE" sz="1050" dirty="0">
              <a:solidFill>
                <a:srgbClr val="000000"/>
              </a:solidFill>
              <a:latin typeface="Arial"/>
              <a:ea typeface="MS PGothic" pitchFamily="34" charset="-128"/>
            </a:endParaRPr>
          </a:p>
          <a:p>
            <a:pPr algn="ctr"/>
            <a:r>
              <a:rPr lang="de-DE" sz="105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UT</a:t>
            </a:r>
          </a:p>
          <a:p>
            <a:pPr algn="ctr"/>
            <a:r>
              <a:rPr lang="de-DE" sz="105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2x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747688" y="5579279"/>
            <a:ext cx="0" cy="288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324876" y="2372868"/>
            <a:ext cx="221706" cy="320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370366" y="270599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IR</a:t>
            </a:r>
          </a:p>
          <a:p>
            <a:r>
              <a:rPr lang="de-DE" sz="9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2x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5857164" y="2348805"/>
            <a:ext cx="318715" cy="271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574523" y="260787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UT</a:t>
            </a:r>
          </a:p>
          <a:p>
            <a:r>
              <a:rPr lang="de-DE" sz="9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2x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837468" y="2845193"/>
            <a:ext cx="9541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+Tamoxifen</a:t>
            </a:r>
          </a:p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(DNA damage)</a:t>
            </a:r>
          </a:p>
          <a:p>
            <a:pPr algn="ctr"/>
            <a:r>
              <a:rPr lang="de-DE" sz="9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2x 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/>
          <p:cNvCxnSpPr>
            <a:endCxn id="94" idx="0"/>
          </p:cNvCxnSpPr>
          <p:nvPr/>
        </p:nvCxnSpPr>
        <p:spPr>
          <a:xfrm flipH="1">
            <a:off x="6314522" y="2354312"/>
            <a:ext cx="68788" cy="490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550565" y="2344622"/>
            <a:ext cx="221706" cy="320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713433" y="261337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IR</a:t>
            </a:r>
          </a:p>
          <a:p>
            <a:r>
              <a:rPr lang="de-DE" sz="9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2x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4662746" y="2400426"/>
            <a:ext cx="497027" cy="99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380104" y="337875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UT</a:t>
            </a:r>
          </a:p>
          <a:p>
            <a:r>
              <a:rPr lang="de-DE" sz="9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3x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643049" y="3616073"/>
            <a:ext cx="9541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+Tamoxifen</a:t>
            </a:r>
          </a:p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(DNA damage)</a:t>
            </a:r>
          </a:p>
          <a:p>
            <a:pPr algn="ctr"/>
            <a:r>
              <a:rPr lang="de-DE" sz="9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3x 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101" name="Straight Arrow Connector 100"/>
          <p:cNvCxnSpPr>
            <a:endCxn id="100" idx="0"/>
          </p:cNvCxnSpPr>
          <p:nvPr/>
        </p:nvCxnSpPr>
        <p:spPr>
          <a:xfrm flipH="1">
            <a:off x="5120103" y="2465502"/>
            <a:ext cx="93008" cy="115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318127" y="2429899"/>
            <a:ext cx="259725" cy="1006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519014" y="338425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IR</a:t>
            </a:r>
          </a:p>
          <a:p>
            <a:r>
              <a:rPr lang="de-DE" sz="9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2x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4" name="Left Brace 103"/>
          <p:cNvSpPr/>
          <p:nvPr/>
        </p:nvSpPr>
        <p:spPr>
          <a:xfrm rot="5400000">
            <a:off x="7593549" y="4070431"/>
            <a:ext cx="181943" cy="1858942"/>
          </a:xfrm>
          <a:prstGeom prst="leftBrace">
            <a:avLst>
              <a:gd name="adj1" fmla="val 8333"/>
              <a:gd name="adj2" fmla="val 30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444341" y="5127542"/>
            <a:ext cx="688998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WT 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263310" y="5122894"/>
            <a:ext cx="761631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ID3-KO 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797287" y="5464176"/>
            <a:ext cx="0" cy="288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557126" y="5456919"/>
            <a:ext cx="0" cy="288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8179392" y="5115709"/>
            <a:ext cx="761631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ID3-FL 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7709385" y="5464176"/>
            <a:ext cx="0" cy="288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8024941" y="1758955"/>
            <a:ext cx="20780" cy="3030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323279" y="5812234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+</a:t>
            </a:r>
            <a:r>
              <a:rPr lang="de-DE" sz="900" dirty="0" err="1">
                <a:solidFill>
                  <a:srgbClr val="000000"/>
                </a:solidFill>
                <a:latin typeface="Arial"/>
                <a:ea typeface="MS PGothic" pitchFamily="34" charset="-128"/>
              </a:rPr>
              <a:t>HDACi</a:t>
            </a:r>
            <a:endParaRPr lang="de-DE" sz="900" dirty="0">
              <a:solidFill>
                <a:srgbClr val="000000"/>
              </a:solidFill>
              <a:latin typeface="Arial"/>
              <a:ea typeface="MS PGothic" pitchFamily="34" charset="-128"/>
            </a:endParaRPr>
          </a:p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+Tamoxifen</a:t>
            </a:r>
          </a:p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(DNA damage)</a:t>
            </a:r>
          </a:p>
          <a:p>
            <a:pPr algn="ctr"/>
            <a:r>
              <a:rPr lang="de-DE" sz="9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2x 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224911" y="5807586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+</a:t>
            </a:r>
            <a:r>
              <a:rPr lang="de-DE" sz="900" dirty="0" err="1">
                <a:solidFill>
                  <a:srgbClr val="000000"/>
                </a:solidFill>
                <a:latin typeface="Arial"/>
                <a:ea typeface="MS PGothic" pitchFamily="34" charset="-128"/>
              </a:rPr>
              <a:t>HDACi</a:t>
            </a:r>
            <a:endParaRPr lang="de-DE" sz="900" dirty="0">
              <a:solidFill>
                <a:srgbClr val="000000"/>
              </a:solidFill>
              <a:latin typeface="Arial"/>
              <a:ea typeface="MS PGothic" pitchFamily="34" charset="-128"/>
            </a:endParaRPr>
          </a:p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+Tamoxifen</a:t>
            </a:r>
          </a:p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(DNA damage)</a:t>
            </a:r>
          </a:p>
          <a:p>
            <a:pPr algn="ctr"/>
            <a:r>
              <a:rPr lang="de-DE" sz="9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2x 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095049" y="5763498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+</a:t>
            </a:r>
            <a:r>
              <a:rPr lang="de-DE" sz="900" dirty="0" err="1">
                <a:solidFill>
                  <a:srgbClr val="000000"/>
                </a:solidFill>
                <a:latin typeface="Arial"/>
                <a:ea typeface="MS PGothic" pitchFamily="34" charset="-128"/>
              </a:rPr>
              <a:t>HDACi</a:t>
            </a:r>
            <a:endParaRPr lang="de-DE" sz="900" dirty="0">
              <a:solidFill>
                <a:srgbClr val="000000"/>
              </a:solidFill>
              <a:latin typeface="Arial"/>
              <a:ea typeface="MS PGothic" pitchFamily="34" charset="-128"/>
            </a:endParaRPr>
          </a:p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+Tamoxifen</a:t>
            </a:r>
          </a:p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(DNA damage)</a:t>
            </a:r>
          </a:p>
          <a:p>
            <a:pPr algn="ctr"/>
            <a:r>
              <a:rPr lang="de-DE" sz="9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2x 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4071B0B-FA84-E74B-8DB6-F3B501CD7858}"/>
              </a:ext>
            </a:extLst>
          </p:cNvPr>
          <p:cNvSpPr/>
          <p:nvPr/>
        </p:nvSpPr>
        <p:spPr>
          <a:xfrm>
            <a:off x="1647780" y="5242645"/>
            <a:ext cx="688998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105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WT 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A28B88-3D0D-1246-AA13-9D97A4626461}"/>
              </a:ext>
            </a:extLst>
          </p:cNvPr>
          <p:cNvCxnSpPr>
            <a:cxnSpLocks/>
          </p:cNvCxnSpPr>
          <p:nvPr/>
        </p:nvCxnSpPr>
        <p:spPr>
          <a:xfrm flipH="1">
            <a:off x="1996451" y="5591827"/>
            <a:ext cx="1" cy="330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D4CDB26-A7CF-FC41-9C2D-8520352214C8}"/>
              </a:ext>
            </a:extLst>
          </p:cNvPr>
          <p:cNvSpPr/>
          <p:nvPr/>
        </p:nvSpPr>
        <p:spPr>
          <a:xfrm>
            <a:off x="1491201" y="5940728"/>
            <a:ext cx="8515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Ohne </a:t>
            </a:r>
            <a:r>
              <a:rPr lang="de-DE" sz="900" dirty="0" err="1">
                <a:solidFill>
                  <a:srgbClr val="000000"/>
                </a:solidFill>
                <a:latin typeface="Arial"/>
                <a:ea typeface="MS PGothic" pitchFamily="34" charset="-128"/>
              </a:rPr>
              <a:t>HDACi</a:t>
            </a:r>
            <a:endParaRPr lang="de-DE" sz="900" dirty="0">
              <a:solidFill>
                <a:srgbClr val="000000"/>
              </a:solidFill>
              <a:latin typeface="Arial"/>
              <a:ea typeface="MS PGothic" pitchFamily="34" charset="-128"/>
            </a:endParaRPr>
          </a:p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UT</a:t>
            </a:r>
          </a:p>
          <a:p>
            <a:pPr algn="ctr"/>
            <a:r>
              <a:rPr lang="de-DE" sz="9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3x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080C81-5401-124D-8404-045A650ACE2F}"/>
              </a:ext>
            </a:extLst>
          </p:cNvPr>
          <p:cNvSpPr/>
          <p:nvPr/>
        </p:nvSpPr>
        <p:spPr>
          <a:xfrm>
            <a:off x="5591293" y="5152302"/>
            <a:ext cx="688998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105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WT 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4416FAE-4EC2-0447-AB76-08B3500FFEA5}"/>
              </a:ext>
            </a:extLst>
          </p:cNvPr>
          <p:cNvCxnSpPr>
            <a:cxnSpLocks/>
          </p:cNvCxnSpPr>
          <p:nvPr/>
        </p:nvCxnSpPr>
        <p:spPr>
          <a:xfrm flipH="1">
            <a:off x="5939964" y="5501484"/>
            <a:ext cx="1" cy="330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60309FB-06AF-9048-8624-B927E0032EEF}"/>
              </a:ext>
            </a:extLst>
          </p:cNvPr>
          <p:cNvSpPr/>
          <p:nvPr/>
        </p:nvSpPr>
        <p:spPr>
          <a:xfrm>
            <a:off x="5421647" y="5840892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Ohne </a:t>
            </a:r>
            <a:r>
              <a:rPr lang="de-DE" sz="900" dirty="0" err="1">
                <a:solidFill>
                  <a:srgbClr val="000000"/>
                </a:solidFill>
                <a:latin typeface="Arial"/>
                <a:ea typeface="MS PGothic" pitchFamily="34" charset="-128"/>
              </a:rPr>
              <a:t>HDACi</a:t>
            </a:r>
            <a:endParaRPr lang="de-DE" sz="900" dirty="0">
              <a:solidFill>
                <a:srgbClr val="000000"/>
              </a:solidFill>
              <a:latin typeface="Arial"/>
              <a:ea typeface="MS PGothic" pitchFamily="34" charset="-128"/>
            </a:endParaRPr>
          </a:p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+Tamoxifen</a:t>
            </a:r>
          </a:p>
          <a:p>
            <a:pPr algn="ctr"/>
            <a:r>
              <a:rPr lang="de-DE" sz="9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(DNA damage)</a:t>
            </a:r>
          </a:p>
          <a:p>
            <a:pPr algn="ctr"/>
            <a:r>
              <a:rPr lang="de-DE" sz="9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3x 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2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1132</TotalTime>
  <Words>124</Words>
  <Application>Microsoft Macintosh PowerPoint</Application>
  <PresentationFormat>On-screen Show (4:3)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Calibri Light</vt:lpstr>
      <vt:lpstr>Office Theme</vt:lpstr>
      <vt:lpstr>PowerPoint Presentation</vt:lpstr>
    </vt:vector>
  </TitlesOfParts>
  <Company>DKFZ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Bakr, Ali</dc:creator>
  <cp:lastModifiedBy>Microsoft Office User</cp:lastModifiedBy>
  <cp:revision>39</cp:revision>
  <cp:lastPrinted>2019-02-08T09:04:58Z</cp:lastPrinted>
  <dcterms:created xsi:type="dcterms:W3CDTF">2018-11-14T10:20:09Z</dcterms:created>
  <dcterms:modified xsi:type="dcterms:W3CDTF">2019-03-06T16:54:15Z</dcterms:modified>
</cp:coreProperties>
</file>