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57AE-604F-459C-A3C9-90143BDB2AD0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19ACE-5686-487F-843A-06F3D6E2D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0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48B5515-FC46-4D84-A22C-48B824763EA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9A59-1EDF-4D3B-A93B-A4FC5752CE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0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5515-FC46-4D84-A22C-48B824763EA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9A59-1EDF-4D3B-A93B-A4FC5752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7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5515-FC46-4D84-A22C-48B824763EA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9A59-1EDF-4D3B-A93B-A4FC5752CE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1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5515-FC46-4D84-A22C-48B824763EA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9A59-1EDF-4D3B-A93B-A4FC5752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5515-FC46-4D84-A22C-48B824763EA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9A59-1EDF-4D3B-A93B-A4FC5752CE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4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5515-FC46-4D84-A22C-48B824763EA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9A59-1EDF-4D3B-A93B-A4FC5752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7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5515-FC46-4D84-A22C-48B824763EA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9A59-1EDF-4D3B-A93B-A4FC5752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6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5515-FC46-4D84-A22C-48B824763EA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9A59-1EDF-4D3B-A93B-A4FC5752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2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5515-FC46-4D84-A22C-48B824763EA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9A59-1EDF-4D3B-A93B-A4FC5752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1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5515-FC46-4D84-A22C-48B824763EA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9A59-1EDF-4D3B-A93B-A4FC5752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2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5515-FC46-4D84-A22C-48B824763EA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9A59-1EDF-4D3B-A93B-A4FC5752CE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8B5515-FC46-4D84-A22C-48B824763EA1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E09A59-1EDF-4D3B-A93B-A4FC5752CE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4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5D9AA-90F8-42A2-94BD-A6CCA2F09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Research Summary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43C5BF-0706-4508-8B5B-38153DB85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Zhejiang University  </a:t>
            </a:r>
          </a:p>
          <a:p>
            <a:r>
              <a:rPr lang="en-US" altLang="zh-CN" dirty="0" err="1"/>
              <a:t>Yunchao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85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91703-068A-4372-9AE3-01BC60DF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Social Media Influencer Recommendation for Brand Promotion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E67CD-E72C-42F8-9BCC-65F5D019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699694" cy="4023360"/>
          </a:xfrm>
        </p:spPr>
        <p:txBody>
          <a:bodyPr/>
          <a:lstStyle/>
          <a:p>
            <a:pPr lvl="1"/>
            <a:r>
              <a:rPr lang="en-US" altLang="zh-CN" dirty="0"/>
              <a:t>I Have been admitted to join the AI Lab in ZJU directed by associate professor Yang </a:t>
            </a:r>
            <a:r>
              <a:rPr lang="en-US" altLang="zh-CN" dirty="0" err="1"/>
              <a:t>Yang</a:t>
            </a:r>
            <a:r>
              <a:rPr lang="en-US" altLang="zh-CN" dirty="0"/>
              <a:t>, who is serving as dean of Artificial Intelligence. I am now participating the program which explores the influencer recommendation system for brand promoting. For a particular brand party, the system can select the influencer who is the most appropriate one to promote its products.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 have been in charge of the Influencer Encoder(See right side) which includes the contrastive learning in NLP.</a:t>
            </a:r>
          </a:p>
          <a:p>
            <a:pPr lvl="1"/>
            <a:r>
              <a:rPr lang="en-US" altLang="zh-CN" dirty="0"/>
              <a:t>I am now focusing on multi-modal fusion and representation learning for this system.</a:t>
            </a:r>
          </a:p>
          <a:p>
            <a:pPr lvl="1"/>
            <a:r>
              <a:rPr lang="en-US" altLang="zh-CN" dirty="0"/>
              <a:t>Our paper has been submitted to WWW'2022(reject) and SIGIR'2022 (I am the third author).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351D2-E948-4ECF-BF4F-5A8483CA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031" y="2251213"/>
            <a:ext cx="3919265" cy="46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4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62290-FD26-4DB0-A8A8-3177974D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17" y="1430869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AGMI: Attention-Guided Multi-omics Integration</a:t>
            </a:r>
            <a:br>
              <a:rPr lang="en-US" altLang="zh-CN" dirty="0"/>
            </a:br>
            <a:r>
              <a:rPr lang="en-US" altLang="zh-CN" dirty="0"/>
              <a:t>for Drug Response Prediction with Graph Neural Networks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25364-5BE2-4A06-B257-CDE8B44A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766026"/>
            <a:ext cx="5202114" cy="3543334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dirty="0"/>
              <a:t>I’m now also a member of </a:t>
            </a:r>
            <a:r>
              <a:rPr lang="en-US" altLang="zh-CN" dirty="0" err="1"/>
              <a:t>Queshi</a:t>
            </a:r>
            <a:r>
              <a:rPr lang="en-US" altLang="zh-CN" dirty="0"/>
              <a:t> Technology. </a:t>
            </a:r>
          </a:p>
          <a:p>
            <a:pPr lvl="1"/>
            <a:r>
              <a:rPr lang="en-US" altLang="zh-CN" dirty="0"/>
              <a:t>There are great individual differences in the sensitivity of different patients with tumor to different drugs. Focusing on the demand of clinical anti-tumor precise drug use, </a:t>
            </a:r>
            <a:r>
              <a:rPr lang="en-US" altLang="zh-CN" dirty="0" err="1"/>
              <a:t>Queshi</a:t>
            </a:r>
            <a:r>
              <a:rPr lang="en-US" altLang="zh-CN" dirty="0"/>
              <a:t> Technology proposed a clinically real and available intelligent decision-making system for precise drug use based on patient genome panoramic information and artificial intelligence algorithm model.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 am now in charge of the model construction to predict the appropriate medicine from gene sequencing.</a:t>
            </a:r>
          </a:p>
          <a:p>
            <a:pPr lvl="1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33B7EF-F96E-40F4-A029-4F446A87FD88}"/>
              </a:ext>
            </a:extLst>
          </p:cNvPr>
          <p:cNvGrpSpPr/>
          <p:nvPr/>
        </p:nvGrpSpPr>
        <p:grpSpPr>
          <a:xfrm>
            <a:off x="6896100" y="2400671"/>
            <a:ext cx="5161537" cy="3535601"/>
            <a:chOff x="989248" y="1406459"/>
            <a:chExt cx="5135629" cy="353560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66D328-E3D8-461C-9B40-C95FD54AB23E}"/>
                </a:ext>
              </a:extLst>
            </p:cNvPr>
            <p:cNvSpPr/>
            <p:nvPr/>
          </p:nvSpPr>
          <p:spPr>
            <a:xfrm>
              <a:off x="3781565" y="2685580"/>
              <a:ext cx="2343312" cy="2759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05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Multilateral heterogeneous graph</a:t>
              </a:r>
              <a:endParaRPr lang="zh-CN" alt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24FD79-B8DE-4A7F-959E-31A0B14F74BA}"/>
                </a:ext>
              </a:extLst>
            </p:cNvPr>
            <p:cNvGrpSpPr/>
            <p:nvPr/>
          </p:nvGrpSpPr>
          <p:grpSpPr>
            <a:xfrm>
              <a:off x="1424183" y="1566193"/>
              <a:ext cx="1454544" cy="854088"/>
              <a:chOff x="659590" y="4290053"/>
              <a:chExt cx="1010054" cy="643544"/>
            </a:xfrm>
          </p:grpSpPr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CA5C848B-755A-4800-87D3-07B63B1FF572}"/>
                  </a:ext>
                </a:extLst>
              </p:cNvPr>
              <p:cNvGrpSpPr/>
              <p:nvPr/>
            </p:nvGrpSpPr>
            <p:grpSpPr>
              <a:xfrm>
                <a:off x="1110781" y="4555430"/>
                <a:ext cx="310566" cy="230434"/>
                <a:chOff x="849519" y="4471379"/>
                <a:chExt cx="665077" cy="493474"/>
              </a:xfrm>
            </p:grpSpPr>
            <p:sp>
              <p:nvSpPr>
                <p:cNvPr id="177" name="椭圆 319">
                  <a:extLst>
                    <a:ext uri="{FF2B5EF4-FFF2-40B4-BE49-F238E27FC236}">
                      <a16:creationId xmlns:a16="http://schemas.microsoft.com/office/drawing/2014/main" id="{B3A25768-056E-430A-B0B5-236CAAE99C4B}"/>
                    </a:ext>
                  </a:extLst>
                </p:cNvPr>
                <p:cNvSpPr/>
                <p:nvPr/>
              </p:nvSpPr>
              <p:spPr>
                <a:xfrm rot="10800000">
                  <a:off x="849519" y="4471379"/>
                  <a:ext cx="665077" cy="493474"/>
                </a:xfrm>
                <a:custGeom>
                  <a:avLst/>
                  <a:gdLst>
                    <a:gd name="connsiteX0" fmla="*/ 0 w 677916"/>
                    <a:gd name="connsiteY0" fmla="*/ 239820 h 479639"/>
                    <a:gd name="connsiteX1" fmla="*/ 338958 w 677916"/>
                    <a:gd name="connsiteY1" fmla="*/ 0 h 479639"/>
                    <a:gd name="connsiteX2" fmla="*/ 677916 w 677916"/>
                    <a:gd name="connsiteY2" fmla="*/ 239820 h 479639"/>
                    <a:gd name="connsiteX3" fmla="*/ 338958 w 677916"/>
                    <a:gd name="connsiteY3" fmla="*/ 479640 h 479639"/>
                    <a:gd name="connsiteX4" fmla="*/ 0 w 677916"/>
                    <a:gd name="connsiteY4" fmla="*/ 239820 h 479639"/>
                    <a:gd name="connsiteX0-1" fmla="*/ 22 w 677938"/>
                    <a:gd name="connsiteY0-2" fmla="*/ 239820 h 517218"/>
                    <a:gd name="connsiteX1-3" fmla="*/ 338980 w 677938"/>
                    <a:gd name="connsiteY1-4" fmla="*/ 0 h 517218"/>
                    <a:gd name="connsiteX2-5" fmla="*/ 677938 w 677938"/>
                    <a:gd name="connsiteY2-6" fmla="*/ 239820 h 517218"/>
                    <a:gd name="connsiteX3-7" fmla="*/ 326454 w 677938"/>
                    <a:gd name="connsiteY3-8" fmla="*/ 517218 h 517218"/>
                    <a:gd name="connsiteX4-9" fmla="*/ 22 w 677938"/>
                    <a:gd name="connsiteY4-10" fmla="*/ 239820 h 517218"/>
                    <a:gd name="connsiteX0-11" fmla="*/ 16 w 715510"/>
                    <a:gd name="connsiteY0-12" fmla="*/ 240295 h 518493"/>
                    <a:gd name="connsiteX1-13" fmla="*/ 338974 w 715510"/>
                    <a:gd name="connsiteY1-14" fmla="*/ 475 h 518493"/>
                    <a:gd name="connsiteX2-15" fmla="*/ 715510 w 715510"/>
                    <a:gd name="connsiteY2-16" fmla="*/ 302925 h 518493"/>
                    <a:gd name="connsiteX3-17" fmla="*/ 326448 w 715510"/>
                    <a:gd name="connsiteY3-18" fmla="*/ 517693 h 518493"/>
                    <a:gd name="connsiteX4-19" fmla="*/ 16 w 715510"/>
                    <a:gd name="connsiteY4-20" fmla="*/ 240295 h 518493"/>
                    <a:gd name="connsiteX0-21" fmla="*/ 16 w 715510"/>
                    <a:gd name="connsiteY0-22" fmla="*/ 240295 h 518493"/>
                    <a:gd name="connsiteX1-23" fmla="*/ 338974 w 715510"/>
                    <a:gd name="connsiteY1-24" fmla="*/ 475 h 518493"/>
                    <a:gd name="connsiteX2-25" fmla="*/ 715510 w 715510"/>
                    <a:gd name="connsiteY2-26" fmla="*/ 302925 h 518493"/>
                    <a:gd name="connsiteX3-27" fmla="*/ 326448 w 715510"/>
                    <a:gd name="connsiteY3-28" fmla="*/ 517693 h 518493"/>
                    <a:gd name="connsiteX4-29" fmla="*/ 16 w 715510"/>
                    <a:gd name="connsiteY4-30" fmla="*/ 240295 h 518493"/>
                    <a:gd name="connsiteX0-31" fmla="*/ 16 w 726449"/>
                    <a:gd name="connsiteY0-32" fmla="*/ 240295 h 518493"/>
                    <a:gd name="connsiteX1-33" fmla="*/ 338974 w 726449"/>
                    <a:gd name="connsiteY1-34" fmla="*/ 475 h 518493"/>
                    <a:gd name="connsiteX2-35" fmla="*/ 715510 w 726449"/>
                    <a:gd name="connsiteY2-36" fmla="*/ 302925 h 518493"/>
                    <a:gd name="connsiteX3-37" fmla="*/ 326448 w 726449"/>
                    <a:gd name="connsiteY3-38" fmla="*/ 517693 h 518493"/>
                    <a:gd name="connsiteX4-39" fmla="*/ 16 w 726449"/>
                    <a:gd name="connsiteY4-40" fmla="*/ 240295 h 518493"/>
                    <a:gd name="connsiteX0-41" fmla="*/ 16 w 717074"/>
                    <a:gd name="connsiteY0-42" fmla="*/ 240295 h 518493"/>
                    <a:gd name="connsiteX1-43" fmla="*/ 338974 w 717074"/>
                    <a:gd name="connsiteY1-44" fmla="*/ 475 h 518493"/>
                    <a:gd name="connsiteX2-45" fmla="*/ 715510 w 717074"/>
                    <a:gd name="connsiteY2-46" fmla="*/ 302925 h 518493"/>
                    <a:gd name="connsiteX3-47" fmla="*/ 326448 w 717074"/>
                    <a:gd name="connsiteY3-48" fmla="*/ 517693 h 518493"/>
                    <a:gd name="connsiteX4-49" fmla="*/ 16 w 717074"/>
                    <a:gd name="connsiteY4-50" fmla="*/ 240295 h 518493"/>
                    <a:gd name="connsiteX0-51" fmla="*/ 343 w 717401"/>
                    <a:gd name="connsiteY0-52" fmla="*/ 240285 h 493680"/>
                    <a:gd name="connsiteX1-53" fmla="*/ 339301 w 717401"/>
                    <a:gd name="connsiteY1-54" fmla="*/ 465 h 493680"/>
                    <a:gd name="connsiteX2-55" fmla="*/ 715837 w 717401"/>
                    <a:gd name="connsiteY2-56" fmla="*/ 302915 h 493680"/>
                    <a:gd name="connsiteX3-57" fmla="*/ 401932 w 717401"/>
                    <a:gd name="connsiteY3-58" fmla="*/ 492631 h 493680"/>
                    <a:gd name="connsiteX4-59" fmla="*/ 343 w 717401"/>
                    <a:gd name="connsiteY4-60" fmla="*/ 240285 h 493680"/>
                    <a:gd name="connsiteX0-61" fmla="*/ 343 w 717401"/>
                    <a:gd name="connsiteY0-62" fmla="*/ 240285 h 493680"/>
                    <a:gd name="connsiteX1-63" fmla="*/ 339301 w 717401"/>
                    <a:gd name="connsiteY1-64" fmla="*/ 465 h 493680"/>
                    <a:gd name="connsiteX2-65" fmla="*/ 715837 w 717401"/>
                    <a:gd name="connsiteY2-66" fmla="*/ 302915 h 493680"/>
                    <a:gd name="connsiteX3-67" fmla="*/ 401932 w 717401"/>
                    <a:gd name="connsiteY3-68" fmla="*/ 492631 h 493680"/>
                    <a:gd name="connsiteX4-69" fmla="*/ 343 w 717401"/>
                    <a:gd name="connsiteY4-70" fmla="*/ 240285 h 493680"/>
                    <a:gd name="connsiteX0-71" fmla="*/ 360 w 704153"/>
                    <a:gd name="connsiteY0-72" fmla="*/ 252629 h 493157"/>
                    <a:gd name="connsiteX1-73" fmla="*/ 326063 w 704153"/>
                    <a:gd name="connsiteY1-74" fmla="*/ 283 h 493157"/>
                    <a:gd name="connsiteX2-75" fmla="*/ 702599 w 704153"/>
                    <a:gd name="connsiteY2-76" fmla="*/ 302733 h 493157"/>
                    <a:gd name="connsiteX3-77" fmla="*/ 388694 w 704153"/>
                    <a:gd name="connsiteY3-78" fmla="*/ 492449 h 493157"/>
                    <a:gd name="connsiteX4-79" fmla="*/ 360 w 704153"/>
                    <a:gd name="connsiteY4-80" fmla="*/ 252629 h 493157"/>
                    <a:gd name="connsiteX0-81" fmla="*/ 22 w 703814"/>
                    <a:gd name="connsiteY0-82" fmla="*/ 252946 h 493474"/>
                    <a:gd name="connsiteX1-83" fmla="*/ 325725 w 703814"/>
                    <a:gd name="connsiteY1-84" fmla="*/ 600 h 493474"/>
                    <a:gd name="connsiteX2-85" fmla="*/ 702261 w 703814"/>
                    <a:gd name="connsiteY2-86" fmla="*/ 303050 h 493474"/>
                    <a:gd name="connsiteX3-87" fmla="*/ 388356 w 703814"/>
                    <a:gd name="connsiteY3-88" fmla="*/ 492766 h 493474"/>
                    <a:gd name="connsiteX4-89" fmla="*/ 22 w 703814"/>
                    <a:gd name="connsiteY4-90" fmla="*/ 252946 h 49347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03814" h="493474">
                      <a:moveTo>
                        <a:pt x="22" y="252946"/>
                      </a:moveTo>
                      <a:cubicBezTo>
                        <a:pt x="2839" y="70710"/>
                        <a:pt x="208685" y="-7751"/>
                        <a:pt x="325725" y="600"/>
                      </a:cubicBezTo>
                      <a:cubicBezTo>
                        <a:pt x="442765" y="8951"/>
                        <a:pt x="727313" y="45340"/>
                        <a:pt x="702261" y="303050"/>
                      </a:cubicBezTo>
                      <a:cubicBezTo>
                        <a:pt x="702261" y="435499"/>
                        <a:pt x="505396" y="501117"/>
                        <a:pt x="388356" y="492766"/>
                      </a:cubicBezTo>
                      <a:cubicBezTo>
                        <a:pt x="271316" y="484415"/>
                        <a:pt x="-2795" y="435182"/>
                        <a:pt x="22" y="2529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accent6">
                        <a:tint val="44500"/>
                        <a:satMod val="160000"/>
                        <a:lumMod val="5000"/>
                        <a:lumOff val="95000"/>
                        <a:alpha val="98000"/>
                      </a:schemeClr>
                    </a:gs>
                    <a:gs pos="100000">
                      <a:srgbClr val="9AB9EF">
                        <a:lumMod val="60000"/>
                        <a:lumOff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sof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椭圆 177">
                  <a:extLst>
                    <a:ext uri="{FF2B5EF4-FFF2-40B4-BE49-F238E27FC236}">
                      <a16:creationId xmlns:a16="http://schemas.microsoft.com/office/drawing/2014/main" id="{E865F7F4-C144-4920-8AEA-B03D34AE429B}"/>
                    </a:ext>
                  </a:extLst>
                </p:cNvPr>
                <p:cNvSpPr/>
                <p:nvPr/>
              </p:nvSpPr>
              <p:spPr>
                <a:xfrm>
                  <a:off x="1080600" y="4625816"/>
                  <a:ext cx="216000" cy="1827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6">
                        <a:tint val="44500"/>
                        <a:satMod val="160000"/>
                        <a:lumMod val="5000"/>
                        <a:lumOff val="95000"/>
                      </a:schemeClr>
                    </a:gs>
                    <a:gs pos="70000">
                      <a:schemeClr val="accent1">
                        <a:alpha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5105823C-2115-411B-9C32-DF613DCD1F82}"/>
                  </a:ext>
                </a:extLst>
              </p:cNvPr>
              <p:cNvGrpSpPr/>
              <p:nvPr/>
            </p:nvGrpSpPr>
            <p:grpSpPr>
              <a:xfrm>
                <a:off x="922056" y="4791041"/>
                <a:ext cx="426349" cy="142556"/>
                <a:chOff x="821917" y="4648761"/>
                <a:chExt cx="701852" cy="196184"/>
              </a:xfrm>
            </p:grpSpPr>
            <p:sp>
              <p:nvSpPr>
                <p:cNvPr id="175" name="椭圆 319">
                  <a:extLst>
                    <a:ext uri="{FF2B5EF4-FFF2-40B4-BE49-F238E27FC236}">
                      <a16:creationId xmlns:a16="http://schemas.microsoft.com/office/drawing/2014/main" id="{0BC35878-8E3F-4EAB-A99D-40D2AA094878}"/>
                    </a:ext>
                  </a:extLst>
                </p:cNvPr>
                <p:cNvSpPr/>
                <p:nvPr/>
              </p:nvSpPr>
              <p:spPr>
                <a:xfrm rot="10800000">
                  <a:off x="821917" y="4648761"/>
                  <a:ext cx="701852" cy="196184"/>
                </a:xfrm>
                <a:custGeom>
                  <a:avLst/>
                  <a:gdLst>
                    <a:gd name="connsiteX0" fmla="*/ 0 w 677916"/>
                    <a:gd name="connsiteY0" fmla="*/ 239820 h 479639"/>
                    <a:gd name="connsiteX1" fmla="*/ 338958 w 677916"/>
                    <a:gd name="connsiteY1" fmla="*/ 0 h 479639"/>
                    <a:gd name="connsiteX2" fmla="*/ 677916 w 677916"/>
                    <a:gd name="connsiteY2" fmla="*/ 239820 h 479639"/>
                    <a:gd name="connsiteX3" fmla="*/ 338958 w 677916"/>
                    <a:gd name="connsiteY3" fmla="*/ 479640 h 479639"/>
                    <a:gd name="connsiteX4" fmla="*/ 0 w 677916"/>
                    <a:gd name="connsiteY4" fmla="*/ 239820 h 479639"/>
                    <a:gd name="connsiteX0-1" fmla="*/ 22 w 677938"/>
                    <a:gd name="connsiteY0-2" fmla="*/ 239820 h 517218"/>
                    <a:gd name="connsiteX1-3" fmla="*/ 338980 w 677938"/>
                    <a:gd name="connsiteY1-4" fmla="*/ 0 h 517218"/>
                    <a:gd name="connsiteX2-5" fmla="*/ 677938 w 677938"/>
                    <a:gd name="connsiteY2-6" fmla="*/ 239820 h 517218"/>
                    <a:gd name="connsiteX3-7" fmla="*/ 326454 w 677938"/>
                    <a:gd name="connsiteY3-8" fmla="*/ 517218 h 517218"/>
                    <a:gd name="connsiteX4-9" fmla="*/ 22 w 677938"/>
                    <a:gd name="connsiteY4-10" fmla="*/ 239820 h 517218"/>
                    <a:gd name="connsiteX0-11" fmla="*/ 16 w 715510"/>
                    <a:gd name="connsiteY0-12" fmla="*/ 240295 h 518493"/>
                    <a:gd name="connsiteX1-13" fmla="*/ 338974 w 715510"/>
                    <a:gd name="connsiteY1-14" fmla="*/ 475 h 518493"/>
                    <a:gd name="connsiteX2-15" fmla="*/ 715510 w 715510"/>
                    <a:gd name="connsiteY2-16" fmla="*/ 302925 h 518493"/>
                    <a:gd name="connsiteX3-17" fmla="*/ 326448 w 715510"/>
                    <a:gd name="connsiteY3-18" fmla="*/ 517693 h 518493"/>
                    <a:gd name="connsiteX4-19" fmla="*/ 16 w 715510"/>
                    <a:gd name="connsiteY4-20" fmla="*/ 240295 h 518493"/>
                    <a:gd name="connsiteX0-21" fmla="*/ 16 w 715510"/>
                    <a:gd name="connsiteY0-22" fmla="*/ 240295 h 518493"/>
                    <a:gd name="connsiteX1-23" fmla="*/ 338974 w 715510"/>
                    <a:gd name="connsiteY1-24" fmla="*/ 475 h 518493"/>
                    <a:gd name="connsiteX2-25" fmla="*/ 715510 w 715510"/>
                    <a:gd name="connsiteY2-26" fmla="*/ 302925 h 518493"/>
                    <a:gd name="connsiteX3-27" fmla="*/ 326448 w 715510"/>
                    <a:gd name="connsiteY3-28" fmla="*/ 517693 h 518493"/>
                    <a:gd name="connsiteX4-29" fmla="*/ 16 w 715510"/>
                    <a:gd name="connsiteY4-30" fmla="*/ 240295 h 518493"/>
                    <a:gd name="connsiteX0-31" fmla="*/ 16 w 726449"/>
                    <a:gd name="connsiteY0-32" fmla="*/ 240295 h 518493"/>
                    <a:gd name="connsiteX1-33" fmla="*/ 338974 w 726449"/>
                    <a:gd name="connsiteY1-34" fmla="*/ 475 h 518493"/>
                    <a:gd name="connsiteX2-35" fmla="*/ 715510 w 726449"/>
                    <a:gd name="connsiteY2-36" fmla="*/ 302925 h 518493"/>
                    <a:gd name="connsiteX3-37" fmla="*/ 326448 w 726449"/>
                    <a:gd name="connsiteY3-38" fmla="*/ 517693 h 518493"/>
                    <a:gd name="connsiteX4-39" fmla="*/ 16 w 726449"/>
                    <a:gd name="connsiteY4-40" fmla="*/ 240295 h 518493"/>
                    <a:gd name="connsiteX0-41" fmla="*/ 16 w 717074"/>
                    <a:gd name="connsiteY0-42" fmla="*/ 240295 h 518493"/>
                    <a:gd name="connsiteX1-43" fmla="*/ 338974 w 717074"/>
                    <a:gd name="connsiteY1-44" fmla="*/ 475 h 518493"/>
                    <a:gd name="connsiteX2-45" fmla="*/ 715510 w 717074"/>
                    <a:gd name="connsiteY2-46" fmla="*/ 302925 h 518493"/>
                    <a:gd name="connsiteX3-47" fmla="*/ 326448 w 717074"/>
                    <a:gd name="connsiteY3-48" fmla="*/ 517693 h 518493"/>
                    <a:gd name="connsiteX4-49" fmla="*/ 16 w 717074"/>
                    <a:gd name="connsiteY4-50" fmla="*/ 240295 h 518493"/>
                    <a:gd name="connsiteX0-51" fmla="*/ 343 w 717401"/>
                    <a:gd name="connsiteY0-52" fmla="*/ 240285 h 493680"/>
                    <a:gd name="connsiteX1-53" fmla="*/ 339301 w 717401"/>
                    <a:gd name="connsiteY1-54" fmla="*/ 465 h 493680"/>
                    <a:gd name="connsiteX2-55" fmla="*/ 715837 w 717401"/>
                    <a:gd name="connsiteY2-56" fmla="*/ 302915 h 493680"/>
                    <a:gd name="connsiteX3-57" fmla="*/ 401932 w 717401"/>
                    <a:gd name="connsiteY3-58" fmla="*/ 492631 h 493680"/>
                    <a:gd name="connsiteX4-59" fmla="*/ 343 w 717401"/>
                    <a:gd name="connsiteY4-60" fmla="*/ 240285 h 493680"/>
                    <a:gd name="connsiteX0-61" fmla="*/ 343 w 717401"/>
                    <a:gd name="connsiteY0-62" fmla="*/ 240285 h 493680"/>
                    <a:gd name="connsiteX1-63" fmla="*/ 339301 w 717401"/>
                    <a:gd name="connsiteY1-64" fmla="*/ 465 h 493680"/>
                    <a:gd name="connsiteX2-65" fmla="*/ 715837 w 717401"/>
                    <a:gd name="connsiteY2-66" fmla="*/ 302915 h 493680"/>
                    <a:gd name="connsiteX3-67" fmla="*/ 401932 w 717401"/>
                    <a:gd name="connsiteY3-68" fmla="*/ 492631 h 493680"/>
                    <a:gd name="connsiteX4-69" fmla="*/ 343 w 717401"/>
                    <a:gd name="connsiteY4-70" fmla="*/ 240285 h 493680"/>
                    <a:gd name="connsiteX0-71" fmla="*/ 360 w 704153"/>
                    <a:gd name="connsiteY0-72" fmla="*/ 252629 h 493157"/>
                    <a:gd name="connsiteX1-73" fmla="*/ 326063 w 704153"/>
                    <a:gd name="connsiteY1-74" fmla="*/ 283 h 493157"/>
                    <a:gd name="connsiteX2-75" fmla="*/ 702599 w 704153"/>
                    <a:gd name="connsiteY2-76" fmla="*/ 302733 h 493157"/>
                    <a:gd name="connsiteX3-77" fmla="*/ 388694 w 704153"/>
                    <a:gd name="connsiteY3-78" fmla="*/ 492449 h 493157"/>
                    <a:gd name="connsiteX4-79" fmla="*/ 360 w 704153"/>
                    <a:gd name="connsiteY4-80" fmla="*/ 252629 h 493157"/>
                    <a:gd name="connsiteX0-81" fmla="*/ 22 w 703814"/>
                    <a:gd name="connsiteY0-82" fmla="*/ 252946 h 493474"/>
                    <a:gd name="connsiteX1-83" fmla="*/ 325725 w 703814"/>
                    <a:gd name="connsiteY1-84" fmla="*/ 600 h 493474"/>
                    <a:gd name="connsiteX2-85" fmla="*/ 702261 w 703814"/>
                    <a:gd name="connsiteY2-86" fmla="*/ 303050 h 493474"/>
                    <a:gd name="connsiteX3-87" fmla="*/ 388356 w 703814"/>
                    <a:gd name="connsiteY3-88" fmla="*/ 492766 h 493474"/>
                    <a:gd name="connsiteX4-89" fmla="*/ 22 w 703814"/>
                    <a:gd name="connsiteY4-90" fmla="*/ 252946 h 493474"/>
                    <a:gd name="connsiteX0-91" fmla="*/ 359 w 704151"/>
                    <a:gd name="connsiteY0-92" fmla="*/ 175829 h 416357"/>
                    <a:gd name="connsiteX1-93" fmla="*/ 326062 w 704151"/>
                    <a:gd name="connsiteY1-94" fmla="*/ 433 h 416357"/>
                    <a:gd name="connsiteX2-95" fmla="*/ 702598 w 704151"/>
                    <a:gd name="connsiteY2-96" fmla="*/ 225933 h 416357"/>
                    <a:gd name="connsiteX3-97" fmla="*/ 388693 w 704151"/>
                    <a:gd name="connsiteY3-98" fmla="*/ 415649 h 416357"/>
                    <a:gd name="connsiteX4-99" fmla="*/ 359 w 704151"/>
                    <a:gd name="connsiteY4-100" fmla="*/ 175829 h 416357"/>
                    <a:gd name="connsiteX0-101" fmla="*/ 2 w 703794"/>
                    <a:gd name="connsiteY0-102" fmla="*/ 175788 h 343197"/>
                    <a:gd name="connsiteX1-103" fmla="*/ 325705 w 703794"/>
                    <a:gd name="connsiteY1-104" fmla="*/ 392 h 343197"/>
                    <a:gd name="connsiteX2-105" fmla="*/ 702241 w 703794"/>
                    <a:gd name="connsiteY2-106" fmla="*/ 225892 h 343197"/>
                    <a:gd name="connsiteX3-107" fmla="*/ 325411 w 703794"/>
                    <a:gd name="connsiteY3-108" fmla="*/ 338659 h 343197"/>
                    <a:gd name="connsiteX4-109" fmla="*/ 2 w 703794"/>
                    <a:gd name="connsiteY4-110" fmla="*/ 175788 h 343197"/>
                    <a:gd name="connsiteX0-111" fmla="*/ 1 w 803397"/>
                    <a:gd name="connsiteY0-112" fmla="*/ 200166 h 363167"/>
                    <a:gd name="connsiteX1-113" fmla="*/ 325704 w 803397"/>
                    <a:gd name="connsiteY1-114" fmla="*/ 24770 h 363167"/>
                    <a:gd name="connsiteX2-115" fmla="*/ 802179 w 803397"/>
                    <a:gd name="connsiteY2-116" fmla="*/ 173320 h 363167"/>
                    <a:gd name="connsiteX3-117" fmla="*/ 325410 w 803397"/>
                    <a:gd name="connsiteY3-118" fmla="*/ 363037 h 363167"/>
                    <a:gd name="connsiteX4-119" fmla="*/ 1 w 803397"/>
                    <a:gd name="connsiteY4-120" fmla="*/ 200166 h 363167"/>
                    <a:gd name="connsiteX0-121" fmla="*/ 6632 w 809668"/>
                    <a:gd name="connsiteY0-122" fmla="*/ 202173 h 365175"/>
                    <a:gd name="connsiteX1-123" fmla="*/ 169471 w 809668"/>
                    <a:gd name="connsiteY1-124" fmla="*/ 23279 h 365175"/>
                    <a:gd name="connsiteX2-125" fmla="*/ 808810 w 809668"/>
                    <a:gd name="connsiteY2-126" fmla="*/ 175327 h 365175"/>
                    <a:gd name="connsiteX3-127" fmla="*/ 332041 w 809668"/>
                    <a:gd name="connsiteY3-128" fmla="*/ 365044 h 365175"/>
                    <a:gd name="connsiteX4-129" fmla="*/ 6632 w 809668"/>
                    <a:gd name="connsiteY4-130" fmla="*/ 202173 h 365175"/>
                    <a:gd name="connsiteX0-131" fmla="*/ 4670 w 818446"/>
                    <a:gd name="connsiteY0-132" fmla="*/ 187823 h 350825"/>
                    <a:gd name="connsiteX1-133" fmla="*/ 167509 w 818446"/>
                    <a:gd name="connsiteY1-134" fmla="*/ 8929 h 350825"/>
                    <a:gd name="connsiteX2-135" fmla="*/ 570522 w 818446"/>
                    <a:gd name="connsiteY2-136" fmla="*/ 40793 h 350825"/>
                    <a:gd name="connsiteX3-137" fmla="*/ 806848 w 818446"/>
                    <a:gd name="connsiteY3-138" fmla="*/ 160977 h 350825"/>
                    <a:gd name="connsiteX4-139" fmla="*/ 330079 w 818446"/>
                    <a:gd name="connsiteY4-140" fmla="*/ 350694 h 350825"/>
                    <a:gd name="connsiteX5" fmla="*/ 4670 w 818446"/>
                    <a:gd name="connsiteY5" fmla="*/ 187823 h 350825"/>
                    <a:gd name="connsiteX0-141" fmla="*/ 8832 w 822608"/>
                    <a:gd name="connsiteY0-142" fmla="*/ 162783 h 325778"/>
                    <a:gd name="connsiteX1-143" fmla="*/ 134658 w 822608"/>
                    <a:gd name="connsiteY1-144" fmla="*/ 22365 h 325778"/>
                    <a:gd name="connsiteX2-145" fmla="*/ 574684 w 822608"/>
                    <a:gd name="connsiteY2-146" fmla="*/ 15753 h 325778"/>
                    <a:gd name="connsiteX3-147" fmla="*/ 811010 w 822608"/>
                    <a:gd name="connsiteY3-148" fmla="*/ 135937 h 325778"/>
                    <a:gd name="connsiteX4-149" fmla="*/ 334241 w 822608"/>
                    <a:gd name="connsiteY4-150" fmla="*/ 325654 h 325778"/>
                    <a:gd name="connsiteX5-151" fmla="*/ 8832 w 822608"/>
                    <a:gd name="connsiteY5-152" fmla="*/ 162783 h 325778"/>
                    <a:gd name="connsiteX0-153" fmla="*/ 9738 w 823514"/>
                    <a:gd name="connsiteY0-154" fmla="*/ 162783 h 318789"/>
                    <a:gd name="connsiteX1-155" fmla="*/ 135564 w 823514"/>
                    <a:gd name="connsiteY1-156" fmla="*/ 22365 h 318789"/>
                    <a:gd name="connsiteX2-157" fmla="*/ 575590 w 823514"/>
                    <a:gd name="connsiteY2-158" fmla="*/ 15753 h 318789"/>
                    <a:gd name="connsiteX3-159" fmla="*/ 811916 w 823514"/>
                    <a:gd name="connsiteY3-160" fmla="*/ 135937 h 318789"/>
                    <a:gd name="connsiteX4-161" fmla="*/ 349952 w 823514"/>
                    <a:gd name="connsiteY4-162" fmla="*/ 318658 h 318789"/>
                    <a:gd name="connsiteX5-163" fmla="*/ 9738 w 823514"/>
                    <a:gd name="connsiteY5-164" fmla="*/ 162783 h 31878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51" y="connsiteY5-152"/>
                    </a:cxn>
                  </a:cxnLst>
                  <a:rect l="l" t="t" r="r" b="b"/>
                  <a:pathLst>
                    <a:path w="823514" h="318789">
                      <a:moveTo>
                        <a:pt x="9738" y="162783"/>
                      </a:moveTo>
                      <a:cubicBezTo>
                        <a:pt x="-25993" y="113401"/>
                        <a:pt x="41255" y="46870"/>
                        <a:pt x="135564" y="22365"/>
                      </a:cubicBezTo>
                      <a:cubicBezTo>
                        <a:pt x="229873" y="-2140"/>
                        <a:pt x="469034" y="-9588"/>
                        <a:pt x="575590" y="15753"/>
                      </a:cubicBezTo>
                      <a:cubicBezTo>
                        <a:pt x="682147" y="41094"/>
                        <a:pt x="872348" y="78457"/>
                        <a:pt x="811916" y="135937"/>
                      </a:cubicBezTo>
                      <a:cubicBezTo>
                        <a:pt x="811916" y="268386"/>
                        <a:pt x="483648" y="314184"/>
                        <a:pt x="349952" y="318658"/>
                      </a:cubicBezTo>
                      <a:cubicBezTo>
                        <a:pt x="216256" y="323132"/>
                        <a:pt x="45469" y="212165"/>
                        <a:pt x="9738" y="16278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accent6">
                        <a:tint val="44500"/>
                        <a:satMod val="160000"/>
                        <a:lumMod val="5000"/>
                        <a:lumOff val="95000"/>
                        <a:alpha val="98000"/>
                      </a:schemeClr>
                    </a:gs>
                    <a:gs pos="100000">
                      <a:schemeClr val="accent6">
                        <a:lumMod val="50000"/>
                        <a:lumOff val="5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sof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9A598EB8-28CE-4CDA-9F9C-815C5DC3190B}"/>
                    </a:ext>
                  </a:extLst>
                </p:cNvPr>
                <p:cNvSpPr/>
                <p:nvPr/>
              </p:nvSpPr>
              <p:spPr>
                <a:xfrm>
                  <a:off x="1154083" y="4699464"/>
                  <a:ext cx="146497" cy="9477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6">
                        <a:tint val="44500"/>
                        <a:satMod val="160000"/>
                        <a:lumMod val="5000"/>
                        <a:lumOff val="95000"/>
                      </a:schemeClr>
                    </a:gs>
                    <a:gs pos="70000">
                      <a:schemeClr val="accent6">
                        <a:lumMod val="80000"/>
                        <a:lumOff val="2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CC1FB512-47DC-4FB9-840D-6C887BEF03F4}"/>
                  </a:ext>
                </a:extLst>
              </p:cNvPr>
              <p:cNvGrpSpPr/>
              <p:nvPr/>
            </p:nvGrpSpPr>
            <p:grpSpPr>
              <a:xfrm>
                <a:off x="1164249" y="4290053"/>
                <a:ext cx="310566" cy="230434"/>
                <a:chOff x="849519" y="4471379"/>
                <a:chExt cx="665077" cy="493474"/>
              </a:xfrm>
            </p:grpSpPr>
            <p:sp>
              <p:nvSpPr>
                <p:cNvPr id="173" name="椭圆 319">
                  <a:extLst>
                    <a:ext uri="{FF2B5EF4-FFF2-40B4-BE49-F238E27FC236}">
                      <a16:creationId xmlns:a16="http://schemas.microsoft.com/office/drawing/2014/main" id="{0639266D-9123-4FBF-B045-E607361C32E6}"/>
                    </a:ext>
                  </a:extLst>
                </p:cNvPr>
                <p:cNvSpPr/>
                <p:nvPr/>
              </p:nvSpPr>
              <p:spPr>
                <a:xfrm rot="10800000">
                  <a:off x="849519" y="4471379"/>
                  <a:ext cx="665077" cy="493474"/>
                </a:xfrm>
                <a:custGeom>
                  <a:avLst/>
                  <a:gdLst>
                    <a:gd name="connsiteX0" fmla="*/ 0 w 677916"/>
                    <a:gd name="connsiteY0" fmla="*/ 239820 h 479639"/>
                    <a:gd name="connsiteX1" fmla="*/ 338958 w 677916"/>
                    <a:gd name="connsiteY1" fmla="*/ 0 h 479639"/>
                    <a:gd name="connsiteX2" fmla="*/ 677916 w 677916"/>
                    <a:gd name="connsiteY2" fmla="*/ 239820 h 479639"/>
                    <a:gd name="connsiteX3" fmla="*/ 338958 w 677916"/>
                    <a:gd name="connsiteY3" fmla="*/ 479640 h 479639"/>
                    <a:gd name="connsiteX4" fmla="*/ 0 w 677916"/>
                    <a:gd name="connsiteY4" fmla="*/ 239820 h 479639"/>
                    <a:gd name="connsiteX0-1" fmla="*/ 22 w 677938"/>
                    <a:gd name="connsiteY0-2" fmla="*/ 239820 h 517218"/>
                    <a:gd name="connsiteX1-3" fmla="*/ 338980 w 677938"/>
                    <a:gd name="connsiteY1-4" fmla="*/ 0 h 517218"/>
                    <a:gd name="connsiteX2-5" fmla="*/ 677938 w 677938"/>
                    <a:gd name="connsiteY2-6" fmla="*/ 239820 h 517218"/>
                    <a:gd name="connsiteX3-7" fmla="*/ 326454 w 677938"/>
                    <a:gd name="connsiteY3-8" fmla="*/ 517218 h 517218"/>
                    <a:gd name="connsiteX4-9" fmla="*/ 22 w 677938"/>
                    <a:gd name="connsiteY4-10" fmla="*/ 239820 h 517218"/>
                    <a:gd name="connsiteX0-11" fmla="*/ 16 w 715510"/>
                    <a:gd name="connsiteY0-12" fmla="*/ 240295 h 518493"/>
                    <a:gd name="connsiteX1-13" fmla="*/ 338974 w 715510"/>
                    <a:gd name="connsiteY1-14" fmla="*/ 475 h 518493"/>
                    <a:gd name="connsiteX2-15" fmla="*/ 715510 w 715510"/>
                    <a:gd name="connsiteY2-16" fmla="*/ 302925 h 518493"/>
                    <a:gd name="connsiteX3-17" fmla="*/ 326448 w 715510"/>
                    <a:gd name="connsiteY3-18" fmla="*/ 517693 h 518493"/>
                    <a:gd name="connsiteX4-19" fmla="*/ 16 w 715510"/>
                    <a:gd name="connsiteY4-20" fmla="*/ 240295 h 518493"/>
                    <a:gd name="connsiteX0-21" fmla="*/ 16 w 715510"/>
                    <a:gd name="connsiteY0-22" fmla="*/ 240295 h 518493"/>
                    <a:gd name="connsiteX1-23" fmla="*/ 338974 w 715510"/>
                    <a:gd name="connsiteY1-24" fmla="*/ 475 h 518493"/>
                    <a:gd name="connsiteX2-25" fmla="*/ 715510 w 715510"/>
                    <a:gd name="connsiteY2-26" fmla="*/ 302925 h 518493"/>
                    <a:gd name="connsiteX3-27" fmla="*/ 326448 w 715510"/>
                    <a:gd name="connsiteY3-28" fmla="*/ 517693 h 518493"/>
                    <a:gd name="connsiteX4-29" fmla="*/ 16 w 715510"/>
                    <a:gd name="connsiteY4-30" fmla="*/ 240295 h 518493"/>
                    <a:gd name="connsiteX0-31" fmla="*/ 16 w 726449"/>
                    <a:gd name="connsiteY0-32" fmla="*/ 240295 h 518493"/>
                    <a:gd name="connsiteX1-33" fmla="*/ 338974 w 726449"/>
                    <a:gd name="connsiteY1-34" fmla="*/ 475 h 518493"/>
                    <a:gd name="connsiteX2-35" fmla="*/ 715510 w 726449"/>
                    <a:gd name="connsiteY2-36" fmla="*/ 302925 h 518493"/>
                    <a:gd name="connsiteX3-37" fmla="*/ 326448 w 726449"/>
                    <a:gd name="connsiteY3-38" fmla="*/ 517693 h 518493"/>
                    <a:gd name="connsiteX4-39" fmla="*/ 16 w 726449"/>
                    <a:gd name="connsiteY4-40" fmla="*/ 240295 h 518493"/>
                    <a:gd name="connsiteX0-41" fmla="*/ 16 w 717074"/>
                    <a:gd name="connsiteY0-42" fmla="*/ 240295 h 518493"/>
                    <a:gd name="connsiteX1-43" fmla="*/ 338974 w 717074"/>
                    <a:gd name="connsiteY1-44" fmla="*/ 475 h 518493"/>
                    <a:gd name="connsiteX2-45" fmla="*/ 715510 w 717074"/>
                    <a:gd name="connsiteY2-46" fmla="*/ 302925 h 518493"/>
                    <a:gd name="connsiteX3-47" fmla="*/ 326448 w 717074"/>
                    <a:gd name="connsiteY3-48" fmla="*/ 517693 h 518493"/>
                    <a:gd name="connsiteX4-49" fmla="*/ 16 w 717074"/>
                    <a:gd name="connsiteY4-50" fmla="*/ 240295 h 518493"/>
                    <a:gd name="connsiteX0-51" fmla="*/ 343 w 717401"/>
                    <a:gd name="connsiteY0-52" fmla="*/ 240285 h 493680"/>
                    <a:gd name="connsiteX1-53" fmla="*/ 339301 w 717401"/>
                    <a:gd name="connsiteY1-54" fmla="*/ 465 h 493680"/>
                    <a:gd name="connsiteX2-55" fmla="*/ 715837 w 717401"/>
                    <a:gd name="connsiteY2-56" fmla="*/ 302915 h 493680"/>
                    <a:gd name="connsiteX3-57" fmla="*/ 401932 w 717401"/>
                    <a:gd name="connsiteY3-58" fmla="*/ 492631 h 493680"/>
                    <a:gd name="connsiteX4-59" fmla="*/ 343 w 717401"/>
                    <a:gd name="connsiteY4-60" fmla="*/ 240285 h 493680"/>
                    <a:gd name="connsiteX0-61" fmla="*/ 343 w 717401"/>
                    <a:gd name="connsiteY0-62" fmla="*/ 240285 h 493680"/>
                    <a:gd name="connsiteX1-63" fmla="*/ 339301 w 717401"/>
                    <a:gd name="connsiteY1-64" fmla="*/ 465 h 493680"/>
                    <a:gd name="connsiteX2-65" fmla="*/ 715837 w 717401"/>
                    <a:gd name="connsiteY2-66" fmla="*/ 302915 h 493680"/>
                    <a:gd name="connsiteX3-67" fmla="*/ 401932 w 717401"/>
                    <a:gd name="connsiteY3-68" fmla="*/ 492631 h 493680"/>
                    <a:gd name="connsiteX4-69" fmla="*/ 343 w 717401"/>
                    <a:gd name="connsiteY4-70" fmla="*/ 240285 h 493680"/>
                    <a:gd name="connsiteX0-71" fmla="*/ 360 w 704153"/>
                    <a:gd name="connsiteY0-72" fmla="*/ 252629 h 493157"/>
                    <a:gd name="connsiteX1-73" fmla="*/ 326063 w 704153"/>
                    <a:gd name="connsiteY1-74" fmla="*/ 283 h 493157"/>
                    <a:gd name="connsiteX2-75" fmla="*/ 702599 w 704153"/>
                    <a:gd name="connsiteY2-76" fmla="*/ 302733 h 493157"/>
                    <a:gd name="connsiteX3-77" fmla="*/ 388694 w 704153"/>
                    <a:gd name="connsiteY3-78" fmla="*/ 492449 h 493157"/>
                    <a:gd name="connsiteX4-79" fmla="*/ 360 w 704153"/>
                    <a:gd name="connsiteY4-80" fmla="*/ 252629 h 493157"/>
                    <a:gd name="connsiteX0-81" fmla="*/ 22 w 703814"/>
                    <a:gd name="connsiteY0-82" fmla="*/ 252946 h 493474"/>
                    <a:gd name="connsiteX1-83" fmla="*/ 325725 w 703814"/>
                    <a:gd name="connsiteY1-84" fmla="*/ 600 h 493474"/>
                    <a:gd name="connsiteX2-85" fmla="*/ 702261 w 703814"/>
                    <a:gd name="connsiteY2-86" fmla="*/ 303050 h 493474"/>
                    <a:gd name="connsiteX3-87" fmla="*/ 388356 w 703814"/>
                    <a:gd name="connsiteY3-88" fmla="*/ 492766 h 493474"/>
                    <a:gd name="connsiteX4-89" fmla="*/ 22 w 703814"/>
                    <a:gd name="connsiteY4-90" fmla="*/ 252946 h 49347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03814" h="493474">
                      <a:moveTo>
                        <a:pt x="22" y="252946"/>
                      </a:moveTo>
                      <a:cubicBezTo>
                        <a:pt x="2839" y="70710"/>
                        <a:pt x="208685" y="-7751"/>
                        <a:pt x="325725" y="600"/>
                      </a:cubicBezTo>
                      <a:cubicBezTo>
                        <a:pt x="442765" y="8951"/>
                        <a:pt x="727313" y="45340"/>
                        <a:pt x="702261" y="303050"/>
                      </a:cubicBezTo>
                      <a:cubicBezTo>
                        <a:pt x="702261" y="435499"/>
                        <a:pt x="505396" y="501117"/>
                        <a:pt x="388356" y="492766"/>
                      </a:cubicBezTo>
                      <a:cubicBezTo>
                        <a:pt x="271316" y="484415"/>
                        <a:pt x="-2795" y="435182"/>
                        <a:pt x="22" y="2529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accent6">
                        <a:tint val="44500"/>
                        <a:satMod val="160000"/>
                        <a:lumMod val="5000"/>
                        <a:lumOff val="95000"/>
                        <a:alpha val="98000"/>
                      </a:schemeClr>
                    </a:gs>
                    <a:gs pos="100000">
                      <a:srgbClr val="9AB9EF">
                        <a:lumMod val="60000"/>
                        <a:lumOff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sof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椭圆 173">
                  <a:extLst>
                    <a:ext uri="{FF2B5EF4-FFF2-40B4-BE49-F238E27FC236}">
                      <a16:creationId xmlns:a16="http://schemas.microsoft.com/office/drawing/2014/main" id="{FB2F676E-BAD8-4B47-B942-FC10A24011E7}"/>
                    </a:ext>
                  </a:extLst>
                </p:cNvPr>
                <p:cNvSpPr/>
                <p:nvPr/>
              </p:nvSpPr>
              <p:spPr>
                <a:xfrm>
                  <a:off x="1080600" y="4625816"/>
                  <a:ext cx="216000" cy="1827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6">
                        <a:tint val="44500"/>
                        <a:satMod val="160000"/>
                        <a:lumMod val="5000"/>
                        <a:lumOff val="95000"/>
                      </a:schemeClr>
                    </a:gs>
                    <a:gs pos="70000">
                      <a:schemeClr val="accent1">
                        <a:alpha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E2F61356-8121-4143-973A-871F86D19802}"/>
                  </a:ext>
                </a:extLst>
              </p:cNvPr>
              <p:cNvGrpSpPr/>
              <p:nvPr/>
            </p:nvGrpSpPr>
            <p:grpSpPr>
              <a:xfrm>
                <a:off x="1359078" y="4542282"/>
                <a:ext cx="310566" cy="230434"/>
                <a:chOff x="849519" y="4471379"/>
                <a:chExt cx="665077" cy="493474"/>
              </a:xfrm>
            </p:grpSpPr>
            <p:sp>
              <p:nvSpPr>
                <p:cNvPr id="171" name="椭圆 319">
                  <a:extLst>
                    <a:ext uri="{FF2B5EF4-FFF2-40B4-BE49-F238E27FC236}">
                      <a16:creationId xmlns:a16="http://schemas.microsoft.com/office/drawing/2014/main" id="{23737932-C860-480C-A7FE-CD2F444BFDAF}"/>
                    </a:ext>
                  </a:extLst>
                </p:cNvPr>
                <p:cNvSpPr/>
                <p:nvPr/>
              </p:nvSpPr>
              <p:spPr>
                <a:xfrm rot="10800000">
                  <a:off x="849519" y="4471379"/>
                  <a:ext cx="665077" cy="493474"/>
                </a:xfrm>
                <a:custGeom>
                  <a:avLst/>
                  <a:gdLst>
                    <a:gd name="connsiteX0" fmla="*/ 0 w 677916"/>
                    <a:gd name="connsiteY0" fmla="*/ 239820 h 479639"/>
                    <a:gd name="connsiteX1" fmla="*/ 338958 w 677916"/>
                    <a:gd name="connsiteY1" fmla="*/ 0 h 479639"/>
                    <a:gd name="connsiteX2" fmla="*/ 677916 w 677916"/>
                    <a:gd name="connsiteY2" fmla="*/ 239820 h 479639"/>
                    <a:gd name="connsiteX3" fmla="*/ 338958 w 677916"/>
                    <a:gd name="connsiteY3" fmla="*/ 479640 h 479639"/>
                    <a:gd name="connsiteX4" fmla="*/ 0 w 677916"/>
                    <a:gd name="connsiteY4" fmla="*/ 239820 h 479639"/>
                    <a:gd name="connsiteX0-1" fmla="*/ 22 w 677938"/>
                    <a:gd name="connsiteY0-2" fmla="*/ 239820 h 517218"/>
                    <a:gd name="connsiteX1-3" fmla="*/ 338980 w 677938"/>
                    <a:gd name="connsiteY1-4" fmla="*/ 0 h 517218"/>
                    <a:gd name="connsiteX2-5" fmla="*/ 677938 w 677938"/>
                    <a:gd name="connsiteY2-6" fmla="*/ 239820 h 517218"/>
                    <a:gd name="connsiteX3-7" fmla="*/ 326454 w 677938"/>
                    <a:gd name="connsiteY3-8" fmla="*/ 517218 h 517218"/>
                    <a:gd name="connsiteX4-9" fmla="*/ 22 w 677938"/>
                    <a:gd name="connsiteY4-10" fmla="*/ 239820 h 517218"/>
                    <a:gd name="connsiteX0-11" fmla="*/ 16 w 715510"/>
                    <a:gd name="connsiteY0-12" fmla="*/ 240295 h 518493"/>
                    <a:gd name="connsiteX1-13" fmla="*/ 338974 w 715510"/>
                    <a:gd name="connsiteY1-14" fmla="*/ 475 h 518493"/>
                    <a:gd name="connsiteX2-15" fmla="*/ 715510 w 715510"/>
                    <a:gd name="connsiteY2-16" fmla="*/ 302925 h 518493"/>
                    <a:gd name="connsiteX3-17" fmla="*/ 326448 w 715510"/>
                    <a:gd name="connsiteY3-18" fmla="*/ 517693 h 518493"/>
                    <a:gd name="connsiteX4-19" fmla="*/ 16 w 715510"/>
                    <a:gd name="connsiteY4-20" fmla="*/ 240295 h 518493"/>
                    <a:gd name="connsiteX0-21" fmla="*/ 16 w 715510"/>
                    <a:gd name="connsiteY0-22" fmla="*/ 240295 h 518493"/>
                    <a:gd name="connsiteX1-23" fmla="*/ 338974 w 715510"/>
                    <a:gd name="connsiteY1-24" fmla="*/ 475 h 518493"/>
                    <a:gd name="connsiteX2-25" fmla="*/ 715510 w 715510"/>
                    <a:gd name="connsiteY2-26" fmla="*/ 302925 h 518493"/>
                    <a:gd name="connsiteX3-27" fmla="*/ 326448 w 715510"/>
                    <a:gd name="connsiteY3-28" fmla="*/ 517693 h 518493"/>
                    <a:gd name="connsiteX4-29" fmla="*/ 16 w 715510"/>
                    <a:gd name="connsiteY4-30" fmla="*/ 240295 h 518493"/>
                    <a:gd name="connsiteX0-31" fmla="*/ 16 w 726449"/>
                    <a:gd name="connsiteY0-32" fmla="*/ 240295 h 518493"/>
                    <a:gd name="connsiteX1-33" fmla="*/ 338974 w 726449"/>
                    <a:gd name="connsiteY1-34" fmla="*/ 475 h 518493"/>
                    <a:gd name="connsiteX2-35" fmla="*/ 715510 w 726449"/>
                    <a:gd name="connsiteY2-36" fmla="*/ 302925 h 518493"/>
                    <a:gd name="connsiteX3-37" fmla="*/ 326448 w 726449"/>
                    <a:gd name="connsiteY3-38" fmla="*/ 517693 h 518493"/>
                    <a:gd name="connsiteX4-39" fmla="*/ 16 w 726449"/>
                    <a:gd name="connsiteY4-40" fmla="*/ 240295 h 518493"/>
                    <a:gd name="connsiteX0-41" fmla="*/ 16 w 717074"/>
                    <a:gd name="connsiteY0-42" fmla="*/ 240295 h 518493"/>
                    <a:gd name="connsiteX1-43" fmla="*/ 338974 w 717074"/>
                    <a:gd name="connsiteY1-44" fmla="*/ 475 h 518493"/>
                    <a:gd name="connsiteX2-45" fmla="*/ 715510 w 717074"/>
                    <a:gd name="connsiteY2-46" fmla="*/ 302925 h 518493"/>
                    <a:gd name="connsiteX3-47" fmla="*/ 326448 w 717074"/>
                    <a:gd name="connsiteY3-48" fmla="*/ 517693 h 518493"/>
                    <a:gd name="connsiteX4-49" fmla="*/ 16 w 717074"/>
                    <a:gd name="connsiteY4-50" fmla="*/ 240295 h 518493"/>
                    <a:gd name="connsiteX0-51" fmla="*/ 343 w 717401"/>
                    <a:gd name="connsiteY0-52" fmla="*/ 240285 h 493680"/>
                    <a:gd name="connsiteX1-53" fmla="*/ 339301 w 717401"/>
                    <a:gd name="connsiteY1-54" fmla="*/ 465 h 493680"/>
                    <a:gd name="connsiteX2-55" fmla="*/ 715837 w 717401"/>
                    <a:gd name="connsiteY2-56" fmla="*/ 302915 h 493680"/>
                    <a:gd name="connsiteX3-57" fmla="*/ 401932 w 717401"/>
                    <a:gd name="connsiteY3-58" fmla="*/ 492631 h 493680"/>
                    <a:gd name="connsiteX4-59" fmla="*/ 343 w 717401"/>
                    <a:gd name="connsiteY4-60" fmla="*/ 240285 h 493680"/>
                    <a:gd name="connsiteX0-61" fmla="*/ 343 w 717401"/>
                    <a:gd name="connsiteY0-62" fmla="*/ 240285 h 493680"/>
                    <a:gd name="connsiteX1-63" fmla="*/ 339301 w 717401"/>
                    <a:gd name="connsiteY1-64" fmla="*/ 465 h 493680"/>
                    <a:gd name="connsiteX2-65" fmla="*/ 715837 w 717401"/>
                    <a:gd name="connsiteY2-66" fmla="*/ 302915 h 493680"/>
                    <a:gd name="connsiteX3-67" fmla="*/ 401932 w 717401"/>
                    <a:gd name="connsiteY3-68" fmla="*/ 492631 h 493680"/>
                    <a:gd name="connsiteX4-69" fmla="*/ 343 w 717401"/>
                    <a:gd name="connsiteY4-70" fmla="*/ 240285 h 493680"/>
                    <a:gd name="connsiteX0-71" fmla="*/ 360 w 704153"/>
                    <a:gd name="connsiteY0-72" fmla="*/ 252629 h 493157"/>
                    <a:gd name="connsiteX1-73" fmla="*/ 326063 w 704153"/>
                    <a:gd name="connsiteY1-74" fmla="*/ 283 h 493157"/>
                    <a:gd name="connsiteX2-75" fmla="*/ 702599 w 704153"/>
                    <a:gd name="connsiteY2-76" fmla="*/ 302733 h 493157"/>
                    <a:gd name="connsiteX3-77" fmla="*/ 388694 w 704153"/>
                    <a:gd name="connsiteY3-78" fmla="*/ 492449 h 493157"/>
                    <a:gd name="connsiteX4-79" fmla="*/ 360 w 704153"/>
                    <a:gd name="connsiteY4-80" fmla="*/ 252629 h 493157"/>
                    <a:gd name="connsiteX0-81" fmla="*/ 22 w 703814"/>
                    <a:gd name="connsiteY0-82" fmla="*/ 252946 h 493474"/>
                    <a:gd name="connsiteX1-83" fmla="*/ 325725 w 703814"/>
                    <a:gd name="connsiteY1-84" fmla="*/ 600 h 493474"/>
                    <a:gd name="connsiteX2-85" fmla="*/ 702261 w 703814"/>
                    <a:gd name="connsiteY2-86" fmla="*/ 303050 h 493474"/>
                    <a:gd name="connsiteX3-87" fmla="*/ 388356 w 703814"/>
                    <a:gd name="connsiteY3-88" fmla="*/ 492766 h 493474"/>
                    <a:gd name="connsiteX4-89" fmla="*/ 22 w 703814"/>
                    <a:gd name="connsiteY4-90" fmla="*/ 252946 h 49347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03814" h="493474">
                      <a:moveTo>
                        <a:pt x="22" y="252946"/>
                      </a:moveTo>
                      <a:cubicBezTo>
                        <a:pt x="2839" y="70710"/>
                        <a:pt x="208685" y="-7751"/>
                        <a:pt x="325725" y="600"/>
                      </a:cubicBezTo>
                      <a:cubicBezTo>
                        <a:pt x="442765" y="8951"/>
                        <a:pt x="727313" y="45340"/>
                        <a:pt x="702261" y="303050"/>
                      </a:cubicBezTo>
                      <a:cubicBezTo>
                        <a:pt x="702261" y="435499"/>
                        <a:pt x="505396" y="501117"/>
                        <a:pt x="388356" y="492766"/>
                      </a:cubicBezTo>
                      <a:cubicBezTo>
                        <a:pt x="271316" y="484415"/>
                        <a:pt x="-2795" y="435182"/>
                        <a:pt x="22" y="2529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accent6">
                        <a:tint val="44500"/>
                        <a:satMod val="160000"/>
                        <a:lumMod val="5000"/>
                        <a:lumOff val="95000"/>
                        <a:alpha val="98000"/>
                      </a:schemeClr>
                    </a:gs>
                    <a:gs pos="100000">
                      <a:srgbClr val="9AB9EF">
                        <a:lumMod val="60000"/>
                        <a:lumOff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sof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椭圆 171">
                  <a:extLst>
                    <a:ext uri="{FF2B5EF4-FFF2-40B4-BE49-F238E27FC236}">
                      <a16:creationId xmlns:a16="http://schemas.microsoft.com/office/drawing/2014/main" id="{2077178A-2BC0-4A45-B778-E61E85B8481E}"/>
                    </a:ext>
                  </a:extLst>
                </p:cNvPr>
                <p:cNvSpPr/>
                <p:nvPr/>
              </p:nvSpPr>
              <p:spPr>
                <a:xfrm>
                  <a:off x="1080600" y="4625816"/>
                  <a:ext cx="216000" cy="1827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6">
                        <a:tint val="44500"/>
                        <a:satMod val="160000"/>
                        <a:lumMod val="5000"/>
                        <a:lumOff val="95000"/>
                      </a:schemeClr>
                    </a:gs>
                    <a:gs pos="70000">
                      <a:schemeClr val="accent1">
                        <a:alpha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1B9F569B-524F-4329-8C15-A2F7D24FE7BA}"/>
                  </a:ext>
                </a:extLst>
              </p:cNvPr>
              <p:cNvGrpSpPr/>
              <p:nvPr/>
            </p:nvGrpSpPr>
            <p:grpSpPr>
              <a:xfrm>
                <a:off x="713097" y="4517611"/>
                <a:ext cx="426349" cy="142556"/>
                <a:chOff x="821917" y="4648761"/>
                <a:chExt cx="701852" cy="196184"/>
              </a:xfrm>
            </p:grpSpPr>
            <p:sp>
              <p:nvSpPr>
                <p:cNvPr id="169" name="椭圆 319">
                  <a:extLst>
                    <a:ext uri="{FF2B5EF4-FFF2-40B4-BE49-F238E27FC236}">
                      <a16:creationId xmlns:a16="http://schemas.microsoft.com/office/drawing/2014/main" id="{547172F5-844E-4322-BE72-7BF3878F1384}"/>
                    </a:ext>
                  </a:extLst>
                </p:cNvPr>
                <p:cNvSpPr/>
                <p:nvPr/>
              </p:nvSpPr>
              <p:spPr>
                <a:xfrm rot="10800000">
                  <a:off x="821917" y="4648761"/>
                  <a:ext cx="701852" cy="196184"/>
                </a:xfrm>
                <a:custGeom>
                  <a:avLst/>
                  <a:gdLst>
                    <a:gd name="connsiteX0" fmla="*/ 0 w 677916"/>
                    <a:gd name="connsiteY0" fmla="*/ 239820 h 479639"/>
                    <a:gd name="connsiteX1" fmla="*/ 338958 w 677916"/>
                    <a:gd name="connsiteY1" fmla="*/ 0 h 479639"/>
                    <a:gd name="connsiteX2" fmla="*/ 677916 w 677916"/>
                    <a:gd name="connsiteY2" fmla="*/ 239820 h 479639"/>
                    <a:gd name="connsiteX3" fmla="*/ 338958 w 677916"/>
                    <a:gd name="connsiteY3" fmla="*/ 479640 h 479639"/>
                    <a:gd name="connsiteX4" fmla="*/ 0 w 677916"/>
                    <a:gd name="connsiteY4" fmla="*/ 239820 h 479639"/>
                    <a:gd name="connsiteX0-1" fmla="*/ 22 w 677938"/>
                    <a:gd name="connsiteY0-2" fmla="*/ 239820 h 517218"/>
                    <a:gd name="connsiteX1-3" fmla="*/ 338980 w 677938"/>
                    <a:gd name="connsiteY1-4" fmla="*/ 0 h 517218"/>
                    <a:gd name="connsiteX2-5" fmla="*/ 677938 w 677938"/>
                    <a:gd name="connsiteY2-6" fmla="*/ 239820 h 517218"/>
                    <a:gd name="connsiteX3-7" fmla="*/ 326454 w 677938"/>
                    <a:gd name="connsiteY3-8" fmla="*/ 517218 h 517218"/>
                    <a:gd name="connsiteX4-9" fmla="*/ 22 w 677938"/>
                    <a:gd name="connsiteY4-10" fmla="*/ 239820 h 517218"/>
                    <a:gd name="connsiteX0-11" fmla="*/ 16 w 715510"/>
                    <a:gd name="connsiteY0-12" fmla="*/ 240295 h 518493"/>
                    <a:gd name="connsiteX1-13" fmla="*/ 338974 w 715510"/>
                    <a:gd name="connsiteY1-14" fmla="*/ 475 h 518493"/>
                    <a:gd name="connsiteX2-15" fmla="*/ 715510 w 715510"/>
                    <a:gd name="connsiteY2-16" fmla="*/ 302925 h 518493"/>
                    <a:gd name="connsiteX3-17" fmla="*/ 326448 w 715510"/>
                    <a:gd name="connsiteY3-18" fmla="*/ 517693 h 518493"/>
                    <a:gd name="connsiteX4-19" fmla="*/ 16 w 715510"/>
                    <a:gd name="connsiteY4-20" fmla="*/ 240295 h 518493"/>
                    <a:gd name="connsiteX0-21" fmla="*/ 16 w 715510"/>
                    <a:gd name="connsiteY0-22" fmla="*/ 240295 h 518493"/>
                    <a:gd name="connsiteX1-23" fmla="*/ 338974 w 715510"/>
                    <a:gd name="connsiteY1-24" fmla="*/ 475 h 518493"/>
                    <a:gd name="connsiteX2-25" fmla="*/ 715510 w 715510"/>
                    <a:gd name="connsiteY2-26" fmla="*/ 302925 h 518493"/>
                    <a:gd name="connsiteX3-27" fmla="*/ 326448 w 715510"/>
                    <a:gd name="connsiteY3-28" fmla="*/ 517693 h 518493"/>
                    <a:gd name="connsiteX4-29" fmla="*/ 16 w 715510"/>
                    <a:gd name="connsiteY4-30" fmla="*/ 240295 h 518493"/>
                    <a:gd name="connsiteX0-31" fmla="*/ 16 w 726449"/>
                    <a:gd name="connsiteY0-32" fmla="*/ 240295 h 518493"/>
                    <a:gd name="connsiteX1-33" fmla="*/ 338974 w 726449"/>
                    <a:gd name="connsiteY1-34" fmla="*/ 475 h 518493"/>
                    <a:gd name="connsiteX2-35" fmla="*/ 715510 w 726449"/>
                    <a:gd name="connsiteY2-36" fmla="*/ 302925 h 518493"/>
                    <a:gd name="connsiteX3-37" fmla="*/ 326448 w 726449"/>
                    <a:gd name="connsiteY3-38" fmla="*/ 517693 h 518493"/>
                    <a:gd name="connsiteX4-39" fmla="*/ 16 w 726449"/>
                    <a:gd name="connsiteY4-40" fmla="*/ 240295 h 518493"/>
                    <a:gd name="connsiteX0-41" fmla="*/ 16 w 717074"/>
                    <a:gd name="connsiteY0-42" fmla="*/ 240295 h 518493"/>
                    <a:gd name="connsiteX1-43" fmla="*/ 338974 w 717074"/>
                    <a:gd name="connsiteY1-44" fmla="*/ 475 h 518493"/>
                    <a:gd name="connsiteX2-45" fmla="*/ 715510 w 717074"/>
                    <a:gd name="connsiteY2-46" fmla="*/ 302925 h 518493"/>
                    <a:gd name="connsiteX3-47" fmla="*/ 326448 w 717074"/>
                    <a:gd name="connsiteY3-48" fmla="*/ 517693 h 518493"/>
                    <a:gd name="connsiteX4-49" fmla="*/ 16 w 717074"/>
                    <a:gd name="connsiteY4-50" fmla="*/ 240295 h 518493"/>
                    <a:gd name="connsiteX0-51" fmla="*/ 343 w 717401"/>
                    <a:gd name="connsiteY0-52" fmla="*/ 240285 h 493680"/>
                    <a:gd name="connsiteX1-53" fmla="*/ 339301 w 717401"/>
                    <a:gd name="connsiteY1-54" fmla="*/ 465 h 493680"/>
                    <a:gd name="connsiteX2-55" fmla="*/ 715837 w 717401"/>
                    <a:gd name="connsiteY2-56" fmla="*/ 302915 h 493680"/>
                    <a:gd name="connsiteX3-57" fmla="*/ 401932 w 717401"/>
                    <a:gd name="connsiteY3-58" fmla="*/ 492631 h 493680"/>
                    <a:gd name="connsiteX4-59" fmla="*/ 343 w 717401"/>
                    <a:gd name="connsiteY4-60" fmla="*/ 240285 h 493680"/>
                    <a:gd name="connsiteX0-61" fmla="*/ 343 w 717401"/>
                    <a:gd name="connsiteY0-62" fmla="*/ 240285 h 493680"/>
                    <a:gd name="connsiteX1-63" fmla="*/ 339301 w 717401"/>
                    <a:gd name="connsiteY1-64" fmla="*/ 465 h 493680"/>
                    <a:gd name="connsiteX2-65" fmla="*/ 715837 w 717401"/>
                    <a:gd name="connsiteY2-66" fmla="*/ 302915 h 493680"/>
                    <a:gd name="connsiteX3-67" fmla="*/ 401932 w 717401"/>
                    <a:gd name="connsiteY3-68" fmla="*/ 492631 h 493680"/>
                    <a:gd name="connsiteX4-69" fmla="*/ 343 w 717401"/>
                    <a:gd name="connsiteY4-70" fmla="*/ 240285 h 493680"/>
                    <a:gd name="connsiteX0-71" fmla="*/ 360 w 704153"/>
                    <a:gd name="connsiteY0-72" fmla="*/ 252629 h 493157"/>
                    <a:gd name="connsiteX1-73" fmla="*/ 326063 w 704153"/>
                    <a:gd name="connsiteY1-74" fmla="*/ 283 h 493157"/>
                    <a:gd name="connsiteX2-75" fmla="*/ 702599 w 704153"/>
                    <a:gd name="connsiteY2-76" fmla="*/ 302733 h 493157"/>
                    <a:gd name="connsiteX3-77" fmla="*/ 388694 w 704153"/>
                    <a:gd name="connsiteY3-78" fmla="*/ 492449 h 493157"/>
                    <a:gd name="connsiteX4-79" fmla="*/ 360 w 704153"/>
                    <a:gd name="connsiteY4-80" fmla="*/ 252629 h 493157"/>
                    <a:gd name="connsiteX0-81" fmla="*/ 22 w 703814"/>
                    <a:gd name="connsiteY0-82" fmla="*/ 252946 h 493474"/>
                    <a:gd name="connsiteX1-83" fmla="*/ 325725 w 703814"/>
                    <a:gd name="connsiteY1-84" fmla="*/ 600 h 493474"/>
                    <a:gd name="connsiteX2-85" fmla="*/ 702261 w 703814"/>
                    <a:gd name="connsiteY2-86" fmla="*/ 303050 h 493474"/>
                    <a:gd name="connsiteX3-87" fmla="*/ 388356 w 703814"/>
                    <a:gd name="connsiteY3-88" fmla="*/ 492766 h 493474"/>
                    <a:gd name="connsiteX4-89" fmla="*/ 22 w 703814"/>
                    <a:gd name="connsiteY4-90" fmla="*/ 252946 h 493474"/>
                    <a:gd name="connsiteX0-91" fmla="*/ 359 w 704151"/>
                    <a:gd name="connsiteY0-92" fmla="*/ 175829 h 416357"/>
                    <a:gd name="connsiteX1-93" fmla="*/ 326062 w 704151"/>
                    <a:gd name="connsiteY1-94" fmla="*/ 433 h 416357"/>
                    <a:gd name="connsiteX2-95" fmla="*/ 702598 w 704151"/>
                    <a:gd name="connsiteY2-96" fmla="*/ 225933 h 416357"/>
                    <a:gd name="connsiteX3-97" fmla="*/ 388693 w 704151"/>
                    <a:gd name="connsiteY3-98" fmla="*/ 415649 h 416357"/>
                    <a:gd name="connsiteX4-99" fmla="*/ 359 w 704151"/>
                    <a:gd name="connsiteY4-100" fmla="*/ 175829 h 416357"/>
                    <a:gd name="connsiteX0-101" fmla="*/ 2 w 703794"/>
                    <a:gd name="connsiteY0-102" fmla="*/ 175788 h 343197"/>
                    <a:gd name="connsiteX1-103" fmla="*/ 325705 w 703794"/>
                    <a:gd name="connsiteY1-104" fmla="*/ 392 h 343197"/>
                    <a:gd name="connsiteX2-105" fmla="*/ 702241 w 703794"/>
                    <a:gd name="connsiteY2-106" fmla="*/ 225892 h 343197"/>
                    <a:gd name="connsiteX3-107" fmla="*/ 325411 w 703794"/>
                    <a:gd name="connsiteY3-108" fmla="*/ 338659 h 343197"/>
                    <a:gd name="connsiteX4-109" fmla="*/ 2 w 703794"/>
                    <a:gd name="connsiteY4-110" fmla="*/ 175788 h 343197"/>
                    <a:gd name="connsiteX0-111" fmla="*/ 1 w 803397"/>
                    <a:gd name="connsiteY0-112" fmla="*/ 200166 h 363167"/>
                    <a:gd name="connsiteX1-113" fmla="*/ 325704 w 803397"/>
                    <a:gd name="connsiteY1-114" fmla="*/ 24770 h 363167"/>
                    <a:gd name="connsiteX2-115" fmla="*/ 802179 w 803397"/>
                    <a:gd name="connsiteY2-116" fmla="*/ 173320 h 363167"/>
                    <a:gd name="connsiteX3-117" fmla="*/ 325410 w 803397"/>
                    <a:gd name="connsiteY3-118" fmla="*/ 363037 h 363167"/>
                    <a:gd name="connsiteX4-119" fmla="*/ 1 w 803397"/>
                    <a:gd name="connsiteY4-120" fmla="*/ 200166 h 363167"/>
                    <a:gd name="connsiteX0-121" fmla="*/ 6632 w 809668"/>
                    <a:gd name="connsiteY0-122" fmla="*/ 202173 h 365175"/>
                    <a:gd name="connsiteX1-123" fmla="*/ 169471 w 809668"/>
                    <a:gd name="connsiteY1-124" fmla="*/ 23279 h 365175"/>
                    <a:gd name="connsiteX2-125" fmla="*/ 808810 w 809668"/>
                    <a:gd name="connsiteY2-126" fmla="*/ 175327 h 365175"/>
                    <a:gd name="connsiteX3-127" fmla="*/ 332041 w 809668"/>
                    <a:gd name="connsiteY3-128" fmla="*/ 365044 h 365175"/>
                    <a:gd name="connsiteX4-129" fmla="*/ 6632 w 809668"/>
                    <a:gd name="connsiteY4-130" fmla="*/ 202173 h 365175"/>
                    <a:gd name="connsiteX0-131" fmla="*/ 4670 w 818446"/>
                    <a:gd name="connsiteY0-132" fmla="*/ 187823 h 350825"/>
                    <a:gd name="connsiteX1-133" fmla="*/ 167509 w 818446"/>
                    <a:gd name="connsiteY1-134" fmla="*/ 8929 h 350825"/>
                    <a:gd name="connsiteX2-135" fmla="*/ 570522 w 818446"/>
                    <a:gd name="connsiteY2-136" fmla="*/ 40793 h 350825"/>
                    <a:gd name="connsiteX3-137" fmla="*/ 806848 w 818446"/>
                    <a:gd name="connsiteY3-138" fmla="*/ 160977 h 350825"/>
                    <a:gd name="connsiteX4-139" fmla="*/ 330079 w 818446"/>
                    <a:gd name="connsiteY4-140" fmla="*/ 350694 h 350825"/>
                    <a:gd name="connsiteX5" fmla="*/ 4670 w 818446"/>
                    <a:gd name="connsiteY5" fmla="*/ 187823 h 350825"/>
                    <a:gd name="connsiteX0-141" fmla="*/ 8832 w 822608"/>
                    <a:gd name="connsiteY0-142" fmla="*/ 162783 h 325778"/>
                    <a:gd name="connsiteX1-143" fmla="*/ 134658 w 822608"/>
                    <a:gd name="connsiteY1-144" fmla="*/ 22365 h 325778"/>
                    <a:gd name="connsiteX2-145" fmla="*/ 574684 w 822608"/>
                    <a:gd name="connsiteY2-146" fmla="*/ 15753 h 325778"/>
                    <a:gd name="connsiteX3-147" fmla="*/ 811010 w 822608"/>
                    <a:gd name="connsiteY3-148" fmla="*/ 135937 h 325778"/>
                    <a:gd name="connsiteX4-149" fmla="*/ 334241 w 822608"/>
                    <a:gd name="connsiteY4-150" fmla="*/ 325654 h 325778"/>
                    <a:gd name="connsiteX5-151" fmla="*/ 8832 w 822608"/>
                    <a:gd name="connsiteY5-152" fmla="*/ 162783 h 325778"/>
                    <a:gd name="connsiteX0-153" fmla="*/ 9738 w 823514"/>
                    <a:gd name="connsiteY0-154" fmla="*/ 162783 h 318789"/>
                    <a:gd name="connsiteX1-155" fmla="*/ 135564 w 823514"/>
                    <a:gd name="connsiteY1-156" fmla="*/ 22365 h 318789"/>
                    <a:gd name="connsiteX2-157" fmla="*/ 575590 w 823514"/>
                    <a:gd name="connsiteY2-158" fmla="*/ 15753 h 318789"/>
                    <a:gd name="connsiteX3-159" fmla="*/ 811916 w 823514"/>
                    <a:gd name="connsiteY3-160" fmla="*/ 135937 h 318789"/>
                    <a:gd name="connsiteX4-161" fmla="*/ 349952 w 823514"/>
                    <a:gd name="connsiteY4-162" fmla="*/ 318658 h 318789"/>
                    <a:gd name="connsiteX5-163" fmla="*/ 9738 w 823514"/>
                    <a:gd name="connsiteY5-164" fmla="*/ 162783 h 31878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51" y="connsiteY5-152"/>
                    </a:cxn>
                  </a:cxnLst>
                  <a:rect l="l" t="t" r="r" b="b"/>
                  <a:pathLst>
                    <a:path w="823514" h="318789">
                      <a:moveTo>
                        <a:pt x="9738" y="162783"/>
                      </a:moveTo>
                      <a:cubicBezTo>
                        <a:pt x="-25993" y="113401"/>
                        <a:pt x="41255" y="46870"/>
                        <a:pt x="135564" y="22365"/>
                      </a:cubicBezTo>
                      <a:cubicBezTo>
                        <a:pt x="229873" y="-2140"/>
                        <a:pt x="469034" y="-9588"/>
                        <a:pt x="575590" y="15753"/>
                      </a:cubicBezTo>
                      <a:cubicBezTo>
                        <a:pt x="682147" y="41094"/>
                        <a:pt x="872348" y="78457"/>
                        <a:pt x="811916" y="135937"/>
                      </a:cubicBezTo>
                      <a:cubicBezTo>
                        <a:pt x="811916" y="268386"/>
                        <a:pt x="483648" y="314184"/>
                        <a:pt x="349952" y="318658"/>
                      </a:cubicBezTo>
                      <a:cubicBezTo>
                        <a:pt x="216256" y="323132"/>
                        <a:pt x="45469" y="212165"/>
                        <a:pt x="9738" y="16278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accent6">
                        <a:tint val="44500"/>
                        <a:satMod val="160000"/>
                        <a:lumMod val="5000"/>
                        <a:lumOff val="95000"/>
                        <a:alpha val="98000"/>
                      </a:schemeClr>
                    </a:gs>
                    <a:gs pos="100000">
                      <a:schemeClr val="accent6">
                        <a:lumMod val="50000"/>
                        <a:lumOff val="5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sof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79F4069F-A8C5-4F3F-8D58-CBC06E497E8C}"/>
                    </a:ext>
                  </a:extLst>
                </p:cNvPr>
                <p:cNvSpPr/>
                <p:nvPr/>
              </p:nvSpPr>
              <p:spPr>
                <a:xfrm>
                  <a:off x="1154083" y="4699464"/>
                  <a:ext cx="146497" cy="9477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6">
                        <a:tint val="44500"/>
                        <a:satMod val="160000"/>
                        <a:lumMod val="5000"/>
                        <a:lumOff val="95000"/>
                      </a:schemeClr>
                    </a:gs>
                    <a:gs pos="70000">
                      <a:schemeClr val="accent6">
                        <a:lumMod val="80000"/>
                        <a:lumOff val="2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DC2C0C2D-F549-40DD-B39E-EDFFFD0AC6D8}"/>
                  </a:ext>
                </a:extLst>
              </p:cNvPr>
              <p:cNvGrpSpPr/>
              <p:nvPr/>
            </p:nvGrpSpPr>
            <p:grpSpPr>
              <a:xfrm>
                <a:off x="659590" y="4646183"/>
                <a:ext cx="426349" cy="142556"/>
                <a:chOff x="821917" y="4648761"/>
                <a:chExt cx="701852" cy="196184"/>
              </a:xfrm>
            </p:grpSpPr>
            <p:sp>
              <p:nvSpPr>
                <p:cNvPr id="167" name="椭圆 319">
                  <a:extLst>
                    <a:ext uri="{FF2B5EF4-FFF2-40B4-BE49-F238E27FC236}">
                      <a16:creationId xmlns:a16="http://schemas.microsoft.com/office/drawing/2014/main" id="{FE70DF9B-9C65-401B-94CF-FEEA1DFE5371}"/>
                    </a:ext>
                  </a:extLst>
                </p:cNvPr>
                <p:cNvSpPr/>
                <p:nvPr/>
              </p:nvSpPr>
              <p:spPr>
                <a:xfrm rot="10800000">
                  <a:off x="821917" y="4648761"/>
                  <a:ext cx="701852" cy="196184"/>
                </a:xfrm>
                <a:custGeom>
                  <a:avLst/>
                  <a:gdLst>
                    <a:gd name="connsiteX0" fmla="*/ 0 w 677916"/>
                    <a:gd name="connsiteY0" fmla="*/ 239820 h 479639"/>
                    <a:gd name="connsiteX1" fmla="*/ 338958 w 677916"/>
                    <a:gd name="connsiteY1" fmla="*/ 0 h 479639"/>
                    <a:gd name="connsiteX2" fmla="*/ 677916 w 677916"/>
                    <a:gd name="connsiteY2" fmla="*/ 239820 h 479639"/>
                    <a:gd name="connsiteX3" fmla="*/ 338958 w 677916"/>
                    <a:gd name="connsiteY3" fmla="*/ 479640 h 479639"/>
                    <a:gd name="connsiteX4" fmla="*/ 0 w 677916"/>
                    <a:gd name="connsiteY4" fmla="*/ 239820 h 479639"/>
                    <a:gd name="connsiteX0-1" fmla="*/ 22 w 677938"/>
                    <a:gd name="connsiteY0-2" fmla="*/ 239820 h 517218"/>
                    <a:gd name="connsiteX1-3" fmla="*/ 338980 w 677938"/>
                    <a:gd name="connsiteY1-4" fmla="*/ 0 h 517218"/>
                    <a:gd name="connsiteX2-5" fmla="*/ 677938 w 677938"/>
                    <a:gd name="connsiteY2-6" fmla="*/ 239820 h 517218"/>
                    <a:gd name="connsiteX3-7" fmla="*/ 326454 w 677938"/>
                    <a:gd name="connsiteY3-8" fmla="*/ 517218 h 517218"/>
                    <a:gd name="connsiteX4-9" fmla="*/ 22 w 677938"/>
                    <a:gd name="connsiteY4-10" fmla="*/ 239820 h 517218"/>
                    <a:gd name="connsiteX0-11" fmla="*/ 16 w 715510"/>
                    <a:gd name="connsiteY0-12" fmla="*/ 240295 h 518493"/>
                    <a:gd name="connsiteX1-13" fmla="*/ 338974 w 715510"/>
                    <a:gd name="connsiteY1-14" fmla="*/ 475 h 518493"/>
                    <a:gd name="connsiteX2-15" fmla="*/ 715510 w 715510"/>
                    <a:gd name="connsiteY2-16" fmla="*/ 302925 h 518493"/>
                    <a:gd name="connsiteX3-17" fmla="*/ 326448 w 715510"/>
                    <a:gd name="connsiteY3-18" fmla="*/ 517693 h 518493"/>
                    <a:gd name="connsiteX4-19" fmla="*/ 16 w 715510"/>
                    <a:gd name="connsiteY4-20" fmla="*/ 240295 h 518493"/>
                    <a:gd name="connsiteX0-21" fmla="*/ 16 w 715510"/>
                    <a:gd name="connsiteY0-22" fmla="*/ 240295 h 518493"/>
                    <a:gd name="connsiteX1-23" fmla="*/ 338974 w 715510"/>
                    <a:gd name="connsiteY1-24" fmla="*/ 475 h 518493"/>
                    <a:gd name="connsiteX2-25" fmla="*/ 715510 w 715510"/>
                    <a:gd name="connsiteY2-26" fmla="*/ 302925 h 518493"/>
                    <a:gd name="connsiteX3-27" fmla="*/ 326448 w 715510"/>
                    <a:gd name="connsiteY3-28" fmla="*/ 517693 h 518493"/>
                    <a:gd name="connsiteX4-29" fmla="*/ 16 w 715510"/>
                    <a:gd name="connsiteY4-30" fmla="*/ 240295 h 518493"/>
                    <a:gd name="connsiteX0-31" fmla="*/ 16 w 726449"/>
                    <a:gd name="connsiteY0-32" fmla="*/ 240295 h 518493"/>
                    <a:gd name="connsiteX1-33" fmla="*/ 338974 w 726449"/>
                    <a:gd name="connsiteY1-34" fmla="*/ 475 h 518493"/>
                    <a:gd name="connsiteX2-35" fmla="*/ 715510 w 726449"/>
                    <a:gd name="connsiteY2-36" fmla="*/ 302925 h 518493"/>
                    <a:gd name="connsiteX3-37" fmla="*/ 326448 w 726449"/>
                    <a:gd name="connsiteY3-38" fmla="*/ 517693 h 518493"/>
                    <a:gd name="connsiteX4-39" fmla="*/ 16 w 726449"/>
                    <a:gd name="connsiteY4-40" fmla="*/ 240295 h 518493"/>
                    <a:gd name="connsiteX0-41" fmla="*/ 16 w 717074"/>
                    <a:gd name="connsiteY0-42" fmla="*/ 240295 h 518493"/>
                    <a:gd name="connsiteX1-43" fmla="*/ 338974 w 717074"/>
                    <a:gd name="connsiteY1-44" fmla="*/ 475 h 518493"/>
                    <a:gd name="connsiteX2-45" fmla="*/ 715510 w 717074"/>
                    <a:gd name="connsiteY2-46" fmla="*/ 302925 h 518493"/>
                    <a:gd name="connsiteX3-47" fmla="*/ 326448 w 717074"/>
                    <a:gd name="connsiteY3-48" fmla="*/ 517693 h 518493"/>
                    <a:gd name="connsiteX4-49" fmla="*/ 16 w 717074"/>
                    <a:gd name="connsiteY4-50" fmla="*/ 240295 h 518493"/>
                    <a:gd name="connsiteX0-51" fmla="*/ 343 w 717401"/>
                    <a:gd name="connsiteY0-52" fmla="*/ 240285 h 493680"/>
                    <a:gd name="connsiteX1-53" fmla="*/ 339301 w 717401"/>
                    <a:gd name="connsiteY1-54" fmla="*/ 465 h 493680"/>
                    <a:gd name="connsiteX2-55" fmla="*/ 715837 w 717401"/>
                    <a:gd name="connsiteY2-56" fmla="*/ 302915 h 493680"/>
                    <a:gd name="connsiteX3-57" fmla="*/ 401932 w 717401"/>
                    <a:gd name="connsiteY3-58" fmla="*/ 492631 h 493680"/>
                    <a:gd name="connsiteX4-59" fmla="*/ 343 w 717401"/>
                    <a:gd name="connsiteY4-60" fmla="*/ 240285 h 493680"/>
                    <a:gd name="connsiteX0-61" fmla="*/ 343 w 717401"/>
                    <a:gd name="connsiteY0-62" fmla="*/ 240285 h 493680"/>
                    <a:gd name="connsiteX1-63" fmla="*/ 339301 w 717401"/>
                    <a:gd name="connsiteY1-64" fmla="*/ 465 h 493680"/>
                    <a:gd name="connsiteX2-65" fmla="*/ 715837 w 717401"/>
                    <a:gd name="connsiteY2-66" fmla="*/ 302915 h 493680"/>
                    <a:gd name="connsiteX3-67" fmla="*/ 401932 w 717401"/>
                    <a:gd name="connsiteY3-68" fmla="*/ 492631 h 493680"/>
                    <a:gd name="connsiteX4-69" fmla="*/ 343 w 717401"/>
                    <a:gd name="connsiteY4-70" fmla="*/ 240285 h 493680"/>
                    <a:gd name="connsiteX0-71" fmla="*/ 360 w 704153"/>
                    <a:gd name="connsiteY0-72" fmla="*/ 252629 h 493157"/>
                    <a:gd name="connsiteX1-73" fmla="*/ 326063 w 704153"/>
                    <a:gd name="connsiteY1-74" fmla="*/ 283 h 493157"/>
                    <a:gd name="connsiteX2-75" fmla="*/ 702599 w 704153"/>
                    <a:gd name="connsiteY2-76" fmla="*/ 302733 h 493157"/>
                    <a:gd name="connsiteX3-77" fmla="*/ 388694 w 704153"/>
                    <a:gd name="connsiteY3-78" fmla="*/ 492449 h 493157"/>
                    <a:gd name="connsiteX4-79" fmla="*/ 360 w 704153"/>
                    <a:gd name="connsiteY4-80" fmla="*/ 252629 h 493157"/>
                    <a:gd name="connsiteX0-81" fmla="*/ 22 w 703814"/>
                    <a:gd name="connsiteY0-82" fmla="*/ 252946 h 493474"/>
                    <a:gd name="connsiteX1-83" fmla="*/ 325725 w 703814"/>
                    <a:gd name="connsiteY1-84" fmla="*/ 600 h 493474"/>
                    <a:gd name="connsiteX2-85" fmla="*/ 702261 w 703814"/>
                    <a:gd name="connsiteY2-86" fmla="*/ 303050 h 493474"/>
                    <a:gd name="connsiteX3-87" fmla="*/ 388356 w 703814"/>
                    <a:gd name="connsiteY3-88" fmla="*/ 492766 h 493474"/>
                    <a:gd name="connsiteX4-89" fmla="*/ 22 w 703814"/>
                    <a:gd name="connsiteY4-90" fmla="*/ 252946 h 493474"/>
                    <a:gd name="connsiteX0-91" fmla="*/ 359 w 704151"/>
                    <a:gd name="connsiteY0-92" fmla="*/ 175829 h 416357"/>
                    <a:gd name="connsiteX1-93" fmla="*/ 326062 w 704151"/>
                    <a:gd name="connsiteY1-94" fmla="*/ 433 h 416357"/>
                    <a:gd name="connsiteX2-95" fmla="*/ 702598 w 704151"/>
                    <a:gd name="connsiteY2-96" fmla="*/ 225933 h 416357"/>
                    <a:gd name="connsiteX3-97" fmla="*/ 388693 w 704151"/>
                    <a:gd name="connsiteY3-98" fmla="*/ 415649 h 416357"/>
                    <a:gd name="connsiteX4-99" fmla="*/ 359 w 704151"/>
                    <a:gd name="connsiteY4-100" fmla="*/ 175829 h 416357"/>
                    <a:gd name="connsiteX0-101" fmla="*/ 2 w 703794"/>
                    <a:gd name="connsiteY0-102" fmla="*/ 175788 h 343197"/>
                    <a:gd name="connsiteX1-103" fmla="*/ 325705 w 703794"/>
                    <a:gd name="connsiteY1-104" fmla="*/ 392 h 343197"/>
                    <a:gd name="connsiteX2-105" fmla="*/ 702241 w 703794"/>
                    <a:gd name="connsiteY2-106" fmla="*/ 225892 h 343197"/>
                    <a:gd name="connsiteX3-107" fmla="*/ 325411 w 703794"/>
                    <a:gd name="connsiteY3-108" fmla="*/ 338659 h 343197"/>
                    <a:gd name="connsiteX4-109" fmla="*/ 2 w 703794"/>
                    <a:gd name="connsiteY4-110" fmla="*/ 175788 h 343197"/>
                    <a:gd name="connsiteX0-111" fmla="*/ 1 w 803397"/>
                    <a:gd name="connsiteY0-112" fmla="*/ 200166 h 363167"/>
                    <a:gd name="connsiteX1-113" fmla="*/ 325704 w 803397"/>
                    <a:gd name="connsiteY1-114" fmla="*/ 24770 h 363167"/>
                    <a:gd name="connsiteX2-115" fmla="*/ 802179 w 803397"/>
                    <a:gd name="connsiteY2-116" fmla="*/ 173320 h 363167"/>
                    <a:gd name="connsiteX3-117" fmla="*/ 325410 w 803397"/>
                    <a:gd name="connsiteY3-118" fmla="*/ 363037 h 363167"/>
                    <a:gd name="connsiteX4-119" fmla="*/ 1 w 803397"/>
                    <a:gd name="connsiteY4-120" fmla="*/ 200166 h 363167"/>
                    <a:gd name="connsiteX0-121" fmla="*/ 6632 w 809668"/>
                    <a:gd name="connsiteY0-122" fmla="*/ 202173 h 365175"/>
                    <a:gd name="connsiteX1-123" fmla="*/ 169471 w 809668"/>
                    <a:gd name="connsiteY1-124" fmla="*/ 23279 h 365175"/>
                    <a:gd name="connsiteX2-125" fmla="*/ 808810 w 809668"/>
                    <a:gd name="connsiteY2-126" fmla="*/ 175327 h 365175"/>
                    <a:gd name="connsiteX3-127" fmla="*/ 332041 w 809668"/>
                    <a:gd name="connsiteY3-128" fmla="*/ 365044 h 365175"/>
                    <a:gd name="connsiteX4-129" fmla="*/ 6632 w 809668"/>
                    <a:gd name="connsiteY4-130" fmla="*/ 202173 h 365175"/>
                    <a:gd name="connsiteX0-131" fmla="*/ 4670 w 818446"/>
                    <a:gd name="connsiteY0-132" fmla="*/ 187823 h 350825"/>
                    <a:gd name="connsiteX1-133" fmla="*/ 167509 w 818446"/>
                    <a:gd name="connsiteY1-134" fmla="*/ 8929 h 350825"/>
                    <a:gd name="connsiteX2-135" fmla="*/ 570522 w 818446"/>
                    <a:gd name="connsiteY2-136" fmla="*/ 40793 h 350825"/>
                    <a:gd name="connsiteX3-137" fmla="*/ 806848 w 818446"/>
                    <a:gd name="connsiteY3-138" fmla="*/ 160977 h 350825"/>
                    <a:gd name="connsiteX4-139" fmla="*/ 330079 w 818446"/>
                    <a:gd name="connsiteY4-140" fmla="*/ 350694 h 350825"/>
                    <a:gd name="connsiteX5" fmla="*/ 4670 w 818446"/>
                    <a:gd name="connsiteY5" fmla="*/ 187823 h 350825"/>
                    <a:gd name="connsiteX0-141" fmla="*/ 8832 w 822608"/>
                    <a:gd name="connsiteY0-142" fmla="*/ 162783 h 325778"/>
                    <a:gd name="connsiteX1-143" fmla="*/ 134658 w 822608"/>
                    <a:gd name="connsiteY1-144" fmla="*/ 22365 h 325778"/>
                    <a:gd name="connsiteX2-145" fmla="*/ 574684 w 822608"/>
                    <a:gd name="connsiteY2-146" fmla="*/ 15753 h 325778"/>
                    <a:gd name="connsiteX3-147" fmla="*/ 811010 w 822608"/>
                    <a:gd name="connsiteY3-148" fmla="*/ 135937 h 325778"/>
                    <a:gd name="connsiteX4-149" fmla="*/ 334241 w 822608"/>
                    <a:gd name="connsiteY4-150" fmla="*/ 325654 h 325778"/>
                    <a:gd name="connsiteX5-151" fmla="*/ 8832 w 822608"/>
                    <a:gd name="connsiteY5-152" fmla="*/ 162783 h 325778"/>
                    <a:gd name="connsiteX0-153" fmla="*/ 9738 w 823514"/>
                    <a:gd name="connsiteY0-154" fmla="*/ 162783 h 318789"/>
                    <a:gd name="connsiteX1-155" fmla="*/ 135564 w 823514"/>
                    <a:gd name="connsiteY1-156" fmla="*/ 22365 h 318789"/>
                    <a:gd name="connsiteX2-157" fmla="*/ 575590 w 823514"/>
                    <a:gd name="connsiteY2-158" fmla="*/ 15753 h 318789"/>
                    <a:gd name="connsiteX3-159" fmla="*/ 811916 w 823514"/>
                    <a:gd name="connsiteY3-160" fmla="*/ 135937 h 318789"/>
                    <a:gd name="connsiteX4-161" fmla="*/ 349952 w 823514"/>
                    <a:gd name="connsiteY4-162" fmla="*/ 318658 h 318789"/>
                    <a:gd name="connsiteX5-163" fmla="*/ 9738 w 823514"/>
                    <a:gd name="connsiteY5-164" fmla="*/ 162783 h 31878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51" y="connsiteY5-152"/>
                    </a:cxn>
                  </a:cxnLst>
                  <a:rect l="l" t="t" r="r" b="b"/>
                  <a:pathLst>
                    <a:path w="823514" h="318789">
                      <a:moveTo>
                        <a:pt x="9738" y="162783"/>
                      </a:moveTo>
                      <a:cubicBezTo>
                        <a:pt x="-25993" y="113401"/>
                        <a:pt x="41255" y="46870"/>
                        <a:pt x="135564" y="22365"/>
                      </a:cubicBezTo>
                      <a:cubicBezTo>
                        <a:pt x="229873" y="-2140"/>
                        <a:pt x="469034" y="-9588"/>
                        <a:pt x="575590" y="15753"/>
                      </a:cubicBezTo>
                      <a:cubicBezTo>
                        <a:pt x="682147" y="41094"/>
                        <a:pt x="872348" y="78457"/>
                        <a:pt x="811916" y="135937"/>
                      </a:cubicBezTo>
                      <a:cubicBezTo>
                        <a:pt x="811916" y="268386"/>
                        <a:pt x="483648" y="314184"/>
                        <a:pt x="349952" y="318658"/>
                      </a:cubicBezTo>
                      <a:cubicBezTo>
                        <a:pt x="216256" y="323132"/>
                        <a:pt x="45469" y="212165"/>
                        <a:pt x="9738" y="16278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accent6">
                        <a:tint val="44500"/>
                        <a:satMod val="160000"/>
                        <a:lumMod val="5000"/>
                        <a:lumOff val="95000"/>
                        <a:alpha val="98000"/>
                      </a:schemeClr>
                    </a:gs>
                    <a:gs pos="100000">
                      <a:schemeClr val="accent6">
                        <a:lumMod val="50000"/>
                        <a:lumOff val="5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sof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9D13AA24-ECCA-4835-B330-9AD700E0EA29}"/>
                    </a:ext>
                  </a:extLst>
                </p:cNvPr>
                <p:cNvSpPr/>
                <p:nvPr/>
              </p:nvSpPr>
              <p:spPr>
                <a:xfrm>
                  <a:off x="1154083" y="4699464"/>
                  <a:ext cx="146497" cy="9477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6">
                        <a:tint val="44500"/>
                        <a:satMod val="160000"/>
                        <a:lumMod val="5000"/>
                        <a:lumOff val="95000"/>
                      </a:schemeClr>
                    </a:gs>
                    <a:gs pos="70000">
                      <a:schemeClr val="accent6">
                        <a:lumMod val="80000"/>
                        <a:lumOff val="2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F995CF6-0322-4BA9-A9F2-307E4F77622D}"/>
                </a:ext>
              </a:extLst>
            </p:cNvPr>
            <p:cNvSpPr txBox="1"/>
            <p:nvPr/>
          </p:nvSpPr>
          <p:spPr>
            <a:xfrm>
              <a:off x="1714297" y="2504956"/>
              <a:ext cx="917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200" dirty="0"/>
                <a:t>Cancer Cell</a:t>
              </a:r>
            </a:p>
            <a:p>
              <a:r>
                <a:rPr lang="en-US" altLang="zh-CN" sz="1200" dirty="0"/>
                <a:t>Lines </a:t>
              </a:r>
              <a:endParaRPr lang="zh-CN" altLang="en-US" sz="1200" dirty="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303A38B-501F-4D40-ADEF-A069F21FBAF8}"/>
                </a:ext>
              </a:extLst>
            </p:cNvPr>
            <p:cNvGrpSpPr/>
            <p:nvPr/>
          </p:nvGrpSpPr>
          <p:grpSpPr>
            <a:xfrm>
              <a:off x="3896055" y="1406459"/>
              <a:ext cx="1525317" cy="1410567"/>
              <a:chOff x="3892153" y="3288141"/>
              <a:chExt cx="1525317" cy="1410567"/>
            </a:xfrm>
          </p:grpSpPr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04D9530F-ECDB-49A2-9D56-9F3B638A225A}"/>
                  </a:ext>
                </a:extLst>
              </p:cNvPr>
              <p:cNvGrpSpPr/>
              <p:nvPr/>
            </p:nvGrpSpPr>
            <p:grpSpPr>
              <a:xfrm>
                <a:off x="4041390" y="3394876"/>
                <a:ext cx="1226842" cy="1197096"/>
                <a:chOff x="3544885" y="4041187"/>
                <a:chExt cx="1226842" cy="1197096"/>
              </a:xfrm>
            </p:grpSpPr>
            <p:sp>
              <p:nvSpPr>
                <p:cNvPr id="138" name="任意多边形: 形状 343">
                  <a:extLst>
                    <a:ext uri="{FF2B5EF4-FFF2-40B4-BE49-F238E27FC236}">
                      <a16:creationId xmlns:a16="http://schemas.microsoft.com/office/drawing/2014/main" id="{14AFD8E2-D42A-49BB-A62E-685FC04D0474}"/>
                    </a:ext>
                  </a:extLst>
                </p:cNvPr>
                <p:cNvSpPr/>
                <p:nvPr/>
              </p:nvSpPr>
              <p:spPr>
                <a:xfrm>
                  <a:off x="3871603" y="4159443"/>
                  <a:ext cx="900124" cy="684970"/>
                </a:xfrm>
                <a:custGeom>
                  <a:avLst/>
                  <a:gdLst>
                    <a:gd name="connsiteX0" fmla="*/ 401645 w 1697008"/>
                    <a:gd name="connsiteY0" fmla="*/ 92260 h 1159965"/>
                    <a:gd name="connsiteX1" fmla="*/ 14295 w 1697008"/>
                    <a:gd name="connsiteY1" fmla="*/ 543110 h 1159965"/>
                    <a:gd name="connsiteX2" fmla="*/ 160345 w 1697008"/>
                    <a:gd name="connsiteY2" fmla="*/ 924110 h 1159965"/>
                    <a:gd name="connsiteX3" fmla="*/ 871545 w 1697008"/>
                    <a:gd name="connsiteY3" fmla="*/ 1159060 h 1159965"/>
                    <a:gd name="connsiteX4" fmla="*/ 1512895 w 1697008"/>
                    <a:gd name="connsiteY4" fmla="*/ 841560 h 1159965"/>
                    <a:gd name="connsiteX5" fmla="*/ 1646245 w 1697008"/>
                    <a:gd name="connsiteY5" fmla="*/ 485960 h 1159965"/>
                    <a:gd name="connsiteX6" fmla="*/ 763595 w 1697008"/>
                    <a:gd name="connsiteY6" fmla="*/ 35110 h 1159965"/>
                    <a:gd name="connsiteX7" fmla="*/ 401645 w 1697008"/>
                    <a:gd name="connsiteY7" fmla="*/ 92260 h 115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97008" h="1159965">
                      <a:moveTo>
                        <a:pt x="401645" y="92260"/>
                      </a:moveTo>
                      <a:cubicBezTo>
                        <a:pt x="276762" y="176927"/>
                        <a:pt x="54512" y="404468"/>
                        <a:pt x="14295" y="543110"/>
                      </a:cubicBezTo>
                      <a:cubicBezTo>
                        <a:pt x="-25922" y="681752"/>
                        <a:pt x="17470" y="821452"/>
                        <a:pt x="160345" y="924110"/>
                      </a:cubicBezTo>
                      <a:cubicBezTo>
                        <a:pt x="303220" y="1026768"/>
                        <a:pt x="646120" y="1172818"/>
                        <a:pt x="871545" y="1159060"/>
                      </a:cubicBezTo>
                      <a:cubicBezTo>
                        <a:pt x="1096970" y="1145302"/>
                        <a:pt x="1383778" y="953743"/>
                        <a:pt x="1512895" y="841560"/>
                      </a:cubicBezTo>
                      <a:cubicBezTo>
                        <a:pt x="1642012" y="729377"/>
                        <a:pt x="1771128" y="620368"/>
                        <a:pt x="1646245" y="485960"/>
                      </a:cubicBezTo>
                      <a:cubicBezTo>
                        <a:pt x="1521362" y="351552"/>
                        <a:pt x="966795" y="104960"/>
                        <a:pt x="763595" y="35110"/>
                      </a:cubicBezTo>
                      <a:cubicBezTo>
                        <a:pt x="560395" y="-34740"/>
                        <a:pt x="526528" y="7593"/>
                        <a:pt x="401645" y="9226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0"/>
                        <a:lumOff val="100000"/>
                      </a:schemeClr>
                    </a:gs>
                    <a:gs pos="34000">
                      <a:schemeClr val="accent6">
                        <a:lumMod val="0"/>
                        <a:lumOff val="100000"/>
                      </a:schemeClr>
                    </a:gs>
                    <a:gs pos="100000">
                      <a:srgbClr val="92D051">
                        <a:alpha val="64314"/>
                      </a:srgb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任意多边形: 形状 344">
                  <a:extLst>
                    <a:ext uri="{FF2B5EF4-FFF2-40B4-BE49-F238E27FC236}">
                      <a16:creationId xmlns:a16="http://schemas.microsoft.com/office/drawing/2014/main" id="{6F372F83-A877-4F15-918F-8BA5E4771AA8}"/>
                    </a:ext>
                  </a:extLst>
                </p:cNvPr>
                <p:cNvSpPr/>
                <p:nvPr/>
              </p:nvSpPr>
              <p:spPr>
                <a:xfrm>
                  <a:off x="3776908" y="4784455"/>
                  <a:ext cx="994819" cy="453828"/>
                </a:xfrm>
                <a:custGeom>
                  <a:avLst/>
                  <a:gdLst>
                    <a:gd name="connsiteX0" fmla="*/ 364389 w 1608990"/>
                    <a:gd name="connsiteY0" fmla="*/ 94609 h 766644"/>
                    <a:gd name="connsiteX1" fmla="*/ 154839 w 1608990"/>
                    <a:gd name="connsiteY1" fmla="*/ 1740 h 766644"/>
                    <a:gd name="connsiteX2" fmla="*/ 58 w 1608990"/>
                    <a:gd name="connsiteY2" fmla="*/ 163665 h 766644"/>
                    <a:gd name="connsiteX3" fmla="*/ 171508 w 1608990"/>
                    <a:gd name="connsiteY3" fmla="*/ 427984 h 766644"/>
                    <a:gd name="connsiteX4" fmla="*/ 666808 w 1608990"/>
                    <a:gd name="connsiteY4" fmla="*/ 766121 h 766644"/>
                    <a:gd name="connsiteX5" fmla="*/ 1516914 w 1608990"/>
                    <a:gd name="connsiteY5" fmla="*/ 497040 h 766644"/>
                    <a:gd name="connsiteX6" fmla="*/ 1543108 w 1608990"/>
                    <a:gd name="connsiteY6" fmla="*/ 168427 h 766644"/>
                    <a:gd name="connsiteX7" fmla="*/ 1135914 w 1608990"/>
                    <a:gd name="connsiteY7" fmla="*/ 249390 h 766644"/>
                    <a:gd name="connsiteX8" fmla="*/ 781108 w 1608990"/>
                    <a:gd name="connsiteY8" fmla="*/ 344640 h 766644"/>
                    <a:gd name="connsiteX9" fmla="*/ 364389 w 1608990"/>
                    <a:gd name="connsiteY9" fmla="*/ 94609 h 766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08990" h="766644">
                      <a:moveTo>
                        <a:pt x="364389" y="94609"/>
                      </a:moveTo>
                      <a:cubicBezTo>
                        <a:pt x="260011" y="37459"/>
                        <a:pt x="215561" y="-9769"/>
                        <a:pt x="154839" y="1740"/>
                      </a:cubicBezTo>
                      <a:cubicBezTo>
                        <a:pt x="94117" y="13249"/>
                        <a:pt x="-2720" y="92624"/>
                        <a:pt x="58" y="163665"/>
                      </a:cubicBezTo>
                      <a:cubicBezTo>
                        <a:pt x="2836" y="234706"/>
                        <a:pt x="60383" y="327575"/>
                        <a:pt x="171508" y="427984"/>
                      </a:cubicBezTo>
                      <a:cubicBezTo>
                        <a:pt x="282633" y="528393"/>
                        <a:pt x="442574" y="754612"/>
                        <a:pt x="666808" y="766121"/>
                      </a:cubicBezTo>
                      <a:cubicBezTo>
                        <a:pt x="891042" y="777630"/>
                        <a:pt x="1370864" y="596656"/>
                        <a:pt x="1516914" y="497040"/>
                      </a:cubicBezTo>
                      <a:cubicBezTo>
                        <a:pt x="1662964" y="397424"/>
                        <a:pt x="1606608" y="209702"/>
                        <a:pt x="1543108" y="168427"/>
                      </a:cubicBezTo>
                      <a:cubicBezTo>
                        <a:pt x="1479608" y="127152"/>
                        <a:pt x="1262914" y="220021"/>
                        <a:pt x="1135914" y="249390"/>
                      </a:cubicBezTo>
                      <a:cubicBezTo>
                        <a:pt x="1008914" y="278759"/>
                        <a:pt x="907711" y="367659"/>
                        <a:pt x="781108" y="344640"/>
                      </a:cubicBezTo>
                      <a:cubicBezTo>
                        <a:pt x="654505" y="321621"/>
                        <a:pt x="468767" y="151759"/>
                        <a:pt x="364389" y="9460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0"/>
                        <a:lumOff val="100000"/>
                      </a:schemeClr>
                    </a:gs>
                    <a:gs pos="34000">
                      <a:schemeClr val="accent6">
                        <a:lumMod val="0"/>
                        <a:lumOff val="100000"/>
                      </a:schemeClr>
                    </a:gs>
                    <a:gs pos="100000">
                      <a:srgbClr val="92D051">
                        <a:alpha val="64314"/>
                      </a:srgb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30F27A6C-0D1E-48BC-827B-AF98E77A15AD}"/>
                    </a:ext>
                  </a:extLst>
                </p:cNvPr>
                <p:cNvSpPr/>
                <p:nvPr/>
              </p:nvSpPr>
              <p:spPr>
                <a:xfrm>
                  <a:off x="3655099" y="4163972"/>
                  <a:ext cx="135834" cy="135835"/>
                </a:xfrm>
                <a:prstGeom prst="ellipse">
                  <a:avLst/>
                </a:prstGeom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063F2E41-8F7E-4880-8B2F-1212716BFBB0}"/>
                    </a:ext>
                  </a:extLst>
                </p:cNvPr>
                <p:cNvSpPr/>
                <p:nvPr/>
              </p:nvSpPr>
              <p:spPr>
                <a:xfrm>
                  <a:off x="3915206" y="4504193"/>
                  <a:ext cx="135834" cy="135835"/>
                </a:xfrm>
                <a:prstGeom prst="ellipse">
                  <a:avLst/>
                </a:prstGeom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96F197EE-760B-41B4-9473-D70AE77A1A6C}"/>
                    </a:ext>
                  </a:extLst>
                </p:cNvPr>
                <p:cNvSpPr/>
                <p:nvPr/>
              </p:nvSpPr>
              <p:spPr>
                <a:xfrm>
                  <a:off x="4291256" y="4641807"/>
                  <a:ext cx="135834" cy="135835"/>
                </a:xfrm>
                <a:prstGeom prst="ellipse">
                  <a:avLst/>
                </a:prstGeom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0606DC38-3815-4639-BA31-DEDD7E2F7941}"/>
                    </a:ext>
                  </a:extLst>
                </p:cNvPr>
                <p:cNvSpPr/>
                <p:nvPr/>
              </p:nvSpPr>
              <p:spPr>
                <a:xfrm>
                  <a:off x="4532217" y="4422593"/>
                  <a:ext cx="135834" cy="135835"/>
                </a:xfrm>
                <a:prstGeom prst="ellipse">
                  <a:avLst/>
                </a:prstGeom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796FFD2A-9B17-4E80-9642-791C2F9BE81D}"/>
                    </a:ext>
                  </a:extLst>
                </p:cNvPr>
                <p:cNvSpPr/>
                <p:nvPr/>
              </p:nvSpPr>
              <p:spPr>
                <a:xfrm>
                  <a:off x="3544885" y="4716538"/>
                  <a:ext cx="135834" cy="135835"/>
                </a:xfrm>
                <a:prstGeom prst="ellipse">
                  <a:avLst/>
                </a:prstGeom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椭圆 144">
                  <a:extLst>
                    <a:ext uri="{FF2B5EF4-FFF2-40B4-BE49-F238E27FC236}">
                      <a16:creationId xmlns:a16="http://schemas.microsoft.com/office/drawing/2014/main" id="{AD561F0B-D7EB-4CD3-8244-CBB8D31210BB}"/>
                    </a:ext>
                  </a:extLst>
                </p:cNvPr>
                <p:cNvSpPr/>
                <p:nvPr/>
              </p:nvSpPr>
              <p:spPr>
                <a:xfrm>
                  <a:off x="4164480" y="4230086"/>
                  <a:ext cx="135834" cy="135835"/>
                </a:xfrm>
                <a:prstGeom prst="ellipse">
                  <a:avLst/>
                </a:prstGeom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5633794D-4DC5-4213-9BBB-A335C61A68CD}"/>
                    </a:ext>
                  </a:extLst>
                </p:cNvPr>
                <p:cNvSpPr/>
                <p:nvPr/>
              </p:nvSpPr>
              <p:spPr>
                <a:xfrm>
                  <a:off x="4563055" y="4041187"/>
                  <a:ext cx="135834" cy="135835"/>
                </a:xfrm>
                <a:prstGeom prst="ellipse">
                  <a:avLst/>
                </a:prstGeom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96ABC100-0EC9-47CA-98BC-AD5A8B0BDC4F}"/>
                    </a:ext>
                  </a:extLst>
                </p:cNvPr>
                <p:cNvCxnSpPr>
                  <a:stCxn id="141" idx="7"/>
                  <a:endCxn id="145" idx="3"/>
                </p:cNvCxnSpPr>
                <p:nvPr/>
              </p:nvCxnSpPr>
              <p:spPr>
                <a:xfrm flipV="1">
                  <a:off x="4031148" y="4346028"/>
                  <a:ext cx="153224" cy="178056"/>
                </a:xfrm>
                <a:prstGeom prst="line">
                  <a:avLst/>
                </a:prstGeom>
                <a:ln w="19050">
                  <a:solidFill>
                    <a:srgbClr val="EB701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3CBE72F2-E07E-4AEB-B2F8-894BEBF33A93}"/>
                    </a:ext>
                  </a:extLst>
                </p:cNvPr>
                <p:cNvCxnSpPr>
                  <a:stCxn id="146" idx="3"/>
                  <a:endCxn id="145" idx="7"/>
                </p:cNvCxnSpPr>
                <p:nvPr/>
              </p:nvCxnSpPr>
              <p:spPr>
                <a:xfrm flipH="1">
                  <a:off x="4280422" y="4157129"/>
                  <a:ext cx="302526" cy="92849"/>
                </a:xfrm>
                <a:prstGeom prst="line">
                  <a:avLst/>
                </a:prstGeom>
                <a:ln w="19050">
                  <a:solidFill>
                    <a:srgbClr val="EB701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551252D8-F8C9-4EEF-BF50-03A275DCB68A}"/>
                    </a:ext>
                  </a:extLst>
                </p:cNvPr>
                <p:cNvCxnSpPr>
                  <a:stCxn id="144" idx="6"/>
                  <a:endCxn id="141" idx="3"/>
                </p:cNvCxnSpPr>
                <p:nvPr/>
              </p:nvCxnSpPr>
              <p:spPr>
                <a:xfrm flipV="1">
                  <a:off x="3680719" y="4620135"/>
                  <a:ext cx="254379" cy="164320"/>
                </a:xfrm>
                <a:prstGeom prst="line">
                  <a:avLst/>
                </a:prstGeom>
                <a:ln w="19050">
                  <a:solidFill>
                    <a:srgbClr val="EB701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>
                  <a:extLst>
                    <a:ext uri="{FF2B5EF4-FFF2-40B4-BE49-F238E27FC236}">
                      <a16:creationId xmlns:a16="http://schemas.microsoft.com/office/drawing/2014/main" id="{D0406FCE-0E96-4060-AA9B-4F128671043C}"/>
                    </a:ext>
                  </a:extLst>
                </p:cNvPr>
                <p:cNvCxnSpPr>
                  <a:stCxn id="140" idx="5"/>
                  <a:endCxn id="141" idx="1"/>
                </p:cNvCxnSpPr>
                <p:nvPr/>
              </p:nvCxnSpPr>
              <p:spPr>
                <a:xfrm>
                  <a:off x="3771040" y="4279914"/>
                  <a:ext cx="164058" cy="244171"/>
                </a:xfrm>
                <a:prstGeom prst="line">
                  <a:avLst/>
                </a:prstGeom>
                <a:ln w="19050">
                  <a:solidFill>
                    <a:srgbClr val="EB701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B74DFE64-089E-45AF-B46B-F3C642E96229}"/>
                    </a:ext>
                  </a:extLst>
                </p:cNvPr>
                <p:cNvCxnSpPr>
                  <a:stCxn id="143" idx="0"/>
                  <a:endCxn id="146" idx="4"/>
                </p:cNvCxnSpPr>
                <p:nvPr/>
              </p:nvCxnSpPr>
              <p:spPr>
                <a:xfrm flipV="1">
                  <a:off x="4600133" y="4177022"/>
                  <a:ext cx="30838" cy="2455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D31FC2EB-A630-4FB3-9A09-9BBA9E4AB4EF}"/>
                    </a:ext>
                  </a:extLst>
                </p:cNvPr>
                <p:cNvCxnSpPr>
                  <a:stCxn id="145" idx="4"/>
                  <a:endCxn id="142" idx="1"/>
                </p:cNvCxnSpPr>
                <p:nvPr/>
              </p:nvCxnSpPr>
              <p:spPr>
                <a:xfrm>
                  <a:off x="4232397" y="4365921"/>
                  <a:ext cx="78751" cy="29577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D0F69FC7-0B2A-4A6D-A6B4-195890C61A07}"/>
                    </a:ext>
                  </a:extLst>
                </p:cNvPr>
                <p:cNvCxnSpPr>
                  <a:stCxn id="140" idx="3"/>
                  <a:endCxn id="144" idx="0"/>
                </p:cNvCxnSpPr>
                <p:nvPr/>
              </p:nvCxnSpPr>
              <p:spPr>
                <a:xfrm flipH="1">
                  <a:off x="3612802" y="4279914"/>
                  <a:ext cx="62189" cy="43662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id="{45474F0B-C5CE-4117-A2A4-C8A7F52C9DE1}"/>
                    </a:ext>
                  </a:extLst>
                </p:cNvPr>
                <p:cNvSpPr/>
                <p:nvPr/>
              </p:nvSpPr>
              <p:spPr>
                <a:xfrm>
                  <a:off x="4543162" y="4944820"/>
                  <a:ext cx="135834" cy="135835"/>
                </a:xfrm>
                <a:prstGeom prst="ellipse">
                  <a:avLst/>
                </a:prstGeom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AE7ACBC8-D39B-456E-B69A-602CAD2B40AF}"/>
                    </a:ext>
                  </a:extLst>
                </p:cNvPr>
                <p:cNvCxnSpPr>
                  <a:stCxn id="154" idx="1"/>
                  <a:endCxn id="142" idx="5"/>
                </p:cNvCxnSpPr>
                <p:nvPr/>
              </p:nvCxnSpPr>
              <p:spPr>
                <a:xfrm flipH="1" flipV="1">
                  <a:off x="4407198" y="4757749"/>
                  <a:ext cx="155858" cy="20696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B4D1053F-B99A-466F-8C6C-3E4048F6E5FE}"/>
                    </a:ext>
                  </a:extLst>
                </p:cNvPr>
                <p:cNvSpPr/>
                <p:nvPr/>
              </p:nvSpPr>
              <p:spPr>
                <a:xfrm>
                  <a:off x="4149701" y="5045249"/>
                  <a:ext cx="135834" cy="135835"/>
                </a:xfrm>
                <a:prstGeom prst="ellipse">
                  <a:avLst/>
                </a:prstGeom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id="{CFE0E343-8D93-4AC3-BED4-D8B6391F82AC}"/>
                    </a:ext>
                  </a:extLst>
                </p:cNvPr>
                <p:cNvSpPr/>
                <p:nvPr/>
              </p:nvSpPr>
              <p:spPr>
                <a:xfrm>
                  <a:off x="3836906" y="4844413"/>
                  <a:ext cx="135834" cy="135835"/>
                </a:xfrm>
                <a:prstGeom prst="ellipse">
                  <a:avLst/>
                </a:prstGeom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9DD1B4B9-3A51-4EC1-B002-7531F8628E98}"/>
                    </a:ext>
                  </a:extLst>
                </p:cNvPr>
                <p:cNvCxnSpPr>
                  <a:stCxn id="157" idx="6"/>
                  <a:endCxn id="142" idx="3"/>
                </p:cNvCxnSpPr>
                <p:nvPr/>
              </p:nvCxnSpPr>
              <p:spPr>
                <a:xfrm flipV="1">
                  <a:off x="3972740" y="4757749"/>
                  <a:ext cx="338407" cy="154582"/>
                </a:xfrm>
                <a:prstGeom prst="line">
                  <a:avLst/>
                </a:prstGeom>
                <a:ln w="19050">
                  <a:solidFill>
                    <a:srgbClr val="EB701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F95EE01D-AB1E-49F9-8B77-B601098E6383}"/>
                    </a:ext>
                  </a:extLst>
                </p:cNvPr>
                <p:cNvCxnSpPr/>
                <p:nvPr/>
              </p:nvCxnSpPr>
              <p:spPr>
                <a:xfrm>
                  <a:off x="3791888" y="4261765"/>
                  <a:ext cx="164058" cy="2441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E4F14836-D745-4A1A-80B6-92CEDE20BACE}"/>
                    </a:ext>
                  </a:extLst>
                </p:cNvPr>
                <p:cNvCxnSpPr/>
                <p:nvPr/>
              </p:nvCxnSpPr>
              <p:spPr>
                <a:xfrm>
                  <a:off x="4260639" y="4362884"/>
                  <a:ext cx="75541" cy="283723"/>
                </a:xfrm>
                <a:prstGeom prst="line">
                  <a:avLst/>
                </a:prstGeom>
                <a:ln w="19050">
                  <a:solidFill>
                    <a:srgbClr val="EB701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矩形: 圆角 132">
                <a:extLst>
                  <a:ext uri="{FF2B5EF4-FFF2-40B4-BE49-F238E27FC236}">
                    <a16:creationId xmlns:a16="http://schemas.microsoft.com/office/drawing/2014/main" id="{4C280629-2E1A-4D18-8F55-B70E17C08E09}"/>
                  </a:ext>
                </a:extLst>
              </p:cNvPr>
              <p:cNvSpPr/>
              <p:nvPr/>
            </p:nvSpPr>
            <p:spPr>
              <a:xfrm>
                <a:off x="3892153" y="3288141"/>
                <a:ext cx="1525317" cy="1410567"/>
              </a:xfrm>
              <a:prstGeom prst="roundRect">
                <a:avLst>
                  <a:gd name="adj" fmla="val 11491"/>
                </a:avLst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59AA0ED-7006-4FD1-804E-D9244E94684A}"/>
                </a:ext>
              </a:extLst>
            </p:cNvPr>
            <p:cNvCxnSpPr/>
            <p:nvPr/>
          </p:nvCxnSpPr>
          <p:spPr>
            <a:xfrm flipH="1">
              <a:off x="3066013" y="2062333"/>
              <a:ext cx="618217" cy="0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D34E8B7-FC47-47AF-868B-F0EBCFA5B366}"/>
                </a:ext>
              </a:extLst>
            </p:cNvPr>
            <p:cNvGrpSpPr/>
            <p:nvPr/>
          </p:nvGrpSpPr>
          <p:grpSpPr>
            <a:xfrm>
              <a:off x="989248" y="3166454"/>
              <a:ext cx="2816771" cy="1713469"/>
              <a:chOff x="3418969" y="3543716"/>
              <a:chExt cx="2913731" cy="1942228"/>
            </a:xfrm>
          </p:grpSpPr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EC125C5-718B-4E00-B1CC-0CB5B4923CE2}"/>
                  </a:ext>
                </a:extLst>
              </p:cNvPr>
              <p:cNvCxnSpPr/>
              <p:nvPr/>
            </p:nvCxnSpPr>
            <p:spPr>
              <a:xfrm flipV="1">
                <a:off x="5938602" y="4440573"/>
                <a:ext cx="372215" cy="0"/>
              </a:xfrm>
              <a:prstGeom prst="straightConnector1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42DC07-86B7-471B-AB78-05AF164D176E}"/>
                  </a:ext>
                </a:extLst>
              </p:cNvPr>
              <p:cNvSpPr txBox="1"/>
              <p:nvPr/>
            </p:nvSpPr>
            <p:spPr>
              <a:xfrm flipH="1">
                <a:off x="4458112" y="4803920"/>
                <a:ext cx="227654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:endParaRPr lang="zh-CN" alt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DFE9CAA-91E5-4274-A503-855E396F5CF4}"/>
                  </a:ext>
                </a:extLst>
              </p:cNvPr>
              <p:cNvGrpSpPr/>
              <p:nvPr/>
            </p:nvGrpSpPr>
            <p:grpSpPr>
              <a:xfrm flipH="1">
                <a:off x="3418969" y="4036508"/>
                <a:ext cx="283730" cy="930984"/>
                <a:chOff x="8866850" y="1464821"/>
                <a:chExt cx="384186" cy="1408621"/>
              </a:xfrm>
            </p:grpSpPr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ABCED0D9-312C-4A89-BC99-7DDC518DB8ED}"/>
                    </a:ext>
                  </a:extLst>
                </p:cNvPr>
                <p:cNvGrpSpPr/>
                <p:nvPr/>
              </p:nvGrpSpPr>
              <p:grpSpPr>
                <a:xfrm>
                  <a:off x="9046331" y="1464821"/>
                  <a:ext cx="175460" cy="1408621"/>
                  <a:chOff x="9046331" y="1464821"/>
                  <a:chExt cx="175460" cy="1408621"/>
                </a:xfrm>
              </p:grpSpPr>
              <p:sp>
                <p:nvSpPr>
                  <p:cNvPr id="129" name="Google Shape;2722;p50">
                    <a:extLst>
                      <a:ext uri="{FF2B5EF4-FFF2-40B4-BE49-F238E27FC236}">
                        <a16:creationId xmlns:a16="http://schemas.microsoft.com/office/drawing/2014/main" id="{D5C837F4-95E3-4283-8E28-5E0749F18FBA}"/>
                      </a:ext>
                    </a:extLst>
                  </p:cNvPr>
                  <p:cNvSpPr/>
                  <p:nvPr/>
                </p:nvSpPr>
                <p:spPr>
                  <a:xfrm flipH="1">
                    <a:off x="9046331" y="1464821"/>
                    <a:ext cx="175460" cy="175611"/>
                  </a:xfrm>
                  <a:prstGeom prst="rect">
                    <a:avLst/>
                  </a:prstGeom>
                  <a:gradFill>
                    <a:gsLst>
                      <a:gs pos="43000">
                        <a:srgbClr val="B6D7A8"/>
                      </a:gs>
                      <a:gs pos="13000">
                        <a:srgbClr val="A4C2F4"/>
                      </a:gs>
                      <a:gs pos="84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3500032" scaled="0"/>
                  </a:gra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" name="Google Shape;2727;p50">
                    <a:extLst>
                      <a:ext uri="{FF2B5EF4-FFF2-40B4-BE49-F238E27FC236}">
                        <a16:creationId xmlns:a16="http://schemas.microsoft.com/office/drawing/2014/main" id="{15B47B8E-181A-4872-8D4B-635210B8F4BF}"/>
                      </a:ext>
                    </a:extLst>
                  </p:cNvPr>
                  <p:cNvSpPr/>
                  <p:nvPr/>
                </p:nvSpPr>
                <p:spPr>
                  <a:xfrm flipH="1">
                    <a:off x="9046331" y="1640976"/>
                    <a:ext cx="175460" cy="175611"/>
                  </a:xfrm>
                  <a:prstGeom prst="rect">
                    <a:avLst/>
                  </a:prstGeom>
                  <a:gradFill>
                    <a:gsLst>
                      <a:gs pos="43000">
                        <a:srgbClr val="B6D7A8"/>
                      </a:gs>
                      <a:gs pos="13000">
                        <a:srgbClr val="A4C2F4"/>
                      </a:gs>
                      <a:gs pos="84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3500032" scaled="0"/>
                  </a:gra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" name="Google Shape;2732;p50">
                    <a:extLst>
                      <a:ext uri="{FF2B5EF4-FFF2-40B4-BE49-F238E27FC236}">
                        <a16:creationId xmlns:a16="http://schemas.microsoft.com/office/drawing/2014/main" id="{6569D905-9598-4159-B380-E7F153BB3086}"/>
                      </a:ext>
                    </a:extLst>
                  </p:cNvPr>
                  <p:cNvSpPr/>
                  <p:nvPr/>
                </p:nvSpPr>
                <p:spPr>
                  <a:xfrm flipH="1">
                    <a:off x="9046331" y="1817130"/>
                    <a:ext cx="175460" cy="175611"/>
                  </a:xfrm>
                  <a:prstGeom prst="rect">
                    <a:avLst/>
                  </a:prstGeom>
                  <a:gradFill>
                    <a:gsLst>
                      <a:gs pos="43000">
                        <a:srgbClr val="B6D7A8"/>
                      </a:gs>
                      <a:gs pos="13000">
                        <a:srgbClr val="A4C2F4"/>
                      </a:gs>
                      <a:gs pos="84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3500032" scaled="0"/>
                  </a:gra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" name="Google Shape;2737;p50">
                    <a:extLst>
                      <a:ext uri="{FF2B5EF4-FFF2-40B4-BE49-F238E27FC236}">
                        <a16:creationId xmlns:a16="http://schemas.microsoft.com/office/drawing/2014/main" id="{803F7DD8-1AE3-4F7D-A038-63D6278CA5C4}"/>
                      </a:ext>
                    </a:extLst>
                  </p:cNvPr>
                  <p:cNvSpPr/>
                  <p:nvPr/>
                </p:nvSpPr>
                <p:spPr>
                  <a:xfrm flipH="1">
                    <a:off x="9046331" y="1993285"/>
                    <a:ext cx="175460" cy="175611"/>
                  </a:xfrm>
                  <a:prstGeom prst="rect">
                    <a:avLst/>
                  </a:prstGeom>
                  <a:gradFill>
                    <a:gsLst>
                      <a:gs pos="43000">
                        <a:srgbClr val="B6D7A8"/>
                      </a:gs>
                      <a:gs pos="13000">
                        <a:srgbClr val="A4C2F4"/>
                      </a:gs>
                      <a:gs pos="84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3500032" scaled="0"/>
                  </a:gra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" name="Google Shape;2722;p50">
                    <a:extLst>
                      <a:ext uri="{FF2B5EF4-FFF2-40B4-BE49-F238E27FC236}">
                        <a16:creationId xmlns:a16="http://schemas.microsoft.com/office/drawing/2014/main" id="{E00F0E23-3BEA-4A13-8679-DAD1F65688A9}"/>
                      </a:ext>
                    </a:extLst>
                  </p:cNvPr>
                  <p:cNvSpPr/>
                  <p:nvPr/>
                </p:nvSpPr>
                <p:spPr>
                  <a:xfrm flipH="1">
                    <a:off x="9046331" y="2169367"/>
                    <a:ext cx="175460" cy="35003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" name="Google Shape;2732;p50">
                    <a:extLst>
                      <a:ext uri="{FF2B5EF4-FFF2-40B4-BE49-F238E27FC236}">
                        <a16:creationId xmlns:a16="http://schemas.microsoft.com/office/drawing/2014/main" id="{B08EC441-F3E1-4F70-B4FC-63C33504DFFD}"/>
                      </a:ext>
                    </a:extLst>
                  </p:cNvPr>
                  <p:cNvSpPr/>
                  <p:nvPr/>
                </p:nvSpPr>
                <p:spPr>
                  <a:xfrm flipH="1">
                    <a:off x="9046331" y="2521676"/>
                    <a:ext cx="175460" cy="175611"/>
                  </a:xfrm>
                  <a:prstGeom prst="rect">
                    <a:avLst/>
                  </a:prstGeom>
                  <a:gradFill>
                    <a:gsLst>
                      <a:gs pos="43000">
                        <a:srgbClr val="B6D7A8"/>
                      </a:gs>
                      <a:gs pos="13000">
                        <a:srgbClr val="A4C2F4"/>
                      </a:gs>
                      <a:gs pos="84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3500032" scaled="0"/>
                  </a:gra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5" name="Google Shape;2737;p50">
                    <a:extLst>
                      <a:ext uri="{FF2B5EF4-FFF2-40B4-BE49-F238E27FC236}">
                        <a16:creationId xmlns:a16="http://schemas.microsoft.com/office/drawing/2014/main" id="{ACC2E2C6-10FB-4A52-A32B-E60E8224111E}"/>
                      </a:ext>
                    </a:extLst>
                  </p:cNvPr>
                  <p:cNvSpPr/>
                  <p:nvPr/>
                </p:nvSpPr>
                <p:spPr>
                  <a:xfrm flipH="1">
                    <a:off x="9046331" y="2697831"/>
                    <a:ext cx="175460" cy="175611"/>
                  </a:xfrm>
                  <a:prstGeom prst="rect">
                    <a:avLst/>
                  </a:prstGeom>
                  <a:gradFill>
                    <a:gsLst>
                      <a:gs pos="43000">
                        <a:srgbClr val="B6D7A8"/>
                      </a:gs>
                      <a:gs pos="13000">
                        <a:srgbClr val="A4C2F4"/>
                      </a:gs>
                      <a:gs pos="84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3500032" scaled="0"/>
                  </a:gra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953429AB-7426-4635-903D-728524853DB5}"/>
                    </a:ext>
                  </a:extLst>
                </p:cNvPr>
                <p:cNvSpPr txBox="1"/>
                <p:nvPr/>
              </p:nvSpPr>
              <p:spPr>
                <a:xfrm rot="16200000">
                  <a:off x="8914049" y="2153970"/>
                  <a:ext cx="289788" cy="3841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D1DD112-0623-41D0-BF7E-8DC3E5955EC5}"/>
                  </a:ext>
                </a:extLst>
              </p:cNvPr>
              <p:cNvSpPr txBox="1"/>
              <p:nvPr/>
            </p:nvSpPr>
            <p:spPr>
              <a:xfrm flipH="1">
                <a:off x="4461514" y="4063674"/>
                <a:ext cx="227654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:endParaRPr lang="zh-CN" alt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BD701C5-CEBD-484D-8D72-9D5B5F06E6AB}"/>
                  </a:ext>
                </a:extLst>
              </p:cNvPr>
              <p:cNvGrpSpPr/>
              <p:nvPr/>
            </p:nvGrpSpPr>
            <p:grpSpPr>
              <a:xfrm flipH="1">
                <a:off x="3866969" y="3633256"/>
                <a:ext cx="2302987" cy="1852688"/>
                <a:chOff x="6511651" y="407963"/>
                <a:chExt cx="3254155" cy="2803202"/>
              </a:xfrm>
            </p:grpSpPr>
            <p:sp>
              <p:nvSpPr>
                <p:cNvPr id="125" name="左中括号 124">
                  <a:extLst>
                    <a:ext uri="{FF2B5EF4-FFF2-40B4-BE49-F238E27FC236}">
                      <a16:creationId xmlns:a16="http://schemas.microsoft.com/office/drawing/2014/main" id="{FAE07A49-DC1F-41AA-B139-90E9B2A984F6}"/>
                    </a:ext>
                  </a:extLst>
                </p:cNvPr>
                <p:cNvSpPr/>
                <p:nvPr/>
              </p:nvSpPr>
              <p:spPr>
                <a:xfrm>
                  <a:off x="6511651" y="407963"/>
                  <a:ext cx="82924" cy="2802298"/>
                </a:xfrm>
                <a:prstGeom prst="leftBracket">
                  <a:avLst/>
                </a:prstGeom>
                <a:noFill/>
                <a:ln w="12700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右中括号 125">
                  <a:extLst>
                    <a:ext uri="{FF2B5EF4-FFF2-40B4-BE49-F238E27FC236}">
                      <a16:creationId xmlns:a16="http://schemas.microsoft.com/office/drawing/2014/main" id="{8334C9B7-4B15-457C-866A-B7A14AB054E1}"/>
                    </a:ext>
                  </a:extLst>
                </p:cNvPr>
                <p:cNvSpPr/>
                <p:nvPr/>
              </p:nvSpPr>
              <p:spPr>
                <a:xfrm>
                  <a:off x="9661332" y="411242"/>
                  <a:ext cx="104474" cy="2799923"/>
                </a:xfrm>
                <a:prstGeom prst="rightBracket">
                  <a:avLst/>
                </a:prstGeom>
                <a:noFill/>
                <a:ln w="12700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4985F1C-2844-4741-B2B7-79DA139DF1DD}"/>
                  </a:ext>
                </a:extLst>
              </p:cNvPr>
              <p:cNvGrpSpPr/>
              <p:nvPr/>
            </p:nvGrpSpPr>
            <p:grpSpPr>
              <a:xfrm flipH="1">
                <a:off x="5427494" y="3844357"/>
                <a:ext cx="905206" cy="1157240"/>
                <a:chOff x="6318232" y="798294"/>
                <a:chExt cx="1225699" cy="1750957"/>
              </a:xfrm>
            </p:grpSpPr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EB523326-20AC-473B-90B2-63C4CCC1C955}"/>
                    </a:ext>
                  </a:extLst>
                </p:cNvPr>
                <p:cNvSpPr txBox="1"/>
                <p:nvPr/>
              </p:nvSpPr>
              <p:spPr>
                <a:xfrm rot="19431353">
                  <a:off x="6318232" y="828310"/>
                  <a:ext cx="1225699" cy="349259"/>
                </a:xfrm>
                <a:prstGeom prst="rect">
                  <a:avLst/>
                </a:prstGeom>
                <a:noFill/>
                <a:scene3d>
                  <a:camera prst="isometricOffAxis2Lef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Basic Layer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AEF7514D-6EC1-4CB9-8AFD-A6E6B1CD4B92}"/>
                    </a:ext>
                  </a:extLst>
                </p:cNvPr>
                <p:cNvGrpSpPr/>
                <p:nvPr/>
              </p:nvGrpSpPr>
              <p:grpSpPr>
                <a:xfrm>
                  <a:off x="6590074" y="798294"/>
                  <a:ext cx="916407" cy="1750957"/>
                  <a:chOff x="10662318" y="4681889"/>
                  <a:chExt cx="1061277" cy="2027758"/>
                </a:xfrm>
              </p:grpSpPr>
              <p:grpSp>
                <p:nvGrpSpPr>
                  <p:cNvPr id="100" name="组合 99">
                    <a:extLst>
                      <a:ext uri="{FF2B5EF4-FFF2-40B4-BE49-F238E27FC236}">
                        <a16:creationId xmlns:a16="http://schemas.microsoft.com/office/drawing/2014/main" id="{A1889385-0EA9-404A-8151-81C7CF0A48B3}"/>
                      </a:ext>
                    </a:extLst>
                  </p:cNvPr>
                  <p:cNvGrpSpPr/>
                  <p:nvPr/>
                </p:nvGrpSpPr>
                <p:grpSpPr>
                  <a:xfrm>
                    <a:off x="10662318" y="5205500"/>
                    <a:ext cx="1061277" cy="1035545"/>
                    <a:chOff x="6211126" y="7032473"/>
                    <a:chExt cx="1453168" cy="1417934"/>
                  </a:xfrm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  <a:alpha val="80000"/>
                        </a:schemeClr>
                      </a:gs>
                      <a:gs pos="78500">
                        <a:srgbClr val="BEDCAA"/>
                      </a:gs>
                      <a:gs pos="74000">
                        <a:schemeClr val="accent6">
                          <a:lumMod val="45000"/>
                          <a:lumOff val="55000"/>
                          <a:alpha val="8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  <a:alpha val="90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  <a:alpha val="95000"/>
                        </a:schemeClr>
                      </a:gs>
                    </a:gsLst>
                    <a:lin ang="5400000" scaled="1"/>
                    <a:tileRect/>
                  </a:gradFill>
                  <a:scene3d>
                    <a:camera prst="isometricOffAxis2Right"/>
                    <a:lightRig rig="threePt" dir="t"/>
                  </a:scene3d>
                </p:grpSpPr>
                <p:sp>
                  <p:nvSpPr>
                    <p:cNvPr id="102" name="任意多边形: 形状 343">
                      <a:extLst>
                        <a:ext uri="{FF2B5EF4-FFF2-40B4-BE49-F238E27FC236}">
                          <a16:creationId xmlns:a16="http://schemas.microsoft.com/office/drawing/2014/main" id="{23A56982-B099-43A5-BF75-9D785CC0AC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8116" y="7172545"/>
                      <a:ext cx="1066178" cy="811332"/>
                    </a:xfrm>
                    <a:custGeom>
                      <a:avLst/>
                      <a:gdLst>
                        <a:gd name="connsiteX0" fmla="*/ 401645 w 1697008"/>
                        <a:gd name="connsiteY0" fmla="*/ 92260 h 1159965"/>
                        <a:gd name="connsiteX1" fmla="*/ 14295 w 1697008"/>
                        <a:gd name="connsiteY1" fmla="*/ 543110 h 1159965"/>
                        <a:gd name="connsiteX2" fmla="*/ 160345 w 1697008"/>
                        <a:gd name="connsiteY2" fmla="*/ 924110 h 1159965"/>
                        <a:gd name="connsiteX3" fmla="*/ 871545 w 1697008"/>
                        <a:gd name="connsiteY3" fmla="*/ 1159060 h 1159965"/>
                        <a:gd name="connsiteX4" fmla="*/ 1512895 w 1697008"/>
                        <a:gd name="connsiteY4" fmla="*/ 841560 h 1159965"/>
                        <a:gd name="connsiteX5" fmla="*/ 1646245 w 1697008"/>
                        <a:gd name="connsiteY5" fmla="*/ 485960 h 1159965"/>
                        <a:gd name="connsiteX6" fmla="*/ 763595 w 1697008"/>
                        <a:gd name="connsiteY6" fmla="*/ 35110 h 1159965"/>
                        <a:gd name="connsiteX7" fmla="*/ 401645 w 1697008"/>
                        <a:gd name="connsiteY7" fmla="*/ 92260 h 115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697008" h="1159965">
                          <a:moveTo>
                            <a:pt x="401645" y="92260"/>
                          </a:moveTo>
                          <a:cubicBezTo>
                            <a:pt x="276762" y="176927"/>
                            <a:pt x="54512" y="404468"/>
                            <a:pt x="14295" y="543110"/>
                          </a:cubicBezTo>
                          <a:cubicBezTo>
                            <a:pt x="-25922" y="681752"/>
                            <a:pt x="17470" y="821452"/>
                            <a:pt x="160345" y="924110"/>
                          </a:cubicBezTo>
                          <a:cubicBezTo>
                            <a:pt x="303220" y="1026768"/>
                            <a:pt x="646120" y="1172818"/>
                            <a:pt x="871545" y="1159060"/>
                          </a:cubicBezTo>
                          <a:cubicBezTo>
                            <a:pt x="1096970" y="1145302"/>
                            <a:pt x="1383778" y="953743"/>
                            <a:pt x="1512895" y="841560"/>
                          </a:cubicBezTo>
                          <a:cubicBezTo>
                            <a:pt x="1642012" y="729377"/>
                            <a:pt x="1771128" y="620368"/>
                            <a:pt x="1646245" y="485960"/>
                          </a:cubicBezTo>
                          <a:cubicBezTo>
                            <a:pt x="1521362" y="351552"/>
                            <a:pt x="966795" y="104960"/>
                            <a:pt x="763595" y="35110"/>
                          </a:cubicBezTo>
                          <a:cubicBezTo>
                            <a:pt x="560395" y="-34740"/>
                            <a:pt x="526528" y="7593"/>
                            <a:pt x="401645" y="92260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" name="任意多边形: 形状 344">
                      <a:extLst>
                        <a:ext uri="{FF2B5EF4-FFF2-40B4-BE49-F238E27FC236}">
                          <a16:creationId xmlns:a16="http://schemas.microsoft.com/office/drawing/2014/main" id="{AEB47047-70E6-47C3-9A60-8A20B7885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5952" y="7912858"/>
                      <a:ext cx="1178342" cy="537549"/>
                    </a:xfrm>
                    <a:custGeom>
                      <a:avLst/>
                      <a:gdLst>
                        <a:gd name="connsiteX0" fmla="*/ 364389 w 1608990"/>
                        <a:gd name="connsiteY0" fmla="*/ 94609 h 766644"/>
                        <a:gd name="connsiteX1" fmla="*/ 154839 w 1608990"/>
                        <a:gd name="connsiteY1" fmla="*/ 1740 h 766644"/>
                        <a:gd name="connsiteX2" fmla="*/ 58 w 1608990"/>
                        <a:gd name="connsiteY2" fmla="*/ 163665 h 766644"/>
                        <a:gd name="connsiteX3" fmla="*/ 171508 w 1608990"/>
                        <a:gd name="connsiteY3" fmla="*/ 427984 h 766644"/>
                        <a:gd name="connsiteX4" fmla="*/ 666808 w 1608990"/>
                        <a:gd name="connsiteY4" fmla="*/ 766121 h 766644"/>
                        <a:gd name="connsiteX5" fmla="*/ 1516914 w 1608990"/>
                        <a:gd name="connsiteY5" fmla="*/ 497040 h 766644"/>
                        <a:gd name="connsiteX6" fmla="*/ 1543108 w 1608990"/>
                        <a:gd name="connsiteY6" fmla="*/ 168427 h 766644"/>
                        <a:gd name="connsiteX7" fmla="*/ 1135914 w 1608990"/>
                        <a:gd name="connsiteY7" fmla="*/ 249390 h 766644"/>
                        <a:gd name="connsiteX8" fmla="*/ 781108 w 1608990"/>
                        <a:gd name="connsiteY8" fmla="*/ 344640 h 766644"/>
                        <a:gd name="connsiteX9" fmla="*/ 364389 w 1608990"/>
                        <a:gd name="connsiteY9" fmla="*/ 94609 h 7666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608990" h="766644">
                          <a:moveTo>
                            <a:pt x="364389" y="94609"/>
                          </a:moveTo>
                          <a:cubicBezTo>
                            <a:pt x="260011" y="37459"/>
                            <a:pt x="215561" y="-9769"/>
                            <a:pt x="154839" y="1740"/>
                          </a:cubicBezTo>
                          <a:cubicBezTo>
                            <a:pt x="94117" y="13249"/>
                            <a:pt x="-2720" y="92624"/>
                            <a:pt x="58" y="163665"/>
                          </a:cubicBezTo>
                          <a:cubicBezTo>
                            <a:pt x="2836" y="234706"/>
                            <a:pt x="60383" y="327575"/>
                            <a:pt x="171508" y="427984"/>
                          </a:cubicBezTo>
                          <a:cubicBezTo>
                            <a:pt x="282633" y="528393"/>
                            <a:pt x="442574" y="754612"/>
                            <a:pt x="666808" y="766121"/>
                          </a:cubicBezTo>
                          <a:cubicBezTo>
                            <a:pt x="891042" y="777630"/>
                            <a:pt x="1370864" y="596656"/>
                            <a:pt x="1516914" y="497040"/>
                          </a:cubicBezTo>
                          <a:cubicBezTo>
                            <a:pt x="1662964" y="397424"/>
                            <a:pt x="1606608" y="209702"/>
                            <a:pt x="1543108" y="168427"/>
                          </a:cubicBezTo>
                          <a:cubicBezTo>
                            <a:pt x="1479608" y="127152"/>
                            <a:pt x="1262914" y="220021"/>
                            <a:pt x="1135914" y="249390"/>
                          </a:cubicBezTo>
                          <a:cubicBezTo>
                            <a:pt x="1008914" y="278759"/>
                            <a:pt x="907711" y="367659"/>
                            <a:pt x="781108" y="344640"/>
                          </a:cubicBezTo>
                          <a:cubicBezTo>
                            <a:pt x="654505" y="321621"/>
                            <a:pt x="468767" y="151759"/>
                            <a:pt x="364389" y="94609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12EDDA7D-46D6-4CBE-879A-11D688784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1672" y="7177909"/>
                      <a:ext cx="160893" cy="160893"/>
                    </a:xfrm>
                    <a:prstGeom prst="ellips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5B6946B9-7D33-4B65-82CB-66B062402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9763" y="7580893"/>
                      <a:ext cx="160893" cy="160893"/>
                    </a:xfrm>
                    <a:prstGeom prst="ellips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" name="椭圆 105">
                      <a:extLst>
                        <a:ext uri="{FF2B5EF4-FFF2-40B4-BE49-F238E27FC236}">
                          <a16:creationId xmlns:a16="http://schemas.microsoft.com/office/drawing/2014/main" id="{3DC59F65-CF07-4D3B-AB7C-B6F52F5BC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5186" y="7743894"/>
                      <a:ext cx="160893" cy="160893"/>
                    </a:xfrm>
                    <a:prstGeom prst="ellips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7" name="椭圆 106">
                      <a:extLst>
                        <a:ext uri="{FF2B5EF4-FFF2-40B4-BE49-F238E27FC236}">
                          <a16:creationId xmlns:a16="http://schemas.microsoft.com/office/drawing/2014/main" id="{2D400CA4-8346-421B-9F95-14D43F862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80599" y="7484240"/>
                      <a:ext cx="160893" cy="160893"/>
                    </a:xfrm>
                    <a:prstGeom prst="ellips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130E5641-2F63-48A2-BA73-878AF059B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11126" y="7832412"/>
                      <a:ext cx="160893" cy="160893"/>
                    </a:xfrm>
                    <a:prstGeom prst="ellips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CCB5F740-6E54-4C5A-9BA0-25F19CFC2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5023" y="7256220"/>
                      <a:ext cx="160893" cy="160893"/>
                    </a:xfrm>
                    <a:prstGeom prst="ellips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9742E60D-39D8-4BAE-B7DB-EBFB00DC8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7126" y="7032473"/>
                      <a:ext cx="160893" cy="160893"/>
                    </a:xfrm>
                    <a:prstGeom prst="ellips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11" name="直接连接符 110">
                      <a:extLst>
                        <a:ext uri="{FF2B5EF4-FFF2-40B4-BE49-F238E27FC236}">
                          <a16:creationId xmlns:a16="http://schemas.microsoft.com/office/drawing/2014/main" id="{93CDF04F-AA52-4011-A6E4-75381F7331EC}"/>
                        </a:ext>
                      </a:extLst>
                    </p:cNvPr>
                    <p:cNvCxnSpPr>
                      <a:stCxn id="105" idx="7"/>
                      <a:endCxn id="109" idx="3"/>
                    </p:cNvCxnSpPr>
                    <p:nvPr/>
                  </p:nvCxnSpPr>
                  <p:spPr>
                    <a:xfrm flipV="1">
                      <a:off x="6787094" y="7393551"/>
                      <a:ext cx="181491" cy="210904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2" name="直接连接符 111">
                      <a:extLst>
                        <a:ext uri="{FF2B5EF4-FFF2-40B4-BE49-F238E27FC236}">
                          <a16:creationId xmlns:a16="http://schemas.microsoft.com/office/drawing/2014/main" id="{97D94452-7460-4E59-A3DB-6768EB1972A1}"/>
                        </a:ext>
                      </a:extLst>
                    </p:cNvPr>
                    <p:cNvCxnSpPr>
                      <a:stCxn id="110" idx="3"/>
                      <a:endCxn id="109" idx="7"/>
                    </p:cNvCxnSpPr>
                    <p:nvPr/>
                  </p:nvCxnSpPr>
                  <p:spPr>
                    <a:xfrm flipH="1">
                      <a:off x="7082354" y="7169804"/>
                      <a:ext cx="358335" cy="109978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3" name="直接连接符 112">
                      <a:extLst>
                        <a:ext uri="{FF2B5EF4-FFF2-40B4-BE49-F238E27FC236}">
                          <a16:creationId xmlns:a16="http://schemas.microsoft.com/office/drawing/2014/main" id="{F99D9310-E11C-4079-B605-FB59206F0E85}"/>
                        </a:ext>
                      </a:extLst>
                    </p:cNvPr>
                    <p:cNvCxnSpPr>
                      <a:stCxn id="108" idx="6"/>
                      <a:endCxn id="105" idx="3"/>
                    </p:cNvCxnSpPr>
                    <p:nvPr/>
                  </p:nvCxnSpPr>
                  <p:spPr>
                    <a:xfrm flipV="1">
                      <a:off x="6372019" y="7718224"/>
                      <a:ext cx="301307" cy="194634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4" name="直接连接符 113">
                      <a:extLst>
                        <a:ext uri="{FF2B5EF4-FFF2-40B4-BE49-F238E27FC236}">
                          <a16:creationId xmlns:a16="http://schemas.microsoft.com/office/drawing/2014/main" id="{F82C37EC-65EA-4473-BCD8-603D6374AC84}"/>
                        </a:ext>
                      </a:extLst>
                    </p:cNvPr>
                    <p:cNvCxnSpPr>
                      <a:stCxn id="104" idx="5"/>
                      <a:endCxn id="105" idx="1"/>
                    </p:cNvCxnSpPr>
                    <p:nvPr/>
                  </p:nvCxnSpPr>
                  <p:spPr>
                    <a:xfrm>
                      <a:off x="6479002" y="7315240"/>
                      <a:ext cx="194323" cy="289215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5" name="直接连接符 114">
                      <a:extLst>
                        <a:ext uri="{FF2B5EF4-FFF2-40B4-BE49-F238E27FC236}">
                          <a16:creationId xmlns:a16="http://schemas.microsoft.com/office/drawing/2014/main" id="{CFEF41C1-36BC-43AA-8AE9-EB2CD4D00093}"/>
                        </a:ext>
                      </a:extLst>
                    </p:cNvPr>
                    <p:cNvCxnSpPr>
                      <a:stCxn id="107" idx="0"/>
                      <a:endCxn id="110" idx="4"/>
                    </p:cNvCxnSpPr>
                    <p:nvPr/>
                  </p:nvCxnSpPr>
                  <p:spPr>
                    <a:xfrm flipV="1">
                      <a:off x="7461045" y="7193366"/>
                      <a:ext cx="36527" cy="290874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6" name="直接连接符 115">
                      <a:extLst>
                        <a:ext uri="{FF2B5EF4-FFF2-40B4-BE49-F238E27FC236}">
                          <a16:creationId xmlns:a16="http://schemas.microsoft.com/office/drawing/2014/main" id="{05038493-A73D-467B-A3DD-384621564AAC}"/>
                        </a:ext>
                      </a:extLst>
                    </p:cNvPr>
                    <p:cNvCxnSpPr>
                      <a:stCxn id="109" idx="4"/>
                      <a:endCxn id="106" idx="1"/>
                    </p:cNvCxnSpPr>
                    <p:nvPr/>
                  </p:nvCxnSpPr>
                  <p:spPr>
                    <a:xfrm>
                      <a:off x="7025469" y="7417113"/>
                      <a:ext cx="93279" cy="350343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7" name="直接连接符 116">
                      <a:extLst>
                        <a:ext uri="{FF2B5EF4-FFF2-40B4-BE49-F238E27FC236}">
                          <a16:creationId xmlns:a16="http://schemas.microsoft.com/office/drawing/2014/main" id="{2C49AFCA-F223-434B-8CF8-6A22CE9A3605}"/>
                        </a:ext>
                      </a:extLst>
                    </p:cNvPr>
                    <p:cNvCxnSpPr>
                      <a:stCxn id="104" idx="3"/>
                      <a:endCxn id="108" idx="0"/>
                    </p:cNvCxnSpPr>
                    <p:nvPr/>
                  </p:nvCxnSpPr>
                  <p:spPr>
                    <a:xfrm flipH="1">
                      <a:off x="6291572" y="7315240"/>
                      <a:ext cx="73661" cy="517172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sp>
                  <p:nvSpPr>
                    <p:cNvPr id="118" name="椭圆 117">
                      <a:extLst>
                        <a:ext uri="{FF2B5EF4-FFF2-40B4-BE49-F238E27FC236}">
                          <a16:creationId xmlns:a16="http://schemas.microsoft.com/office/drawing/2014/main" id="{8527924A-3FC3-4011-85F7-D382BA05D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3564" y="8102806"/>
                      <a:ext cx="160893" cy="160893"/>
                    </a:xfrm>
                    <a:prstGeom prst="ellips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19" name="直接连接符 118">
                      <a:extLst>
                        <a:ext uri="{FF2B5EF4-FFF2-40B4-BE49-F238E27FC236}">
                          <a16:creationId xmlns:a16="http://schemas.microsoft.com/office/drawing/2014/main" id="{3B9B294C-F96A-4BA9-831A-042B711A2896}"/>
                        </a:ext>
                      </a:extLst>
                    </p:cNvPr>
                    <p:cNvCxnSpPr>
                      <a:stCxn id="118" idx="1"/>
                      <a:endCxn id="106" idx="5"/>
                    </p:cNvCxnSpPr>
                    <p:nvPr/>
                  </p:nvCxnSpPr>
                  <p:spPr>
                    <a:xfrm flipH="1" flipV="1">
                      <a:off x="7232517" y="7881225"/>
                      <a:ext cx="184610" cy="245143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sp>
                  <p:nvSpPr>
                    <p:cNvPr id="120" name="椭圆 119">
                      <a:extLst>
                        <a:ext uri="{FF2B5EF4-FFF2-40B4-BE49-F238E27FC236}">
                          <a16:creationId xmlns:a16="http://schemas.microsoft.com/office/drawing/2014/main" id="{17BD09D4-53B4-4DA0-B4CF-E31FF59FC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7518" y="8221763"/>
                      <a:ext cx="160893" cy="160893"/>
                    </a:xfrm>
                    <a:prstGeom prst="ellips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1" name="椭圆 120">
                      <a:extLst>
                        <a:ext uri="{FF2B5EF4-FFF2-40B4-BE49-F238E27FC236}">
                          <a16:creationId xmlns:a16="http://schemas.microsoft.com/office/drawing/2014/main" id="{0B90B650-8486-4B14-B0A9-D61543DA80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7019" y="7983877"/>
                      <a:ext cx="160893" cy="160893"/>
                    </a:xfrm>
                    <a:prstGeom prst="ellips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 sz="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22" name="直接连接符 121">
                      <a:extLst>
                        <a:ext uri="{FF2B5EF4-FFF2-40B4-BE49-F238E27FC236}">
                          <a16:creationId xmlns:a16="http://schemas.microsoft.com/office/drawing/2014/main" id="{70DE838A-B814-4694-920F-DF150500491F}"/>
                        </a:ext>
                      </a:extLst>
                    </p:cNvPr>
                    <p:cNvCxnSpPr>
                      <a:stCxn id="121" idx="6"/>
                      <a:endCxn id="106" idx="3"/>
                    </p:cNvCxnSpPr>
                    <p:nvPr/>
                  </p:nvCxnSpPr>
                  <p:spPr>
                    <a:xfrm flipV="1">
                      <a:off x="6717911" y="7881225"/>
                      <a:ext cx="400836" cy="183099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23" name="直接连接符 122">
                      <a:extLst>
                        <a:ext uri="{FF2B5EF4-FFF2-40B4-BE49-F238E27FC236}">
                          <a16:creationId xmlns:a16="http://schemas.microsoft.com/office/drawing/2014/main" id="{45EF0592-F61C-42F4-B8B3-976BBF8B946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03696" y="7293743"/>
                      <a:ext cx="194323" cy="289215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24" name="直接连接符 123">
                      <a:extLst>
                        <a:ext uri="{FF2B5EF4-FFF2-40B4-BE49-F238E27FC236}">
                          <a16:creationId xmlns:a16="http://schemas.microsoft.com/office/drawing/2014/main" id="{C7F65DFE-AEBD-4C96-BFBC-7C5015FC00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8921" y="7413516"/>
                      <a:ext cx="89477" cy="336064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sp>
                <p:nvSpPr>
                  <p:cNvPr id="101" name="立方体 100">
                    <a:extLst>
                      <a:ext uri="{FF2B5EF4-FFF2-40B4-BE49-F238E27FC236}">
                        <a16:creationId xmlns:a16="http://schemas.microsoft.com/office/drawing/2014/main" id="{BEDD8923-17EF-433A-B8C7-7C81AAA0043A}"/>
                      </a:ext>
                    </a:extLst>
                  </p:cNvPr>
                  <p:cNvSpPr/>
                  <p:nvPr/>
                </p:nvSpPr>
                <p:spPr>
                  <a:xfrm>
                    <a:off x="10859983" y="4681889"/>
                    <a:ext cx="673473" cy="2027758"/>
                  </a:xfrm>
                  <a:prstGeom prst="cube">
                    <a:avLst>
                      <a:gd name="adj" fmla="val 84098"/>
                    </a:avLst>
                  </a:prstGeom>
                  <a:gradFill>
                    <a:gsLst>
                      <a:gs pos="0">
                        <a:schemeClr val="accent6">
                          <a:lumMod val="5000"/>
                          <a:lumOff val="95000"/>
                          <a:alpha val="50000"/>
                        </a:schemeClr>
                      </a:gs>
                      <a:gs pos="78500">
                        <a:srgbClr val="BEDCAA">
                          <a:alpha val="60000"/>
                        </a:srgbClr>
                      </a:gs>
                      <a:gs pos="100000">
                        <a:schemeClr val="accent6">
                          <a:lumMod val="30000"/>
                          <a:lumOff val="70000"/>
                          <a:alpha val="95000"/>
                        </a:schemeClr>
                      </a:gs>
                    </a:gsLst>
                    <a:lin ang="5400000" scaled="1"/>
                  </a:gra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21" name="肘形连接符 608">
                <a:extLst>
                  <a:ext uri="{FF2B5EF4-FFF2-40B4-BE49-F238E27FC236}">
                    <a16:creationId xmlns:a16="http://schemas.microsoft.com/office/drawing/2014/main" id="{A4990D23-D873-4E3E-A707-A427B6E933BA}"/>
                  </a:ext>
                </a:extLst>
              </p:cNvPr>
              <p:cNvCxnSpPr/>
              <p:nvPr/>
            </p:nvCxnSpPr>
            <p:spPr>
              <a:xfrm rot="5400000">
                <a:off x="5565776" y="4668171"/>
                <a:ext cx="754417" cy="305698"/>
              </a:xfrm>
              <a:prstGeom prst="bentConnector3">
                <a:avLst>
                  <a:gd name="adj1" fmla="val 100047"/>
                </a:avLst>
              </a:prstGeom>
              <a:ln w="952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立方体 21">
                <a:extLst>
                  <a:ext uri="{FF2B5EF4-FFF2-40B4-BE49-F238E27FC236}">
                    <a16:creationId xmlns:a16="http://schemas.microsoft.com/office/drawing/2014/main" id="{8EA4D370-E4C0-4440-9219-15CE97ED3511}"/>
                  </a:ext>
                </a:extLst>
              </p:cNvPr>
              <p:cNvSpPr/>
              <p:nvPr/>
            </p:nvSpPr>
            <p:spPr>
              <a:xfrm flipH="1">
                <a:off x="5556115" y="4985338"/>
                <a:ext cx="285270" cy="392699"/>
              </a:xfrm>
              <a:prstGeom prst="cube">
                <a:avLst>
                  <a:gd name="adj" fmla="val 74117"/>
                </a:avLst>
              </a:prstGeom>
              <a:solidFill>
                <a:schemeClr val="bg1">
                  <a:alpha val="36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91439" tIns="45720" rIns="91439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连接符: 肘形 313">
                <a:extLst>
                  <a:ext uri="{FF2B5EF4-FFF2-40B4-BE49-F238E27FC236}">
                    <a16:creationId xmlns:a16="http://schemas.microsoft.com/office/drawing/2014/main" id="{5DDEDAF4-BC9A-41BF-B542-7B9B3E8F32CC}"/>
                  </a:ext>
                </a:extLst>
              </p:cNvPr>
              <p:cNvCxnSpPr/>
              <p:nvPr/>
            </p:nvCxnSpPr>
            <p:spPr>
              <a:xfrm rot="5400000">
                <a:off x="5393023" y="4708973"/>
                <a:ext cx="605843" cy="62313"/>
              </a:xfrm>
              <a:prstGeom prst="bentConnector3">
                <a:avLst>
                  <a:gd name="adj1" fmla="val 643"/>
                </a:avLst>
              </a:prstGeom>
              <a:ln w="952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646282BF-B6CC-46DC-AD26-6D2220189903}"/>
                  </a:ext>
                </a:extLst>
              </p:cNvPr>
              <p:cNvCxnSpPr/>
              <p:nvPr/>
            </p:nvCxnSpPr>
            <p:spPr>
              <a:xfrm>
                <a:off x="5259062" y="5194173"/>
                <a:ext cx="36589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立方体 24">
                <a:extLst>
                  <a:ext uri="{FF2B5EF4-FFF2-40B4-BE49-F238E27FC236}">
                    <a16:creationId xmlns:a16="http://schemas.microsoft.com/office/drawing/2014/main" id="{93C59F48-172F-485D-AA5B-9ABA056B30E2}"/>
                  </a:ext>
                </a:extLst>
              </p:cNvPr>
              <p:cNvSpPr/>
              <p:nvPr/>
            </p:nvSpPr>
            <p:spPr>
              <a:xfrm flipH="1">
                <a:off x="5022705" y="4985338"/>
                <a:ext cx="285270" cy="392699"/>
              </a:xfrm>
              <a:prstGeom prst="cube">
                <a:avLst>
                  <a:gd name="adj" fmla="val 74117"/>
                </a:avLst>
              </a:prstGeom>
              <a:solidFill>
                <a:schemeClr val="bg1">
                  <a:alpha val="36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91439" tIns="45720" rIns="91439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肘形连接符 613">
                <a:extLst>
                  <a:ext uri="{FF2B5EF4-FFF2-40B4-BE49-F238E27FC236}">
                    <a16:creationId xmlns:a16="http://schemas.microsoft.com/office/drawing/2014/main" id="{AE31EF1F-6D67-4C1E-92CB-1FBE7768EA73}"/>
                  </a:ext>
                </a:extLst>
              </p:cNvPr>
              <p:cNvCxnSpPr/>
              <p:nvPr/>
            </p:nvCxnSpPr>
            <p:spPr>
              <a:xfrm rot="16200000" flipV="1">
                <a:off x="5042894" y="4742379"/>
                <a:ext cx="754417" cy="154617"/>
              </a:xfrm>
              <a:prstGeom prst="bentConnector3">
                <a:avLst>
                  <a:gd name="adj1" fmla="val 100047"/>
                </a:avLst>
              </a:prstGeom>
              <a:ln w="952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39B2C1C3-8B85-4C51-A93F-E1B746BF8B52}"/>
                  </a:ext>
                </a:extLst>
              </p:cNvPr>
              <p:cNvGrpSpPr/>
              <p:nvPr/>
            </p:nvGrpSpPr>
            <p:grpSpPr>
              <a:xfrm flipH="1">
                <a:off x="4892784" y="3844357"/>
                <a:ext cx="676787" cy="1157240"/>
                <a:chOff x="10662318" y="4681889"/>
                <a:chExt cx="1061277" cy="2027758"/>
              </a:xfrm>
            </p:grpSpPr>
            <p:grpSp>
              <p:nvGrpSpPr>
                <p:cNvPr id="73" name="组合 72">
                  <a:extLst>
                    <a:ext uri="{FF2B5EF4-FFF2-40B4-BE49-F238E27FC236}">
                      <a16:creationId xmlns:a16="http://schemas.microsoft.com/office/drawing/2014/main" id="{CFFDD2FF-CA5B-4022-99BA-D0C6D6B52394}"/>
                    </a:ext>
                  </a:extLst>
                </p:cNvPr>
                <p:cNvGrpSpPr/>
                <p:nvPr/>
              </p:nvGrpSpPr>
              <p:grpSpPr>
                <a:xfrm>
                  <a:off x="10662318" y="5205500"/>
                  <a:ext cx="1061277" cy="1035545"/>
                  <a:chOff x="6211126" y="7032473"/>
                  <a:chExt cx="1453168" cy="1417934"/>
                </a:xfrm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  <a:alpha val="80000"/>
                      </a:schemeClr>
                    </a:gs>
                    <a:gs pos="78500">
                      <a:srgbClr val="BEDCAA"/>
                    </a:gs>
                    <a:gs pos="74000">
                      <a:schemeClr val="accent6">
                        <a:lumMod val="45000"/>
                        <a:lumOff val="55000"/>
                        <a:alpha val="8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  <a:alpha val="90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  <a:alpha val="95000"/>
                      </a:schemeClr>
                    </a:gs>
                  </a:gsLst>
                  <a:lin ang="5400000" scaled="1"/>
                  <a:tileRect/>
                </a:gradFill>
                <a:scene3d>
                  <a:camera prst="isometricOffAxis2Right"/>
                  <a:lightRig rig="threePt" dir="t"/>
                </a:scene3d>
              </p:grpSpPr>
              <p:sp>
                <p:nvSpPr>
                  <p:cNvPr id="75" name="任意多边形: 形状 343">
                    <a:extLst>
                      <a:ext uri="{FF2B5EF4-FFF2-40B4-BE49-F238E27FC236}">
                        <a16:creationId xmlns:a16="http://schemas.microsoft.com/office/drawing/2014/main" id="{1E974C18-7A6B-46B4-9A4A-C057639395E7}"/>
                      </a:ext>
                    </a:extLst>
                  </p:cNvPr>
                  <p:cNvSpPr/>
                  <p:nvPr/>
                </p:nvSpPr>
                <p:spPr>
                  <a:xfrm>
                    <a:off x="6598116" y="7172545"/>
                    <a:ext cx="1066178" cy="811332"/>
                  </a:xfrm>
                  <a:custGeom>
                    <a:avLst/>
                    <a:gdLst>
                      <a:gd name="connsiteX0" fmla="*/ 401645 w 1697008"/>
                      <a:gd name="connsiteY0" fmla="*/ 92260 h 1159965"/>
                      <a:gd name="connsiteX1" fmla="*/ 14295 w 1697008"/>
                      <a:gd name="connsiteY1" fmla="*/ 543110 h 1159965"/>
                      <a:gd name="connsiteX2" fmla="*/ 160345 w 1697008"/>
                      <a:gd name="connsiteY2" fmla="*/ 924110 h 1159965"/>
                      <a:gd name="connsiteX3" fmla="*/ 871545 w 1697008"/>
                      <a:gd name="connsiteY3" fmla="*/ 1159060 h 1159965"/>
                      <a:gd name="connsiteX4" fmla="*/ 1512895 w 1697008"/>
                      <a:gd name="connsiteY4" fmla="*/ 841560 h 1159965"/>
                      <a:gd name="connsiteX5" fmla="*/ 1646245 w 1697008"/>
                      <a:gd name="connsiteY5" fmla="*/ 485960 h 1159965"/>
                      <a:gd name="connsiteX6" fmla="*/ 763595 w 1697008"/>
                      <a:gd name="connsiteY6" fmla="*/ 35110 h 1159965"/>
                      <a:gd name="connsiteX7" fmla="*/ 401645 w 1697008"/>
                      <a:gd name="connsiteY7" fmla="*/ 92260 h 115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97008" h="1159965">
                        <a:moveTo>
                          <a:pt x="401645" y="92260"/>
                        </a:moveTo>
                        <a:cubicBezTo>
                          <a:pt x="276762" y="176927"/>
                          <a:pt x="54512" y="404468"/>
                          <a:pt x="14295" y="543110"/>
                        </a:cubicBezTo>
                        <a:cubicBezTo>
                          <a:pt x="-25922" y="681752"/>
                          <a:pt x="17470" y="821452"/>
                          <a:pt x="160345" y="924110"/>
                        </a:cubicBezTo>
                        <a:cubicBezTo>
                          <a:pt x="303220" y="1026768"/>
                          <a:pt x="646120" y="1172818"/>
                          <a:pt x="871545" y="1159060"/>
                        </a:cubicBezTo>
                        <a:cubicBezTo>
                          <a:pt x="1096970" y="1145302"/>
                          <a:pt x="1383778" y="953743"/>
                          <a:pt x="1512895" y="841560"/>
                        </a:cubicBezTo>
                        <a:cubicBezTo>
                          <a:pt x="1642012" y="729377"/>
                          <a:pt x="1771128" y="620368"/>
                          <a:pt x="1646245" y="485960"/>
                        </a:cubicBezTo>
                        <a:cubicBezTo>
                          <a:pt x="1521362" y="351552"/>
                          <a:pt x="966795" y="104960"/>
                          <a:pt x="763595" y="35110"/>
                        </a:cubicBezTo>
                        <a:cubicBezTo>
                          <a:pt x="560395" y="-34740"/>
                          <a:pt x="526528" y="7593"/>
                          <a:pt x="401645" y="9226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任意多边形: 形状 344">
                    <a:extLst>
                      <a:ext uri="{FF2B5EF4-FFF2-40B4-BE49-F238E27FC236}">
                        <a16:creationId xmlns:a16="http://schemas.microsoft.com/office/drawing/2014/main" id="{2C897A2F-BAC6-4EDF-93C5-80392D4D0F0A}"/>
                      </a:ext>
                    </a:extLst>
                  </p:cNvPr>
                  <p:cNvSpPr/>
                  <p:nvPr/>
                </p:nvSpPr>
                <p:spPr>
                  <a:xfrm>
                    <a:off x="6485952" y="7912858"/>
                    <a:ext cx="1178342" cy="537549"/>
                  </a:xfrm>
                  <a:custGeom>
                    <a:avLst/>
                    <a:gdLst>
                      <a:gd name="connsiteX0" fmla="*/ 364389 w 1608990"/>
                      <a:gd name="connsiteY0" fmla="*/ 94609 h 766644"/>
                      <a:gd name="connsiteX1" fmla="*/ 154839 w 1608990"/>
                      <a:gd name="connsiteY1" fmla="*/ 1740 h 766644"/>
                      <a:gd name="connsiteX2" fmla="*/ 58 w 1608990"/>
                      <a:gd name="connsiteY2" fmla="*/ 163665 h 766644"/>
                      <a:gd name="connsiteX3" fmla="*/ 171508 w 1608990"/>
                      <a:gd name="connsiteY3" fmla="*/ 427984 h 766644"/>
                      <a:gd name="connsiteX4" fmla="*/ 666808 w 1608990"/>
                      <a:gd name="connsiteY4" fmla="*/ 766121 h 766644"/>
                      <a:gd name="connsiteX5" fmla="*/ 1516914 w 1608990"/>
                      <a:gd name="connsiteY5" fmla="*/ 497040 h 766644"/>
                      <a:gd name="connsiteX6" fmla="*/ 1543108 w 1608990"/>
                      <a:gd name="connsiteY6" fmla="*/ 168427 h 766644"/>
                      <a:gd name="connsiteX7" fmla="*/ 1135914 w 1608990"/>
                      <a:gd name="connsiteY7" fmla="*/ 249390 h 766644"/>
                      <a:gd name="connsiteX8" fmla="*/ 781108 w 1608990"/>
                      <a:gd name="connsiteY8" fmla="*/ 344640 h 766644"/>
                      <a:gd name="connsiteX9" fmla="*/ 364389 w 1608990"/>
                      <a:gd name="connsiteY9" fmla="*/ 94609 h 766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08990" h="766644">
                        <a:moveTo>
                          <a:pt x="364389" y="94609"/>
                        </a:moveTo>
                        <a:cubicBezTo>
                          <a:pt x="260011" y="37459"/>
                          <a:pt x="215561" y="-9769"/>
                          <a:pt x="154839" y="1740"/>
                        </a:cubicBezTo>
                        <a:cubicBezTo>
                          <a:pt x="94117" y="13249"/>
                          <a:pt x="-2720" y="92624"/>
                          <a:pt x="58" y="163665"/>
                        </a:cubicBezTo>
                        <a:cubicBezTo>
                          <a:pt x="2836" y="234706"/>
                          <a:pt x="60383" y="327575"/>
                          <a:pt x="171508" y="427984"/>
                        </a:cubicBezTo>
                        <a:cubicBezTo>
                          <a:pt x="282633" y="528393"/>
                          <a:pt x="442574" y="754612"/>
                          <a:pt x="666808" y="766121"/>
                        </a:cubicBezTo>
                        <a:cubicBezTo>
                          <a:pt x="891042" y="777630"/>
                          <a:pt x="1370864" y="596656"/>
                          <a:pt x="1516914" y="497040"/>
                        </a:cubicBezTo>
                        <a:cubicBezTo>
                          <a:pt x="1662964" y="397424"/>
                          <a:pt x="1606608" y="209702"/>
                          <a:pt x="1543108" y="168427"/>
                        </a:cubicBezTo>
                        <a:cubicBezTo>
                          <a:pt x="1479608" y="127152"/>
                          <a:pt x="1262914" y="220021"/>
                          <a:pt x="1135914" y="249390"/>
                        </a:cubicBezTo>
                        <a:cubicBezTo>
                          <a:pt x="1008914" y="278759"/>
                          <a:pt x="907711" y="367659"/>
                          <a:pt x="781108" y="344640"/>
                        </a:cubicBezTo>
                        <a:cubicBezTo>
                          <a:pt x="654505" y="321621"/>
                          <a:pt x="468767" y="151759"/>
                          <a:pt x="364389" y="94609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7B758D7F-AB13-4BD6-A667-5A2486245222}"/>
                      </a:ext>
                    </a:extLst>
                  </p:cNvPr>
                  <p:cNvSpPr/>
                  <p:nvPr/>
                </p:nvSpPr>
                <p:spPr>
                  <a:xfrm>
                    <a:off x="6341672" y="7177909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" name="椭圆 77">
                    <a:extLst>
                      <a:ext uri="{FF2B5EF4-FFF2-40B4-BE49-F238E27FC236}">
                        <a16:creationId xmlns:a16="http://schemas.microsoft.com/office/drawing/2014/main" id="{E7F4A8CB-357B-4B70-B140-9D7E963859D3}"/>
                      </a:ext>
                    </a:extLst>
                  </p:cNvPr>
                  <p:cNvSpPr/>
                  <p:nvPr/>
                </p:nvSpPr>
                <p:spPr>
                  <a:xfrm>
                    <a:off x="6649763" y="7580893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9" name="椭圆 78">
                    <a:extLst>
                      <a:ext uri="{FF2B5EF4-FFF2-40B4-BE49-F238E27FC236}">
                        <a16:creationId xmlns:a16="http://schemas.microsoft.com/office/drawing/2014/main" id="{2D815C9B-4175-4BB2-921F-32F35C793B6D}"/>
                      </a:ext>
                    </a:extLst>
                  </p:cNvPr>
                  <p:cNvSpPr/>
                  <p:nvPr/>
                </p:nvSpPr>
                <p:spPr>
                  <a:xfrm>
                    <a:off x="7095186" y="7743894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15F2FCC2-CFAE-4D67-9266-0CED2C65D7E7}"/>
                      </a:ext>
                    </a:extLst>
                  </p:cNvPr>
                  <p:cNvSpPr/>
                  <p:nvPr/>
                </p:nvSpPr>
                <p:spPr>
                  <a:xfrm>
                    <a:off x="7380599" y="7484240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1" name="椭圆 80">
                    <a:extLst>
                      <a:ext uri="{FF2B5EF4-FFF2-40B4-BE49-F238E27FC236}">
                        <a16:creationId xmlns:a16="http://schemas.microsoft.com/office/drawing/2014/main" id="{41000C93-CB6E-42E2-A09A-AE7B23D14AA6}"/>
                      </a:ext>
                    </a:extLst>
                  </p:cNvPr>
                  <p:cNvSpPr/>
                  <p:nvPr/>
                </p:nvSpPr>
                <p:spPr>
                  <a:xfrm>
                    <a:off x="6211126" y="7832412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6EF76A37-085E-4EB8-B5DD-1457EB1B11DB}"/>
                      </a:ext>
                    </a:extLst>
                  </p:cNvPr>
                  <p:cNvSpPr/>
                  <p:nvPr/>
                </p:nvSpPr>
                <p:spPr>
                  <a:xfrm>
                    <a:off x="6945023" y="7256220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" name="椭圆 82">
                    <a:extLst>
                      <a:ext uri="{FF2B5EF4-FFF2-40B4-BE49-F238E27FC236}">
                        <a16:creationId xmlns:a16="http://schemas.microsoft.com/office/drawing/2014/main" id="{9DBDFF38-2382-4A94-8537-78C85712460D}"/>
                      </a:ext>
                    </a:extLst>
                  </p:cNvPr>
                  <p:cNvSpPr/>
                  <p:nvPr/>
                </p:nvSpPr>
                <p:spPr>
                  <a:xfrm>
                    <a:off x="7417126" y="7032473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1E0EB0EF-2E0F-4D76-8188-B585714C9B61}"/>
                      </a:ext>
                    </a:extLst>
                  </p:cNvPr>
                  <p:cNvCxnSpPr>
                    <a:stCxn id="78" idx="7"/>
                    <a:endCxn id="82" idx="3"/>
                  </p:cNvCxnSpPr>
                  <p:nvPr/>
                </p:nvCxnSpPr>
                <p:spPr>
                  <a:xfrm flipV="1">
                    <a:off x="6787094" y="7393551"/>
                    <a:ext cx="181491" cy="210904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991C4392-A014-4423-81C7-8D4EF4B9DDB6}"/>
                      </a:ext>
                    </a:extLst>
                  </p:cNvPr>
                  <p:cNvCxnSpPr>
                    <a:stCxn id="83" idx="3"/>
                    <a:endCxn id="82" idx="7"/>
                  </p:cNvCxnSpPr>
                  <p:nvPr/>
                </p:nvCxnSpPr>
                <p:spPr>
                  <a:xfrm flipH="1">
                    <a:off x="7082354" y="7169804"/>
                    <a:ext cx="358335" cy="109978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E2D3147B-1ECA-430B-97CD-17C050752250}"/>
                      </a:ext>
                    </a:extLst>
                  </p:cNvPr>
                  <p:cNvCxnSpPr>
                    <a:stCxn id="81" idx="6"/>
                    <a:endCxn id="78" idx="3"/>
                  </p:cNvCxnSpPr>
                  <p:nvPr/>
                </p:nvCxnSpPr>
                <p:spPr>
                  <a:xfrm flipV="1">
                    <a:off x="6372019" y="7718224"/>
                    <a:ext cx="301307" cy="194634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AB0033F2-88B6-4936-AD93-BB368831EE2F}"/>
                      </a:ext>
                    </a:extLst>
                  </p:cNvPr>
                  <p:cNvCxnSpPr>
                    <a:stCxn id="77" idx="5"/>
                    <a:endCxn id="78" idx="1"/>
                  </p:cNvCxnSpPr>
                  <p:nvPr/>
                </p:nvCxnSpPr>
                <p:spPr>
                  <a:xfrm>
                    <a:off x="6479002" y="7315240"/>
                    <a:ext cx="194323" cy="289215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988CA261-D347-4D18-BCF8-0605DB64FBF6}"/>
                      </a:ext>
                    </a:extLst>
                  </p:cNvPr>
                  <p:cNvCxnSpPr>
                    <a:stCxn id="80" idx="0"/>
                    <a:endCxn id="83" idx="4"/>
                  </p:cNvCxnSpPr>
                  <p:nvPr/>
                </p:nvCxnSpPr>
                <p:spPr>
                  <a:xfrm flipV="1">
                    <a:off x="7461045" y="7193366"/>
                    <a:ext cx="36527" cy="290874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89" name="直接连接符 88">
                    <a:extLst>
                      <a:ext uri="{FF2B5EF4-FFF2-40B4-BE49-F238E27FC236}">
                        <a16:creationId xmlns:a16="http://schemas.microsoft.com/office/drawing/2014/main" id="{3BC8B6E9-DEF1-4E10-A463-82DBF6B7F701}"/>
                      </a:ext>
                    </a:extLst>
                  </p:cNvPr>
                  <p:cNvCxnSpPr>
                    <a:stCxn id="82" idx="4"/>
                    <a:endCxn id="79" idx="1"/>
                  </p:cNvCxnSpPr>
                  <p:nvPr/>
                </p:nvCxnSpPr>
                <p:spPr>
                  <a:xfrm>
                    <a:off x="7025469" y="7417113"/>
                    <a:ext cx="93279" cy="350343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0" name="直接连接符 89">
                    <a:extLst>
                      <a:ext uri="{FF2B5EF4-FFF2-40B4-BE49-F238E27FC236}">
                        <a16:creationId xmlns:a16="http://schemas.microsoft.com/office/drawing/2014/main" id="{1016F6EC-E3A5-4F92-AAFD-FA20D3028895}"/>
                      </a:ext>
                    </a:extLst>
                  </p:cNvPr>
                  <p:cNvCxnSpPr>
                    <a:stCxn id="77" idx="3"/>
                    <a:endCxn id="81" idx="0"/>
                  </p:cNvCxnSpPr>
                  <p:nvPr/>
                </p:nvCxnSpPr>
                <p:spPr>
                  <a:xfrm flipH="1">
                    <a:off x="6291572" y="7315240"/>
                    <a:ext cx="73661" cy="517172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91" name="椭圆 90">
                    <a:extLst>
                      <a:ext uri="{FF2B5EF4-FFF2-40B4-BE49-F238E27FC236}">
                        <a16:creationId xmlns:a16="http://schemas.microsoft.com/office/drawing/2014/main" id="{B23B43EE-F6AF-4EA7-804E-FFC3884D7FBD}"/>
                      </a:ext>
                    </a:extLst>
                  </p:cNvPr>
                  <p:cNvSpPr/>
                  <p:nvPr/>
                </p:nvSpPr>
                <p:spPr>
                  <a:xfrm>
                    <a:off x="7393564" y="8102806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92" name="直接连接符 91">
                    <a:extLst>
                      <a:ext uri="{FF2B5EF4-FFF2-40B4-BE49-F238E27FC236}">
                        <a16:creationId xmlns:a16="http://schemas.microsoft.com/office/drawing/2014/main" id="{E888C069-EA27-4777-BFD4-B0933B24F8F1}"/>
                      </a:ext>
                    </a:extLst>
                  </p:cNvPr>
                  <p:cNvCxnSpPr>
                    <a:stCxn id="91" idx="1"/>
                    <a:endCxn id="79" idx="5"/>
                  </p:cNvCxnSpPr>
                  <p:nvPr/>
                </p:nvCxnSpPr>
                <p:spPr>
                  <a:xfrm flipH="1" flipV="1">
                    <a:off x="7232517" y="7881225"/>
                    <a:ext cx="184610" cy="245143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93" name="椭圆 92">
                    <a:extLst>
                      <a:ext uri="{FF2B5EF4-FFF2-40B4-BE49-F238E27FC236}">
                        <a16:creationId xmlns:a16="http://schemas.microsoft.com/office/drawing/2014/main" id="{796AE8E7-203A-4089-81A9-F0CBCC7AA8C5}"/>
                      </a:ext>
                    </a:extLst>
                  </p:cNvPr>
                  <p:cNvSpPr/>
                  <p:nvPr/>
                </p:nvSpPr>
                <p:spPr>
                  <a:xfrm>
                    <a:off x="6927518" y="8221763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椭圆 93">
                    <a:extLst>
                      <a:ext uri="{FF2B5EF4-FFF2-40B4-BE49-F238E27FC236}">
                        <a16:creationId xmlns:a16="http://schemas.microsoft.com/office/drawing/2014/main" id="{6FA2F9E4-FCBF-4DC9-A342-2B70BA6BF401}"/>
                      </a:ext>
                    </a:extLst>
                  </p:cNvPr>
                  <p:cNvSpPr/>
                  <p:nvPr/>
                </p:nvSpPr>
                <p:spPr>
                  <a:xfrm>
                    <a:off x="6557019" y="7983877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95" name="直接连接符 94">
                    <a:extLst>
                      <a:ext uri="{FF2B5EF4-FFF2-40B4-BE49-F238E27FC236}">
                        <a16:creationId xmlns:a16="http://schemas.microsoft.com/office/drawing/2014/main" id="{E5071E28-C354-459B-B8B6-742A62267A79}"/>
                      </a:ext>
                    </a:extLst>
                  </p:cNvPr>
                  <p:cNvCxnSpPr>
                    <a:stCxn id="94" idx="6"/>
                    <a:endCxn id="79" idx="3"/>
                  </p:cNvCxnSpPr>
                  <p:nvPr/>
                </p:nvCxnSpPr>
                <p:spPr>
                  <a:xfrm flipV="1">
                    <a:off x="6717911" y="7881225"/>
                    <a:ext cx="400836" cy="183099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6" name="直接连接符 95">
                    <a:extLst>
                      <a:ext uri="{FF2B5EF4-FFF2-40B4-BE49-F238E27FC236}">
                        <a16:creationId xmlns:a16="http://schemas.microsoft.com/office/drawing/2014/main" id="{9BCB4AAA-2B56-4D8C-A0F9-F2EAC8A99913}"/>
                      </a:ext>
                    </a:extLst>
                  </p:cNvPr>
                  <p:cNvCxnSpPr/>
                  <p:nvPr/>
                </p:nvCxnSpPr>
                <p:spPr>
                  <a:xfrm>
                    <a:off x="6503696" y="7293743"/>
                    <a:ext cx="194323" cy="289215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7" name="直接连接符 96">
                    <a:extLst>
                      <a:ext uri="{FF2B5EF4-FFF2-40B4-BE49-F238E27FC236}">
                        <a16:creationId xmlns:a16="http://schemas.microsoft.com/office/drawing/2014/main" id="{0350CA9E-2218-43EA-987D-51778A48B414}"/>
                      </a:ext>
                    </a:extLst>
                  </p:cNvPr>
                  <p:cNvCxnSpPr/>
                  <p:nvPr/>
                </p:nvCxnSpPr>
                <p:spPr>
                  <a:xfrm>
                    <a:off x="7058921" y="7413516"/>
                    <a:ext cx="89477" cy="336064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74" name="立方体 73">
                  <a:extLst>
                    <a:ext uri="{FF2B5EF4-FFF2-40B4-BE49-F238E27FC236}">
                      <a16:creationId xmlns:a16="http://schemas.microsoft.com/office/drawing/2014/main" id="{302B85B4-7E7D-4144-842E-D020EB60F35E}"/>
                    </a:ext>
                  </a:extLst>
                </p:cNvPr>
                <p:cNvSpPr/>
                <p:nvPr/>
              </p:nvSpPr>
              <p:spPr>
                <a:xfrm>
                  <a:off x="10859983" y="4681889"/>
                  <a:ext cx="673473" cy="2027758"/>
                </a:xfrm>
                <a:prstGeom prst="cube">
                  <a:avLst>
                    <a:gd name="adj" fmla="val 84098"/>
                  </a:avLst>
                </a:prstGeom>
                <a:gradFill>
                  <a:gsLst>
                    <a:gs pos="0">
                      <a:schemeClr val="accent6">
                        <a:lumMod val="5000"/>
                        <a:lumOff val="95000"/>
                        <a:alpha val="50000"/>
                      </a:schemeClr>
                    </a:gs>
                    <a:gs pos="78500">
                      <a:srgbClr val="BEDCAA">
                        <a:alpha val="60000"/>
                      </a:srgbClr>
                    </a:gs>
                    <a:gs pos="100000">
                      <a:schemeClr val="accent6">
                        <a:lumMod val="30000"/>
                        <a:lumOff val="70000"/>
                        <a:alpha val="95000"/>
                      </a:schemeClr>
                    </a:gs>
                  </a:gsLst>
                  <a:lin ang="5400000" scaled="1"/>
                </a:gra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7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8" name="连接符: 肘形 313">
                <a:extLst>
                  <a:ext uri="{FF2B5EF4-FFF2-40B4-BE49-F238E27FC236}">
                    <a16:creationId xmlns:a16="http://schemas.microsoft.com/office/drawing/2014/main" id="{B6C9098D-1300-4137-8882-D53CB3D5E9F0}"/>
                  </a:ext>
                </a:extLst>
              </p:cNvPr>
              <p:cNvCxnSpPr/>
              <p:nvPr/>
            </p:nvCxnSpPr>
            <p:spPr>
              <a:xfrm rot="5400000">
                <a:off x="4838743" y="4710270"/>
                <a:ext cx="605843" cy="62313"/>
              </a:xfrm>
              <a:prstGeom prst="bentConnector3">
                <a:avLst>
                  <a:gd name="adj1" fmla="val 643"/>
                </a:avLst>
              </a:prstGeom>
              <a:ln w="952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075BCA41-6312-4216-B39C-C4D994456A0A}"/>
                  </a:ext>
                </a:extLst>
              </p:cNvPr>
              <p:cNvCxnSpPr/>
              <p:nvPr/>
            </p:nvCxnSpPr>
            <p:spPr>
              <a:xfrm>
                <a:off x="4706669" y="5194173"/>
                <a:ext cx="36589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肘形连接符 617">
                <a:extLst>
                  <a:ext uri="{FF2B5EF4-FFF2-40B4-BE49-F238E27FC236}">
                    <a16:creationId xmlns:a16="http://schemas.microsoft.com/office/drawing/2014/main" id="{91AE6063-862D-4D9E-AC0C-9B866E2A2F1B}"/>
                  </a:ext>
                </a:extLst>
              </p:cNvPr>
              <p:cNvCxnSpPr/>
              <p:nvPr/>
            </p:nvCxnSpPr>
            <p:spPr>
              <a:xfrm rot="16200000" flipV="1">
                <a:off x="4490501" y="4737165"/>
                <a:ext cx="754417" cy="154617"/>
              </a:xfrm>
              <a:prstGeom prst="bentConnector3">
                <a:avLst>
                  <a:gd name="adj1" fmla="val 100047"/>
                </a:avLst>
              </a:prstGeom>
              <a:ln w="952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D5DB0002-5A66-4C4D-91CD-69C12DC0F7D4}"/>
                  </a:ext>
                </a:extLst>
              </p:cNvPr>
              <p:cNvGrpSpPr/>
              <p:nvPr/>
            </p:nvGrpSpPr>
            <p:grpSpPr>
              <a:xfrm flipH="1">
                <a:off x="3819516" y="3844357"/>
                <a:ext cx="676787" cy="1157240"/>
                <a:chOff x="10662318" y="4681889"/>
                <a:chExt cx="1061277" cy="2027758"/>
              </a:xfrm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6B7DAB9A-632B-4204-BC76-CD98FE19F05A}"/>
                    </a:ext>
                  </a:extLst>
                </p:cNvPr>
                <p:cNvGrpSpPr/>
                <p:nvPr/>
              </p:nvGrpSpPr>
              <p:grpSpPr>
                <a:xfrm>
                  <a:off x="10662318" y="5205500"/>
                  <a:ext cx="1061277" cy="1035545"/>
                  <a:chOff x="6211126" y="7032473"/>
                  <a:chExt cx="1453168" cy="1417934"/>
                </a:xfrm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  <a:alpha val="80000"/>
                      </a:schemeClr>
                    </a:gs>
                    <a:gs pos="78500">
                      <a:srgbClr val="BEDCAA"/>
                    </a:gs>
                    <a:gs pos="74000">
                      <a:schemeClr val="accent6">
                        <a:lumMod val="45000"/>
                        <a:lumOff val="55000"/>
                        <a:alpha val="8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  <a:alpha val="90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  <a:alpha val="95000"/>
                      </a:schemeClr>
                    </a:gs>
                  </a:gsLst>
                  <a:lin ang="5400000" scaled="1"/>
                  <a:tileRect/>
                </a:gradFill>
                <a:scene3d>
                  <a:camera prst="isometricOffAxis2Right"/>
                  <a:lightRig rig="threePt" dir="t"/>
                </a:scene3d>
              </p:grpSpPr>
              <p:sp>
                <p:nvSpPr>
                  <p:cNvPr id="50" name="任意多边形: 形状 343">
                    <a:extLst>
                      <a:ext uri="{FF2B5EF4-FFF2-40B4-BE49-F238E27FC236}">
                        <a16:creationId xmlns:a16="http://schemas.microsoft.com/office/drawing/2014/main" id="{DCF91780-3FFD-4016-8094-BC2E80A618E9}"/>
                      </a:ext>
                    </a:extLst>
                  </p:cNvPr>
                  <p:cNvSpPr/>
                  <p:nvPr/>
                </p:nvSpPr>
                <p:spPr>
                  <a:xfrm>
                    <a:off x="6598116" y="7172545"/>
                    <a:ext cx="1066178" cy="811332"/>
                  </a:xfrm>
                  <a:custGeom>
                    <a:avLst/>
                    <a:gdLst>
                      <a:gd name="connsiteX0" fmla="*/ 401645 w 1697008"/>
                      <a:gd name="connsiteY0" fmla="*/ 92260 h 1159965"/>
                      <a:gd name="connsiteX1" fmla="*/ 14295 w 1697008"/>
                      <a:gd name="connsiteY1" fmla="*/ 543110 h 1159965"/>
                      <a:gd name="connsiteX2" fmla="*/ 160345 w 1697008"/>
                      <a:gd name="connsiteY2" fmla="*/ 924110 h 1159965"/>
                      <a:gd name="connsiteX3" fmla="*/ 871545 w 1697008"/>
                      <a:gd name="connsiteY3" fmla="*/ 1159060 h 1159965"/>
                      <a:gd name="connsiteX4" fmla="*/ 1512895 w 1697008"/>
                      <a:gd name="connsiteY4" fmla="*/ 841560 h 1159965"/>
                      <a:gd name="connsiteX5" fmla="*/ 1646245 w 1697008"/>
                      <a:gd name="connsiteY5" fmla="*/ 485960 h 1159965"/>
                      <a:gd name="connsiteX6" fmla="*/ 763595 w 1697008"/>
                      <a:gd name="connsiteY6" fmla="*/ 35110 h 1159965"/>
                      <a:gd name="connsiteX7" fmla="*/ 401645 w 1697008"/>
                      <a:gd name="connsiteY7" fmla="*/ 92260 h 115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97008" h="1159965">
                        <a:moveTo>
                          <a:pt x="401645" y="92260"/>
                        </a:moveTo>
                        <a:cubicBezTo>
                          <a:pt x="276762" y="176927"/>
                          <a:pt x="54512" y="404468"/>
                          <a:pt x="14295" y="543110"/>
                        </a:cubicBezTo>
                        <a:cubicBezTo>
                          <a:pt x="-25922" y="681752"/>
                          <a:pt x="17470" y="821452"/>
                          <a:pt x="160345" y="924110"/>
                        </a:cubicBezTo>
                        <a:cubicBezTo>
                          <a:pt x="303220" y="1026768"/>
                          <a:pt x="646120" y="1172818"/>
                          <a:pt x="871545" y="1159060"/>
                        </a:cubicBezTo>
                        <a:cubicBezTo>
                          <a:pt x="1096970" y="1145302"/>
                          <a:pt x="1383778" y="953743"/>
                          <a:pt x="1512895" y="841560"/>
                        </a:cubicBezTo>
                        <a:cubicBezTo>
                          <a:pt x="1642012" y="729377"/>
                          <a:pt x="1771128" y="620368"/>
                          <a:pt x="1646245" y="485960"/>
                        </a:cubicBezTo>
                        <a:cubicBezTo>
                          <a:pt x="1521362" y="351552"/>
                          <a:pt x="966795" y="104960"/>
                          <a:pt x="763595" y="35110"/>
                        </a:cubicBezTo>
                        <a:cubicBezTo>
                          <a:pt x="560395" y="-34740"/>
                          <a:pt x="526528" y="7593"/>
                          <a:pt x="401645" y="9226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任意多边形: 形状 344">
                    <a:extLst>
                      <a:ext uri="{FF2B5EF4-FFF2-40B4-BE49-F238E27FC236}">
                        <a16:creationId xmlns:a16="http://schemas.microsoft.com/office/drawing/2014/main" id="{A3ABE068-900C-4EFD-8661-F2ECE7FFBA09}"/>
                      </a:ext>
                    </a:extLst>
                  </p:cNvPr>
                  <p:cNvSpPr/>
                  <p:nvPr/>
                </p:nvSpPr>
                <p:spPr>
                  <a:xfrm>
                    <a:off x="6485952" y="7912858"/>
                    <a:ext cx="1178342" cy="537549"/>
                  </a:xfrm>
                  <a:custGeom>
                    <a:avLst/>
                    <a:gdLst>
                      <a:gd name="connsiteX0" fmla="*/ 364389 w 1608990"/>
                      <a:gd name="connsiteY0" fmla="*/ 94609 h 766644"/>
                      <a:gd name="connsiteX1" fmla="*/ 154839 w 1608990"/>
                      <a:gd name="connsiteY1" fmla="*/ 1740 h 766644"/>
                      <a:gd name="connsiteX2" fmla="*/ 58 w 1608990"/>
                      <a:gd name="connsiteY2" fmla="*/ 163665 h 766644"/>
                      <a:gd name="connsiteX3" fmla="*/ 171508 w 1608990"/>
                      <a:gd name="connsiteY3" fmla="*/ 427984 h 766644"/>
                      <a:gd name="connsiteX4" fmla="*/ 666808 w 1608990"/>
                      <a:gd name="connsiteY4" fmla="*/ 766121 h 766644"/>
                      <a:gd name="connsiteX5" fmla="*/ 1516914 w 1608990"/>
                      <a:gd name="connsiteY5" fmla="*/ 497040 h 766644"/>
                      <a:gd name="connsiteX6" fmla="*/ 1543108 w 1608990"/>
                      <a:gd name="connsiteY6" fmla="*/ 168427 h 766644"/>
                      <a:gd name="connsiteX7" fmla="*/ 1135914 w 1608990"/>
                      <a:gd name="connsiteY7" fmla="*/ 249390 h 766644"/>
                      <a:gd name="connsiteX8" fmla="*/ 781108 w 1608990"/>
                      <a:gd name="connsiteY8" fmla="*/ 344640 h 766644"/>
                      <a:gd name="connsiteX9" fmla="*/ 364389 w 1608990"/>
                      <a:gd name="connsiteY9" fmla="*/ 94609 h 766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08990" h="766644">
                        <a:moveTo>
                          <a:pt x="364389" y="94609"/>
                        </a:moveTo>
                        <a:cubicBezTo>
                          <a:pt x="260011" y="37459"/>
                          <a:pt x="215561" y="-9769"/>
                          <a:pt x="154839" y="1740"/>
                        </a:cubicBezTo>
                        <a:cubicBezTo>
                          <a:pt x="94117" y="13249"/>
                          <a:pt x="-2720" y="92624"/>
                          <a:pt x="58" y="163665"/>
                        </a:cubicBezTo>
                        <a:cubicBezTo>
                          <a:pt x="2836" y="234706"/>
                          <a:pt x="60383" y="327575"/>
                          <a:pt x="171508" y="427984"/>
                        </a:cubicBezTo>
                        <a:cubicBezTo>
                          <a:pt x="282633" y="528393"/>
                          <a:pt x="442574" y="754612"/>
                          <a:pt x="666808" y="766121"/>
                        </a:cubicBezTo>
                        <a:cubicBezTo>
                          <a:pt x="891042" y="777630"/>
                          <a:pt x="1370864" y="596656"/>
                          <a:pt x="1516914" y="497040"/>
                        </a:cubicBezTo>
                        <a:cubicBezTo>
                          <a:pt x="1662964" y="397424"/>
                          <a:pt x="1606608" y="209702"/>
                          <a:pt x="1543108" y="168427"/>
                        </a:cubicBezTo>
                        <a:cubicBezTo>
                          <a:pt x="1479608" y="127152"/>
                          <a:pt x="1262914" y="220021"/>
                          <a:pt x="1135914" y="249390"/>
                        </a:cubicBezTo>
                        <a:cubicBezTo>
                          <a:pt x="1008914" y="278759"/>
                          <a:pt x="907711" y="367659"/>
                          <a:pt x="781108" y="344640"/>
                        </a:cubicBezTo>
                        <a:cubicBezTo>
                          <a:pt x="654505" y="321621"/>
                          <a:pt x="468767" y="151759"/>
                          <a:pt x="364389" y="94609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椭圆 51">
                    <a:extLst>
                      <a:ext uri="{FF2B5EF4-FFF2-40B4-BE49-F238E27FC236}">
                        <a16:creationId xmlns:a16="http://schemas.microsoft.com/office/drawing/2014/main" id="{4CB1891D-BC7E-4A37-8DBE-1250F67A906B}"/>
                      </a:ext>
                    </a:extLst>
                  </p:cNvPr>
                  <p:cNvSpPr/>
                  <p:nvPr/>
                </p:nvSpPr>
                <p:spPr>
                  <a:xfrm>
                    <a:off x="6341672" y="7177909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74774459-98BA-4AFF-B125-2310BF58CCC9}"/>
                      </a:ext>
                    </a:extLst>
                  </p:cNvPr>
                  <p:cNvSpPr/>
                  <p:nvPr/>
                </p:nvSpPr>
                <p:spPr>
                  <a:xfrm>
                    <a:off x="6649763" y="7580893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03B868B6-7447-431C-92DA-C93DECBFC149}"/>
                      </a:ext>
                    </a:extLst>
                  </p:cNvPr>
                  <p:cNvSpPr/>
                  <p:nvPr/>
                </p:nvSpPr>
                <p:spPr>
                  <a:xfrm>
                    <a:off x="7095186" y="7743894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C2864869-7916-42D8-A5E7-7E3220384DF3}"/>
                      </a:ext>
                    </a:extLst>
                  </p:cNvPr>
                  <p:cNvSpPr/>
                  <p:nvPr/>
                </p:nvSpPr>
                <p:spPr>
                  <a:xfrm>
                    <a:off x="7380599" y="7484240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A7B2CEA1-3B09-420D-9B05-27568694FD98}"/>
                      </a:ext>
                    </a:extLst>
                  </p:cNvPr>
                  <p:cNvSpPr/>
                  <p:nvPr/>
                </p:nvSpPr>
                <p:spPr>
                  <a:xfrm>
                    <a:off x="6211126" y="7832412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椭圆 56">
                    <a:extLst>
                      <a:ext uri="{FF2B5EF4-FFF2-40B4-BE49-F238E27FC236}">
                        <a16:creationId xmlns:a16="http://schemas.microsoft.com/office/drawing/2014/main" id="{42748F6F-4980-4B60-997F-60CC8784CC3D}"/>
                      </a:ext>
                    </a:extLst>
                  </p:cNvPr>
                  <p:cNvSpPr/>
                  <p:nvPr/>
                </p:nvSpPr>
                <p:spPr>
                  <a:xfrm>
                    <a:off x="6945023" y="7256220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椭圆 57">
                    <a:extLst>
                      <a:ext uri="{FF2B5EF4-FFF2-40B4-BE49-F238E27FC236}">
                        <a16:creationId xmlns:a16="http://schemas.microsoft.com/office/drawing/2014/main" id="{106BD551-E225-4F03-A4F0-72085F12650A}"/>
                      </a:ext>
                    </a:extLst>
                  </p:cNvPr>
                  <p:cNvSpPr/>
                  <p:nvPr/>
                </p:nvSpPr>
                <p:spPr>
                  <a:xfrm>
                    <a:off x="7417126" y="7032473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2FFEE49C-6A70-45EE-8FE4-692FF3EA9947}"/>
                      </a:ext>
                    </a:extLst>
                  </p:cNvPr>
                  <p:cNvCxnSpPr>
                    <a:stCxn id="53" idx="7"/>
                    <a:endCxn id="57" idx="3"/>
                  </p:cNvCxnSpPr>
                  <p:nvPr/>
                </p:nvCxnSpPr>
                <p:spPr>
                  <a:xfrm flipV="1">
                    <a:off x="6787094" y="7393551"/>
                    <a:ext cx="181491" cy="210904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直接连接符 59">
                    <a:extLst>
                      <a:ext uri="{FF2B5EF4-FFF2-40B4-BE49-F238E27FC236}">
                        <a16:creationId xmlns:a16="http://schemas.microsoft.com/office/drawing/2014/main" id="{2CB0DF24-CB64-4083-9F19-90C3D60122EC}"/>
                      </a:ext>
                    </a:extLst>
                  </p:cNvPr>
                  <p:cNvCxnSpPr>
                    <a:stCxn id="58" idx="3"/>
                    <a:endCxn id="57" idx="7"/>
                  </p:cNvCxnSpPr>
                  <p:nvPr/>
                </p:nvCxnSpPr>
                <p:spPr>
                  <a:xfrm flipH="1">
                    <a:off x="7082354" y="7169804"/>
                    <a:ext cx="358335" cy="109978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0BE29C86-0384-4946-B9DA-7669F9C13043}"/>
                      </a:ext>
                    </a:extLst>
                  </p:cNvPr>
                  <p:cNvCxnSpPr>
                    <a:stCxn id="56" idx="6"/>
                    <a:endCxn id="53" idx="3"/>
                  </p:cNvCxnSpPr>
                  <p:nvPr/>
                </p:nvCxnSpPr>
                <p:spPr>
                  <a:xfrm flipV="1">
                    <a:off x="6372019" y="7718224"/>
                    <a:ext cx="301307" cy="194634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2" name="直接连接符 61">
                    <a:extLst>
                      <a:ext uri="{FF2B5EF4-FFF2-40B4-BE49-F238E27FC236}">
                        <a16:creationId xmlns:a16="http://schemas.microsoft.com/office/drawing/2014/main" id="{0D3EED15-609F-48ED-B402-5D56EFE54923}"/>
                      </a:ext>
                    </a:extLst>
                  </p:cNvPr>
                  <p:cNvCxnSpPr>
                    <a:stCxn id="52" idx="5"/>
                    <a:endCxn id="53" idx="1"/>
                  </p:cNvCxnSpPr>
                  <p:nvPr/>
                </p:nvCxnSpPr>
                <p:spPr>
                  <a:xfrm>
                    <a:off x="6479002" y="7315240"/>
                    <a:ext cx="194323" cy="289215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7AA10CB9-CFF2-4B02-ABC2-0E859C002F12}"/>
                      </a:ext>
                    </a:extLst>
                  </p:cNvPr>
                  <p:cNvCxnSpPr>
                    <a:stCxn id="55" idx="0"/>
                    <a:endCxn id="58" idx="4"/>
                  </p:cNvCxnSpPr>
                  <p:nvPr/>
                </p:nvCxnSpPr>
                <p:spPr>
                  <a:xfrm flipV="1">
                    <a:off x="7461045" y="7193366"/>
                    <a:ext cx="36527" cy="290874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07C271F0-527E-4164-A9B4-FF0E2BAB2BA5}"/>
                      </a:ext>
                    </a:extLst>
                  </p:cNvPr>
                  <p:cNvCxnSpPr>
                    <a:stCxn id="57" idx="4"/>
                    <a:endCxn id="54" idx="1"/>
                  </p:cNvCxnSpPr>
                  <p:nvPr/>
                </p:nvCxnSpPr>
                <p:spPr>
                  <a:xfrm>
                    <a:off x="7025469" y="7417113"/>
                    <a:ext cx="93279" cy="350343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直接连接符 64">
                    <a:extLst>
                      <a:ext uri="{FF2B5EF4-FFF2-40B4-BE49-F238E27FC236}">
                        <a16:creationId xmlns:a16="http://schemas.microsoft.com/office/drawing/2014/main" id="{189F4521-A734-4996-9DD7-3C7C74EDB6E9}"/>
                      </a:ext>
                    </a:extLst>
                  </p:cNvPr>
                  <p:cNvCxnSpPr>
                    <a:stCxn id="52" idx="3"/>
                    <a:endCxn id="56" idx="0"/>
                  </p:cNvCxnSpPr>
                  <p:nvPr/>
                </p:nvCxnSpPr>
                <p:spPr>
                  <a:xfrm flipH="1">
                    <a:off x="6291572" y="7315240"/>
                    <a:ext cx="73661" cy="517172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233D57B0-5488-455C-A938-B86ED09FB230}"/>
                      </a:ext>
                    </a:extLst>
                  </p:cNvPr>
                  <p:cNvSpPr/>
                  <p:nvPr/>
                </p:nvSpPr>
                <p:spPr>
                  <a:xfrm>
                    <a:off x="7393564" y="8102806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F297CA47-9845-4A08-A624-47495A3C10D6}"/>
                      </a:ext>
                    </a:extLst>
                  </p:cNvPr>
                  <p:cNvCxnSpPr>
                    <a:stCxn id="66" idx="1"/>
                    <a:endCxn id="54" idx="5"/>
                  </p:cNvCxnSpPr>
                  <p:nvPr/>
                </p:nvCxnSpPr>
                <p:spPr>
                  <a:xfrm flipH="1" flipV="1">
                    <a:off x="7232517" y="7881225"/>
                    <a:ext cx="184610" cy="245143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28993C65-E66C-47E3-9C35-9B34CA576B02}"/>
                      </a:ext>
                    </a:extLst>
                  </p:cNvPr>
                  <p:cNvSpPr/>
                  <p:nvPr/>
                </p:nvSpPr>
                <p:spPr>
                  <a:xfrm>
                    <a:off x="6927518" y="8221763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44D075B5-BA0E-4AD5-9561-0B7C1C031D87}"/>
                      </a:ext>
                    </a:extLst>
                  </p:cNvPr>
                  <p:cNvSpPr/>
                  <p:nvPr/>
                </p:nvSpPr>
                <p:spPr>
                  <a:xfrm>
                    <a:off x="6557019" y="7983877"/>
                    <a:ext cx="160893" cy="160893"/>
                  </a:xfrm>
                  <a:prstGeom prst="ellips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7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0" name="直接连接符 69">
                    <a:extLst>
                      <a:ext uri="{FF2B5EF4-FFF2-40B4-BE49-F238E27FC236}">
                        <a16:creationId xmlns:a16="http://schemas.microsoft.com/office/drawing/2014/main" id="{63D47DA4-FF6D-4704-9DCF-15E6898B6120}"/>
                      </a:ext>
                    </a:extLst>
                  </p:cNvPr>
                  <p:cNvCxnSpPr>
                    <a:stCxn id="69" idx="6"/>
                    <a:endCxn id="54" idx="3"/>
                  </p:cNvCxnSpPr>
                  <p:nvPr/>
                </p:nvCxnSpPr>
                <p:spPr>
                  <a:xfrm flipV="1">
                    <a:off x="6717911" y="7881225"/>
                    <a:ext cx="400836" cy="183099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C48E9563-05A4-4172-BC6A-F6006E2387C5}"/>
                      </a:ext>
                    </a:extLst>
                  </p:cNvPr>
                  <p:cNvCxnSpPr/>
                  <p:nvPr/>
                </p:nvCxnSpPr>
                <p:spPr>
                  <a:xfrm>
                    <a:off x="6503696" y="7293743"/>
                    <a:ext cx="194323" cy="289215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30174ACF-10ED-4320-A183-49D962B2A5D0}"/>
                      </a:ext>
                    </a:extLst>
                  </p:cNvPr>
                  <p:cNvCxnSpPr/>
                  <p:nvPr/>
                </p:nvCxnSpPr>
                <p:spPr>
                  <a:xfrm>
                    <a:off x="7058921" y="7413516"/>
                    <a:ext cx="89477" cy="336064"/>
                  </a:xfrm>
                  <a:prstGeom prst="line">
                    <a:avLst/>
                  </a:prstGeom>
                  <a:grpFill/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49" name="立方体 48">
                  <a:extLst>
                    <a:ext uri="{FF2B5EF4-FFF2-40B4-BE49-F238E27FC236}">
                      <a16:creationId xmlns:a16="http://schemas.microsoft.com/office/drawing/2014/main" id="{6E2669AD-222C-4167-8619-309DAEE464D1}"/>
                    </a:ext>
                  </a:extLst>
                </p:cNvPr>
                <p:cNvSpPr/>
                <p:nvPr/>
              </p:nvSpPr>
              <p:spPr>
                <a:xfrm>
                  <a:off x="10859983" y="4681889"/>
                  <a:ext cx="673473" cy="2027758"/>
                </a:xfrm>
                <a:prstGeom prst="cube">
                  <a:avLst>
                    <a:gd name="adj" fmla="val 84098"/>
                  </a:avLst>
                </a:prstGeom>
                <a:gradFill>
                  <a:gsLst>
                    <a:gs pos="0">
                      <a:schemeClr val="accent6">
                        <a:lumMod val="5000"/>
                        <a:lumOff val="95000"/>
                        <a:alpha val="50000"/>
                      </a:schemeClr>
                    </a:gs>
                    <a:gs pos="78500">
                      <a:srgbClr val="BEDCAA">
                        <a:alpha val="60000"/>
                      </a:srgbClr>
                    </a:gs>
                    <a:gs pos="100000">
                      <a:schemeClr val="accent6">
                        <a:lumMod val="30000"/>
                        <a:lumOff val="70000"/>
                        <a:alpha val="95000"/>
                      </a:schemeClr>
                    </a:gs>
                  </a:gsLst>
                  <a:lin ang="5400000" scaled="1"/>
                </a:gra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7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26F6A7A2-24E4-4D03-A623-0AD4167F0236}"/>
                  </a:ext>
                </a:extLst>
              </p:cNvPr>
              <p:cNvCxnSpPr/>
              <p:nvPr/>
            </p:nvCxnSpPr>
            <p:spPr>
              <a:xfrm>
                <a:off x="4179506" y="5194173"/>
                <a:ext cx="26217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59D6E8B5-20EA-4810-A14F-0F48DD4F4CA4}"/>
                  </a:ext>
                </a:extLst>
              </p:cNvPr>
              <p:cNvGrpSpPr/>
              <p:nvPr/>
            </p:nvGrpSpPr>
            <p:grpSpPr>
              <a:xfrm flipH="1">
                <a:off x="3828464" y="4980892"/>
                <a:ext cx="459129" cy="392699"/>
                <a:chOff x="10383623" y="6983213"/>
                <a:chExt cx="621685" cy="594172"/>
              </a:xfrm>
            </p:grpSpPr>
            <p:sp>
              <p:nvSpPr>
                <p:cNvPr id="46" name="立方体 45">
                  <a:extLst>
                    <a:ext uri="{FF2B5EF4-FFF2-40B4-BE49-F238E27FC236}">
                      <a16:creationId xmlns:a16="http://schemas.microsoft.com/office/drawing/2014/main" id="{0406D3B9-C9D1-4250-BA41-4B95DA45D64A}"/>
                    </a:ext>
                  </a:extLst>
                </p:cNvPr>
                <p:cNvSpPr/>
                <p:nvPr/>
              </p:nvSpPr>
              <p:spPr>
                <a:xfrm>
                  <a:off x="10463745" y="6983213"/>
                  <a:ext cx="386271" cy="594172"/>
                </a:xfrm>
                <a:prstGeom prst="cube">
                  <a:avLst>
                    <a:gd name="adj" fmla="val 74117"/>
                  </a:avLst>
                </a:prstGeom>
                <a:solidFill>
                  <a:schemeClr val="bg1">
                    <a:alpha val="36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39" tIns="45720" rIns="91439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altLang="zh-CN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698FD59-9405-432A-AF15-97612682FD07}"/>
                    </a:ext>
                  </a:extLst>
                </p:cNvPr>
                <p:cNvSpPr txBox="1"/>
                <p:nvPr/>
              </p:nvSpPr>
              <p:spPr>
                <a:xfrm rot="19262482">
                  <a:off x="10383623" y="7103049"/>
                  <a:ext cx="621685" cy="302694"/>
                </a:xfrm>
                <a:prstGeom prst="rect">
                  <a:avLst/>
                </a:prstGeom>
                <a:noFill/>
                <a:ln w="19050">
                  <a:noFill/>
                </a:ln>
                <a:scene3d>
                  <a:camera prst="isometricOffAxis2Lef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gGRU</a:t>
                  </a:r>
                  <a:endParaRPr lang="zh-CN" altLang="en-US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4" name="连接符: 肘形 313">
                <a:extLst>
                  <a:ext uri="{FF2B5EF4-FFF2-40B4-BE49-F238E27FC236}">
                    <a16:creationId xmlns:a16="http://schemas.microsoft.com/office/drawing/2014/main" id="{2C470742-B4D8-45FF-876F-81E6E1AB5E05}"/>
                  </a:ext>
                </a:extLst>
              </p:cNvPr>
              <p:cNvCxnSpPr/>
              <p:nvPr/>
            </p:nvCxnSpPr>
            <p:spPr>
              <a:xfrm rot="5400000">
                <a:off x="3759188" y="4705824"/>
                <a:ext cx="605843" cy="62313"/>
              </a:xfrm>
              <a:prstGeom prst="bentConnector3">
                <a:avLst>
                  <a:gd name="adj1" fmla="val 643"/>
                </a:avLst>
              </a:prstGeom>
              <a:ln w="952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F9BA8E85-C70C-4821-B8CE-BD887AA98FAD}"/>
                  </a:ext>
                </a:extLst>
              </p:cNvPr>
              <p:cNvGrpSpPr/>
              <p:nvPr/>
            </p:nvGrpSpPr>
            <p:grpSpPr>
              <a:xfrm flipH="1">
                <a:off x="3645102" y="4440075"/>
                <a:ext cx="385849" cy="754417"/>
                <a:chOff x="9367412" y="1612032"/>
                <a:chExt cx="611336" cy="1141468"/>
              </a:xfrm>
            </p:grpSpPr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E9063C72-1413-45B5-8EA1-8842A5AE5EA1}"/>
                    </a:ext>
                  </a:extLst>
                </p:cNvPr>
                <p:cNvCxnSpPr/>
                <p:nvPr/>
              </p:nvCxnSpPr>
              <p:spPr>
                <a:xfrm flipH="1">
                  <a:off x="9367412" y="2753016"/>
                  <a:ext cx="404762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5" name="肘形连接符 632">
                  <a:extLst>
                    <a:ext uri="{FF2B5EF4-FFF2-40B4-BE49-F238E27FC236}">
                      <a16:creationId xmlns:a16="http://schemas.microsoft.com/office/drawing/2014/main" id="{AA901906-14E8-45A2-8624-4069B08F3B5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9303334" y="2078086"/>
                  <a:ext cx="1141468" cy="209360"/>
                </a:xfrm>
                <a:prstGeom prst="bentConnector3">
                  <a:avLst>
                    <a:gd name="adj1" fmla="val 100047"/>
                  </a:avLst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6" name="右大括号 35">
                <a:extLst>
                  <a:ext uri="{FF2B5EF4-FFF2-40B4-BE49-F238E27FC236}">
                    <a16:creationId xmlns:a16="http://schemas.microsoft.com/office/drawing/2014/main" id="{8E37B250-F4B1-4040-BBAC-13979E5C1586}"/>
                  </a:ext>
                </a:extLst>
              </p:cNvPr>
              <p:cNvSpPr/>
              <p:nvPr/>
            </p:nvSpPr>
            <p:spPr>
              <a:xfrm rot="16200000" flipV="1">
                <a:off x="4950932" y="2877717"/>
                <a:ext cx="73152" cy="1772102"/>
              </a:xfrm>
              <a:prstGeom prst="rightBrace">
                <a:avLst>
                  <a:gd name="adj1" fmla="val 64129"/>
                  <a:gd name="adj2" fmla="val 50000"/>
                </a:avLst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CFC089B-FF23-4582-BBF7-19D8EA5EF27A}"/>
                  </a:ext>
                </a:extLst>
              </p:cNvPr>
              <p:cNvGrpSpPr/>
              <p:nvPr/>
            </p:nvGrpSpPr>
            <p:grpSpPr>
              <a:xfrm rot="5400000">
                <a:off x="4884635" y="3436383"/>
                <a:ext cx="230832" cy="445497"/>
                <a:chOff x="9557159" y="2487330"/>
                <a:chExt cx="349259" cy="603228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2F29CD23-FEE2-48C0-8893-245C9405E823}"/>
                    </a:ext>
                  </a:extLst>
                </p:cNvPr>
                <p:cNvSpPr/>
                <p:nvPr/>
              </p:nvSpPr>
              <p:spPr>
                <a:xfrm>
                  <a:off x="9669523" y="2687882"/>
                  <a:ext cx="141349" cy="2076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0B08686D-A97B-4DFB-92C2-813022768062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9430175" y="2614314"/>
                      <a:ext cx="603228" cy="3492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sz="9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</m:oMath>
                      </a14:m>
                      <a:r>
                        <a:rPr lang="en-US" altLang="zh-C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1" name="文本框 6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9430175" y="2614314"/>
                      <a:ext cx="603228" cy="349259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67FBCDF-8719-447F-BB29-E4E1D5BC14B2}"/>
                  </a:ext>
                </a:extLst>
              </p:cNvPr>
              <p:cNvSpPr txBox="1"/>
              <p:nvPr/>
            </p:nvSpPr>
            <p:spPr>
              <a:xfrm rot="2168647" flipH="1">
                <a:off x="4885603" y="3869121"/>
                <a:ext cx="905206" cy="230832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Layer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2AE9CF0-BDA6-4F9C-8065-F80281C9C1CC}"/>
                  </a:ext>
                </a:extLst>
              </p:cNvPr>
              <p:cNvSpPr txBox="1"/>
              <p:nvPr/>
            </p:nvSpPr>
            <p:spPr>
              <a:xfrm rot="2168647" flipH="1">
                <a:off x="3813991" y="3874032"/>
                <a:ext cx="905206" cy="230832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Layer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E39A059-F831-4741-BE17-032881B499A9}"/>
                  </a:ext>
                </a:extLst>
              </p:cNvPr>
              <p:cNvSpPr txBox="1"/>
              <p:nvPr/>
            </p:nvSpPr>
            <p:spPr>
              <a:xfrm rot="2337518" flipH="1">
                <a:off x="4908018" y="5077469"/>
                <a:ext cx="459129" cy="200056"/>
              </a:xfrm>
              <a:prstGeom prst="rect">
                <a:avLst/>
              </a:prstGeom>
              <a:noFill/>
              <a:ln w="19050">
                <a:noFill/>
              </a:ln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gGRU</a:t>
                </a:r>
                <a:endParaRPr lang="zh-CN" altLang="en-US" sz="7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448EC6C-2752-4A43-9149-A4E73D293398}"/>
                  </a:ext>
                </a:extLst>
              </p:cNvPr>
              <p:cNvSpPr txBox="1"/>
              <p:nvPr/>
            </p:nvSpPr>
            <p:spPr>
              <a:xfrm rot="2337518" flipH="1">
                <a:off x="5440363" y="5077469"/>
                <a:ext cx="459129" cy="200056"/>
              </a:xfrm>
              <a:prstGeom prst="rect">
                <a:avLst/>
              </a:prstGeom>
              <a:noFill/>
              <a:ln w="19050">
                <a:noFill/>
              </a:ln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gGRU</a:t>
                </a:r>
                <a:endParaRPr lang="zh-CN" altLang="en-US" sz="7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BF995E5-1924-46B0-8DCB-0BDF8D09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274" y="3319193"/>
              <a:ext cx="1669234" cy="1622867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2E1D772-F35C-42C0-AEC0-87B98D395451}"/>
                </a:ext>
              </a:extLst>
            </p:cNvPr>
            <p:cNvCxnSpPr/>
            <p:nvPr/>
          </p:nvCxnSpPr>
          <p:spPr>
            <a:xfrm flipV="1">
              <a:off x="4711479" y="2895255"/>
              <a:ext cx="0" cy="430303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7903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</TotalTime>
  <Words>255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微软雅黑</vt:lpstr>
      <vt:lpstr>Cambria Math</vt:lpstr>
      <vt:lpstr>Times New Roman</vt:lpstr>
      <vt:lpstr>Tw Cen MT</vt:lpstr>
      <vt:lpstr>Tw Cen MT Condensed</vt:lpstr>
      <vt:lpstr>Wingdings 3</vt:lpstr>
      <vt:lpstr>积分</vt:lpstr>
      <vt:lpstr>Research Summary</vt:lpstr>
      <vt:lpstr>Social Media Influencer Recommendation for Brand Promotion</vt:lpstr>
      <vt:lpstr>AGMI: Attention-Guided Multi-omics Integration for Drug Response Prediction with Graph Neural Networks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Summary</dc:title>
  <dc:creator>张 耘潮</dc:creator>
  <cp:lastModifiedBy>张 耘潮</cp:lastModifiedBy>
  <cp:revision>1</cp:revision>
  <dcterms:created xsi:type="dcterms:W3CDTF">2022-03-29T10:21:34Z</dcterms:created>
  <dcterms:modified xsi:type="dcterms:W3CDTF">2022-03-29T10:55:04Z</dcterms:modified>
</cp:coreProperties>
</file>