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47" d="100"/>
          <a:sy n="47" d="100"/>
        </p:scale>
        <p:origin x="39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FBF4-BFB6-9941-9BB8-0C416D5F1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7EC4E-A294-5F4B-BA0E-5CB207716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02021-BFC5-9E40-BCFF-31C790F9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B9C8-2EB5-AB46-A7EB-543B2DC9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9CD7-462D-124D-A6C5-A3889778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82CA-A193-3B48-AED7-284FA62E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659F9-1127-4B4D-A159-FE0975926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AE15-7099-DC41-AD90-01C1FF2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AFF9-42A7-DB4B-B380-4608A3C1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0BC9-E090-964D-BC79-5E05A73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E3F8-B7FC-4940-984C-7F257511C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C238C-135E-BF49-8B1F-407F9D79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D420-A856-9647-85CE-EA6D4CFA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4AFFC-DBF7-E643-895B-DFCF4E9D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AF31-DBC8-C849-95F2-1A16F56B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91C2-F1EE-6B41-9CD6-9D8FC6CD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90E3-5EA5-2846-BF9D-21D79615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7693-D5BE-A94F-B56F-EBAB1D11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AEFD-B52A-2F47-A041-77BC26F6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AA7C-8F04-2946-BADA-473EE64B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AABE-0F44-C640-A0B0-AAFB38FD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783EB-3F82-D446-9FE3-501C30D4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E75C-9628-5F45-A247-0170F89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8BBC-72F5-4A48-9BC9-9A4694F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D894-8854-D24F-8B7C-2844FAD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A460-C6A1-EC47-839C-103881EE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4560-3B55-C548-851E-1C94DDE3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6F79C-253E-7D47-8666-8BD07195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E394-5D32-B142-9862-02EA5ABB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9BD4A-5F9A-374B-9657-80407988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82C09-864A-F242-A61F-79E497C1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9A55-D598-674E-AEE8-03A71E5F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EF06-059B-1441-ADE0-E42A4678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46343-1A11-0C47-9C97-F772EBC9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28D92-3CB7-854B-87A0-7293EED15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C2396-D282-9F49-ACB4-C0FD7242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8C472-F9FF-6749-BBD9-B0CC8606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89D36-A73F-9648-8D95-AE5144A0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C216A-23D9-934A-971C-F72CDA63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1D1E-FA13-EC4F-B43C-040E3B83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90909-39EE-B748-8CE2-61CAD9E7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97934-E26C-F244-B3EE-6934AC10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541C0-EC69-0B4C-99B9-3669E568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5F61D-1CDC-FA41-8C91-49432673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56681-60B6-EC47-BA4F-8C03853B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02E4-DD6F-CF4C-A782-F3435ABC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82C4-1702-A144-A96F-18E9242F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ADD4-DAFD-C442-82D8-8629A9F4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0C6DA-08EF-4145-8E7A-6F8B0EB9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9FDA6-7B94-0547-81D7-3CF7A06E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BD366-E384-854B-83A8-8A53E58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40D9-3B0D-8A4A-A345-712E5FA3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F9EE-05E0-7449-BE21-4F07546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0B985-1212-3445-9C03-FD65BF154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A58FA-B183-9246-9A4B-7C9A2FED8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B810-2A9D-4743-8784-C0472749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1076-FC79-4C40-BC76-43DB29FF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2A99-F124-8143-B30B-FAC81ED2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D788D-4F30-464D-B5A6-EC4CD4EF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EF75E-58C4-2B4A-825C-E562780A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0D2F-86EA-594E-8F2C-E294155B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81FB-4063-7D43-9667-698BCF882ED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C337-E939-4C45-B9EF-6CB48AF81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A1FB-BADF-FA45-BB02-AA9B607B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7854-E7F6-4241-8716-3C617E8FD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to HealthCare in the DMV Areas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2793-C3A0-D846-8C6E-0903D6AD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Ms</a:t>
            </a:r>
            <a:r>
              <a:rPr lang="en-US" dirty="0"/>
              <a:t> Emily Reynolds</a:t>
            </a:r>
          </a:p>
          <a:p>
            <a:r>
              <a:rPr lang="en-US" dirty="0"/>
              <a:t>Mr. Richie </a:t>
            </a:r>
            <a:r>
              <a:rPr lang="en-US" dirty="0" err="1"/>
              <a:t>Pherson</a:t>
            </a:r>
            <a:endParaRPr lang="en-US" dirty="0"/>
          </a:p>
          <a:p>
            <a:r>
              <a:rPr lang="en-US" dirty="0"/>
              <a:t>Mr. Mike Marshall</a:t>
            </a:r>
          </a:p>
          <a:p>
            <a:r>
              <a:rPr lang="en-US" dirty="0"/>
              <a:t>Mr. Vibhanshu Shekhar</a:t>
            </a:r>
          </a:p>
        </p:txBody>
      </p:sp>
    </p:spTree>
    <p:extLst>
      <p:ext uri="{BB962C8B-B14F-4D97-AF65-F5344CB8AC3E}">
        <p14:creationId xmlns:p14="http://schemas.microsoft.com/office/powerpoint/2010/main" val="311566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E077-DE4C-40B6-8039-E79EA69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AC61-E38D-4AC1-88F3-81BFEE73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how economic conditions in specific geographic areas affect access to healthcare in the Washington, DC area. </a:t>
            </a:r>
          </a:p>
          <a:p>
            <a:r>
              <a:rPr lang="en-US" dirty="0"/>
              <a:t>What is the likelihood that more doctors would be located in higher populated areas?</a:t>
            </a:r>
          </a:p>
          <a:p>
            <a:r>
              <a:rPr lang="en-US" dirty="0"/>
              <a:t>Would hospital facilities be located more within higher income or lower income areas?</a:t>
            </a:r>
          </a:p>
          <a:p>
            <a:r>
              <a:rPr lang="en-US" dirty="0"/>
              <a:t>Is the unemployment rate higher in lower income areas?</a:t>
            </a:r>
          </a:p>
          <a:p>
            <a:r>
              <a:rPr lang="en-US" dirty="0"/>
              <a:t>Does per capita income influence the percentage of individuals possess healthcare insurance?</a:t>
            </a:r>
          </a:p>
        </p:txBody>
      </p:sp>
    </p:spTree>
    <p:extLst>
      <p:ext uri="{BB962C8B-B14F-4D97-AF65-F5344CB8AC3E}">
        <p14:creationId xmlns:p14="http://schemas.microsoft.com/office/powerpoint/2010/main" val="29600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465-4D4C-4F6B-8DC4-F06671D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AED0-1D2F-4EAB-B1A3-FC14340C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2BCA-FDC0-4431-8618-FAC509B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BFDA-9560-4892-9EB0-659D2777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83C5-D48E-4219-BB16-04C5FAE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1448-3B0E-4841-8334-D8BB4AB0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313D-D30A-459A-A323-F52A7BE7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F8AB-92FB-443C-A3A2-8A57F2EE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E4F-6AE4-4794-B3B4-0075C47E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4A1A-01EA-4B8B-9E25-F72036AA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98BA-4D88-422D-B8EE-5118A4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82C2-59DB-4682-93F1-DC96A784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Access to HealthCare in the DMV Areas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HealthCare in the DMV Areas</dc:title>
  <dc:creator>Vibhanshu Shekhar</dc:creator>
  <cp:lastModifiedBy>Emily Reynolds</cp:lastModifiedBy>
  <cp:revision>3</cp:revision>
  <dcterms:created xsi:type="dcterms:W3CDTF">2019-04-20T17:09:59Z</dcterms:created>
  <dcterms:modified xsi:type="dcterms:W3CDTF">2019-04-26T01:25:22Z</dcterms:modified>
</cp:coreProperties>
</file>