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>
        <p:scale>
          <a:sx n="96" d="100"/>
          <a:sy n="96" d="100"/>
        </p:scale>
        <p:origin x="-246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2589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7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453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7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8000" t="-25000" r="-4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F181FB-4063-7D43-9667-698BCF882ED9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E8CAEDE-B169-B24F-AAFE-CC58B28C2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7854-E7F6-4241-8716-3C617E8FD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Healthcare Deserts in the DMV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E2793-C3A0-D846-8C6E-0903D6ADE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Emily Reynolds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Mr. Richie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Pherson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Mr. Mike Marshall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Mr. Vibhanshu Shekhar</a:t>
            </a:r>
          </a:p>
        </p:txBody>
      </p:sp>
    </p:spTree>
    <p:extLst>
      <p:ext uri="{BB962C8B-B14F-4D97-AF65-F5344CB8AC3E}">
        <p14:creationId xmlns:p14="http://schemas.microsoft.com/office/powerpoint/2010/main" val="311566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E077-DE4C-40B6-8039-E79EA697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AC61-E38D-4AC1-88F3-81BFEE73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how economic conditions in specific geographic areas affect access to healthcare in the Washington, DC area. </a:t>
            </a:r>
          </a:p>
          <a:p>
            <a:r>
              <a:rPr lang="en-US" dirty="0"/>
              <a:t>What is the likelihood that more doctors are located in more populated areas?</a:t>
            </a:r>
          </a:p>
          <a:p>
            <a:r>
              <a:rPr lang="en-US" dirty="0"/>
              <a:t>Would hospital facilities be located more within higher income or lower income areas?</a:t>
            </a:r>
          </a:p>
          <a:p>
            <a:r>
              <a:rPr lang="en-US" dirty="0"/>
              <a:t>Is the unemployment rate higher in lower income areas?</a:t>
            </a:r>
          </a:p>
          <a:p>
            <a:r>
              <a:rPr lang="en-US" dirty="0"/>
              <a:t>Does per capita income influence the percentage of individuals possess healthcare insurance?</a:t>
            </a:r>
          </a:p>
          <a:p>
            <a:r>
              <a:rPr lang="en-US" dirty="0"/>
              <a:t>We found that</a:t>
            </a:r>
          </a:p>
        </p:txBody>
      </p:sp>
    </p:spTree>
    <p:extLst>
      <p:ext uri="{BB962C8B-B14F-4D97-AF65-F5344CB8AC3E}">
        <p14:creationId xmlns:p14="http://schemas.microsoft.com/office/powerpoint/2010/main" val="296004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465-4D4C-4F6B-8DC4-F06671D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AED0-1D2F-4EAB-B1A3-FC14340C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Provider Data: Doctors and Hospitals</a:t>
            </a:r>
          </a:p>
          <a:p>
            <a:pPr lvl="1"/>
            <a:r>
              <a:rPr lang="en-US" dirty="0"/>
              <a:t>Google Places API</a:t>
            </a:r>
          </a:p>
          <a:p>
            <a:r>
              <a:rPr lang="en-US" dirty="0"/>
              <a:t>Healthcare Coverage</a:t>
            </a:r>
          </a:p>
          <a:p>
            <a:pPr lvl="1"/>
            <a:r>
              <a:rPr lang="en-US" dirty="0"/>
              <a:t>American Fact Finder from the US Census Bureau</a:t>
            </a:r>
          </a:p>
          <a:p>
            <a:r>
              <a:rPr lang="en-US" dirty="0"/>
              <a:t>Economic </a:t>
            </a:r>
            <a:r>
              <a:rPr lang="en-US" dirty="0" err="1"/>
              <a:t>Indivators</a:t>
            </a:r>
            <a:endParaRPr lang="en-US" dirty="0"/>
          </a:p>
          <a:p>
            <a:pPr lvl="1"/>
            <a:r>
              <a:rPr lang="en-US" dirty="0"/>
              <a:t>American Fact Finder from the US Census Bureau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243182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2BCA-FDC0-4431-8618-FAC509BB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BFDA-9560-4892-9EB0-659D2777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Data: </a:t>
            </a:r>
          </a:p>
        </p:txBody>
      </p:sp>
    </p:spTree>
    <p:extLst>
      <p:ext uri="{BB962C8B-B14F-4D97-AF65-F5344CB8AC3E}">
        <p14:creationId xmlns:p14="http://schemas.microsoft.com/office/powerpoint/2010/main" val="16361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83C5-D48E-4219-BB16-04C5FAE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1448-3B0E-4841-8334-D8BB4AB0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92493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313D-D30A-459A-A323-F52A7BE7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F8AB-92FB-443C-A3A2-8A57F2EE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5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9E4F-6AE4-4794-B3B4-0075C47E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4A1A-01EA-4B8B-9E25-F72036AAD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98BA-4D88-422D-B8EE-5118A4EE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82C2-59DB-4682-93F1-DC96A784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375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70</TotalTime>
  <Words>218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Healthcare Deserts in the DMV</vt:lpstr>
      <vt:lpstr>Motivation &amp; Summary Slide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HealthCare in the DMV Areas</dc:title>
  <dc:creator>Vibhanshu Shekhar</dc:creator>
  <cp:lastModifiedBy>Emily Reynolds</cp:lastModifiedBy>
  <cp:revision>8</cp:revision>
  <dcterms:created xsi:type="dcterms:W3CDTF">2019-04-20T17:09:59Z</dcterms:created>
  <dcterms:modified xsi:type="dcterms:W3CDTF">2019-04-26T22:56:55Z</dcterms:modified>
</cp:coreProperties>
</file>