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6"/>
  </p:normalViewPr>
  <p:slideViewPr>
    <p:cSldViewPr snapToGrid="0" snapToObjects="1">
      <p:cViewPr varScale="1">
        <p:scale>
          <a:sx n="94" d="100"/>
          <a:sy n="94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BFBF4-BFB6-9941-9BB8-0C416D5F18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67EC4E-A294-5F4B-BA0E-5CB207716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02021-BFC5-9E40-BCFF-31C790F91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181FB-4063-7D43-9667-698BCF882ED9}" type="datetimeFigureOut">
              <a:rPr lang="en-US" smtClean="0"/>
              <a:t>4/20/19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2B9C8-2EB5-AB46-A7EB-543B2DC92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59CD7-462D-124D-A6C5-A3889778D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AEDE-B169-B24F-AAFE-CC58B28C2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603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282CA-A193-3B48-AED7-284FA62E9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B659F9-1127-4B4D-A159-FE0975926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AAE15-7099-DC41-AD90-01C1FF2EA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181FB-4063-7D43-9667-698BCF882ED9}" type="datetimeFigureOut">
              <a:rPr lang="en-US" smtClean="0"/>
              <a:t>4/20/19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AFF9-42A7-DB4B-B380-4608A3C1D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60BC9-E090-964D-BC79-5E05A73C5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AEDE-B169-B24F-AAFE-CC58B28C2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39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A7E3F8-B7FC-4940-984C-7F257511C8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BC238C-135E-BF49-8B1F-407F9D79B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0D420-A856-9647-85CE-EA6D4CFA2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181FB-4063-7D43-9667-698BCF882ED9}" type="datetimeFigureOut">
              <a:rPr lang="en-US" smtClean="0"/>
              <a:t>4/20/19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4AFFC-DBF7-E643-895B-DFCF4E9D7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2AF31-DBC8-C849-95F2-1A16F56B5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AEDE-B169-B24F-AAFE-CC58B28C2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74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891C2-F1EE-6B41-9CD6-9D8FC6CDC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090E3-5EA5-2846-BF9D-21D796159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17693-D5BE-A94F-B56F-EBAB1D115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181FB-4063-7D43-9667-698BCF882ED9}" type="datetimeFigureOut">
              <a:rPr lang="en-US" smtClean="0"/>
              <a:t>4/20/19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3AEFD-B52A-2F47-A041-77BC26F63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EAA7C-8F04-2946-BADA-473EE64BD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AEDE-B169-B24F-AAFE-CC58B28C2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5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7AABE-0F44-C640-A0B0-AAFB38FD2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783EB-3F82-D446-9FE3-501C30D49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7E75C-9628-5F45-A247-0170F89B1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181FB-4063-7D43-9667-698BCF882ED9}" type="datetimeFigureOut">
              <a:rPr lang="en-US" smtClean="0"/>
              <a:t>4/20/19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98BBC-72F5-4A48-9BC9-9A4694F9B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5D894-8854-D24F-8B7C-2844FADC8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AEDE-B169-B24F-AAFE-CC58B28C2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8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3A460-C6A1-EC47-839C-103881EE7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54560-3B55-C548-851E-1C94DDE35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76F79C-253E-7D47-8666-8BD07195E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2E394-5D32-B142-9862-02EA5ABB7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181FB-4063-7D43-9667-698BCF882ED9}" type="datetimeFigureOut">
              <a:rPr lang="en-US" smtClean="0"/>
              <a:t>4/20/19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B9BD4A-5F9A-374B-9657-80407988C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82C09-864A-F242-A61F-79E497C1F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AEDE-B169-B24F-AAFE-CC58B28C2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540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E9A55-D598-674E-AEE8-03A71E5F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BEF06-059B-1441-ADE0-E42A46785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C46343-1A11-0C47-9C97-F772EBC98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428D92-3CB7-854B-87A0-7293EED15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2C2396-D282-9F49-ACB4-C0FD72423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D8C472-F9FF-6749-BBD9-B0CC86066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181FB-4063-7D43-9667-698BCF882ED9}" type="datetimeFigureOut">
              <a:rPr lang="en-US" smtClean="0"/>
              <a:t>4/20/19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489D36-A73F-9648-8D95-AE5144A0A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FC216A-23D9-934A-971C-F72CDA63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AEDE-B169-B24F-AAFE-CC58B28C2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68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F1D1E-FA13-EC4F-B43C-040E3B83B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C90909-39EE-B748-8CE2-61CAD9E74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181FB-4063-7D43-9667-698BCF882ED9}" type="datetimeFigureOut">
              <a:rPr lang="en-US" smtClean="0"/>
              <a:t>4/20/19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597934-E26C-F244-B3EE-6934AC104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6541C0-EC69-0B4C-99B9-3669E5686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AEDE-B169-B24F-AAFE-CC58B28C2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10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95F61D-1CDC-FA41-8C91-494326734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181FB-4063-7D43-9667-698BCF882ED9}" type="datetimeFigureOut">
              <a:rPr lang="en-US" smtClean="0"/>
              <a:t>4/20/19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956681-60B6-EC47-BA4F-8C03853BC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BA02E4-DD6F-CF4C-A782-F3435ABC8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AEDE-B169-B24F-AAFE-CC58B28C2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39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882C4-1702-A144-A96F-18E9242F5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2ADD4-DAFD-C442-82D8-8629A9F40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10C6DA-08EF-4145-8E7A-6F8B0EB92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9FDA6-7B94-0547-81D7-3CF7A06EB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181FB-4063-7D43-9667-698BCF882ED9}" type="datetimeFigureOut">
              <a:rPr lang="en-US" smtClean="0"/>
              <a:t>4/20/19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6BD366-E384-854B-83A8-8A53E58F5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740D9-3B0D-8A4A-A345-712E5FA37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AEDE-B169-B24F-AAFE-CC58B28C2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47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FF9EE-05E0-7449-BE21-4F0754619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80B985-1212-3445-9C03-FD65BF154C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AA58FA-B183-9246-9A4B-7C9A2FED8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A8B810-2A9D-4743-8784-C04727492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181FB-4063-7D43-9667-698BCF882ED9}" type="datetimeFigureOut">
              <a:rPr lang="en-US" smtClean="0"/>
              <a:t>4/20/19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3C1076-FC79-4C40-BC76-43DB29FF9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D2A99-F124-8143-B30B-FAC81ED2A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AEDE-B169-B24F-AAFE-CC58B28C2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03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0D788D-4F30-464D-B5A6-EC4CD4EF2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EF75E-58C4-2B4A-825C-E562780AA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80D2F-86EA-594E-8F2C-E294155B49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181FB-4063-7D43-9667-698BCF882ED9}" type="datetimeFigureOut">
              <a:rPr lang="en-US" smtClean="0"/>
              <a:t>4/20/19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2C337-E939-4C45-B9EF-6CB48AF81E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4A1FB-BADF-FA45-BB02-AA9B607BC5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CAEDE-B169-B24F-AAFE-CC58B28C2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94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C7854-E7F6-4241-8716-3C617E8FD6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Access to HealthCare in the DMV Areas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6E2793-C3A0-D846-8C6E-0903D6ADE4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Ms</a:t>
            </a:r>
            <a:r>
              <a:rPr lang="en-US" dirty="0"/>
              <a:t> Emily Reynolds</a:t>
            </a:r>
          </a:p>
          <a:p>
            <a:r>
              <a:rPr lang="en-US" dirty="0"/>
              <a:t>Mr. Richie </a:t>
            </a:r>
            <a:r>
              <a:rPr lang="en-US" dirty="0" err="1"/>
              <a:t>Pherson</a:t>
            </a:r>
            <a:endParaRPr lang="en-US" dirty="0"/>
          </a:p>
          <a:p>
            <a:r>
              <a:rPr lang="en-US" dirty="0"/>
              <a:t>Mr. Mike Marshall</a:t>
            </a:r>
          </a:p>
          <a:p>
            <a:r>
              <a:rPr lang="en-US" dirty="0"/>
              <a:t>Mr. Vibhanshu Shekhar</a:t>
            </a:r>
          </a:p>
        </p:txBody>
      </p:sp>
    </p:spTree>
    <p:extLst>
      <p:ext uri="{BB962C8B-B14F-4D97-AF65-F5344CB8AC3E}">
        <p14:creationId xmlns:p14="http://schemas.microsoft.com/office/powerpoint/2010/main" val="3115667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22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Access to HealthCare in the DMV Areas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 to HealthCare in the DMV Areas</dc:title>
  <dc:creator>Vibhanshu Shekhar</dc:creator>
  <cp:lastModifiedBy>Vibhanshu Shekhar</cp:lastModifiedBy>
  <cp:revision>1</cp:revision>
  <dcterms:created xsi:type="dcterms:W3CDTF">2019-04-20T17:09:59Z</dcterms:created>
  <dcterms:modified xsi:type="dcterms:W3CDTF">2019-04-20T17:13:11Z</dcterms:modified>
</cp:coreProperties>
</file>