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7" r:id="rId3"/>
    <p:sldId id="305" r:id="rId4"/>
    <p:sldId id="306" r:id="rId5"/>
    <p:sldId id="307" r:id="rId6"/>
    <p:sldId id="308" r:id="rId7"/>
    <p:sldId id="286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Montserrat ExtraBold" panose="00000900000000000000" pitchFamily="2" charset="0"/>
      <p:bold r:id="rId14"/>
      <p:boldItalic r:id="rId15"/>
    </p:embeddedFont>
    <p:embeddedFont>
      <p:font typeface="Montserrat ExtraLight" panose="00000300000000000000" pitchFamily="2" charset="0"/>
      <p:regular r:id="rId16"/>
      <p:bold r:id="rId17"/>
      <p:italic r:id="rId18"/>
      <p:boldItalic r:id="rId19"/>
    </p:embeddedFont>
    <p:embeddedFont>
      <p:font typeface="Montserrat Medium" panose="00000600000000000000" pitchFamily="2" charset="0"/>
      <p:regular r:id="rId20"/>
      <p:bold r:id="rId21"/>
      <p:italic r:id="rId22"/>
      <p:bold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14E5B7-1859-4493-B8C1-5F61DCF143C9}">
  <a:tblStyle styleId="{7114E5B7-1859-4493-B8C1-5F61DCF143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341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62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115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00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g7f9262ee2f_0_26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7" name="Google Shape;2157;g7f9262ee2f_0_26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924870" y="760375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subTitle" idx="1"/>
          </p:nvPr>
        </p:nvSpPr>
        <p:spPr>
          <a:xfrm>
            <a:off x="924875" y="1684275"/>
            <a:ext cx="33054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3"/>
          <p:cNvSpPr txBox="1"/>
          <p:nvPr/>
        </p:nvSpPr>
        <p:spPr>
          <a:xfrm>
            <a:off x="924875" y="3570000"/>
            <a:ext cx="33054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endParaRPr sz="1000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7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Colors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3016846" y="3711424"/>
            <a:ext cx="3110307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Grupo: João Nicollas, Ana Layza, José Bruno e Leontiev</a:t>
            </a:r>
            <a:endParaRPr sz="1100"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Tags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>
            <a:cxnSpLocks/>
          </p:cNvCxnSpPr>
          <p:nvPr/>
        </p:nvCxnSpPr>
        <p:spPr>
          <a:xfrm>
            <a:off x="3041227" y="2565172"/>
            <a:ext cx="306154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Nomes de Cores: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499" y="1386424"/>
            <a:ext cx="5631633" cy="718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 algn="l">
              <a:buNone/>
            </a:pPr>
            <a:r>
              <a:rPr lang="pt-BR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As cores HTML são especificadas com nomes de cores predefinidos ou com valores RGB, HEX, HSL, RGBA ou HSLA.</a:t>
            </a:r>
          </a:p>
          <a:p>
            <a:pPr marL="155575" indent="0">
              <a:buNone/>
            </a:pPr>
            <a:br>
              <a:rPr lang="pt-BR" dirty="0"/>
            </a:b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D1F16291-D0FF-400E-8260-4E14BDB67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00" y="2255137"/>
            <a:ext cx="6674200" cy="1020260"/>
          </a:xfrm>
          <a:prstGeom prst="rect">
            <a:avLst/>
          </a:prstGeom>
        </p:spPr>
      </p:pic>
      <p:sp>
        <p:nvSpPr>
          <p:cNvPr id="8" name="Google Shape;171;p39">
            <a:extLst>
              <a:ext uri="{FF2B5EF4-FFF2-40B4-BE49-F238E27FC236}">
                <a16:creationId xmlns:a16="http://schemas.microsoft.com/office/drawing/2014/main" id="{11DFB854-EFD8-4350-879D-CA05C0919AAC}"/>
              </a:ext>
            </a:extLst>
          </p:cNvPr>
          <p:cNvSpPr txBox="1">
            <a:spLocks/>
          </p:cNvSpPr>
          <p:nvPr/>
        </p:nvSpPr>
        <p:spPr>
          <a:xfrm>
            <a:off x="938500" y="3757076"/>
            <a:ext cx="5631633" cy="71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5575" indent="0">
              <a:buFont typeface="Montserrat"/>
              <a:buNone/>
            </a:pPr>
            <a:r>
              <a:rPr lang="pt-BR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 HTML suporta 140 nomes de cores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padão</a:t>
            </a:r>
            <a:r>
              <a:rPr lang="pt-BR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Cores de Fundo:</a:t>
            </a:r>
            <a:br>
              <a:rPr lang="en" dirty="0"/>
            </a:br>
            <a:r>
              <a:rPr lang="en" dirty="0"/>
              <a:t>(Background-Color)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562531"/>
            <a:ext cx="5631633" cy="718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 algn="l">
              <a:buNone/>
            </a:pPr>
            <a:r>
              <a:rPr lang="pt-BR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Você pode definir a cor de fundo para elementos HTML:</a:t>
            </a:r>
            <a:br>
              <a:rPr lang="pt-BR" dirty="0"/>
            </a:b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6A4C6316-AC2C-42F9-94C0-1B1C20360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2104666"/>
            <a:ext cx="7064587" cy="179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3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Cores de texto: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562531"/>
            <a:ext cx="5631633" cy="718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 algn="l">
              <a:buNone/>
            </a:pPr>
            <a:r>
              <a:rPr lang="pt-BR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Você pode definir a cor do texto:</a:t>
            </a:r>
            <a:br>
              <a:rPr lang="pt-BR" dirty="0"/>
            </a:b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4687A84E-D241-4B2A-838E-A4026F11A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90" y="2011652"/>
            <a:ext cx="7878020" cy="186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2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 da borda: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562531"/>
            <a:ext cx="5631633" cy="718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 algn="l">
              <a:buNone/>
            </a:pPr>
            <a:r>
              <a:rPr lang="pt-BR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Você pode definir a cor das bordas:</a:t>
            </a:r>
            <a:br>
              <a:rPr lang="pt-BR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091F158B-F982-4B59-82C2-41D43C47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29" y="2050346"/>
            <a:ext cx="7708142" cy="227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8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Valores de cor: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762394" y="1087949"/>
            <a:ext cx="5631633" cy="718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 algn="l">
              <a:buNone/>
            </a:pPr>
            <a:r>
              <a:rPr lang="pt-BR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Em HTML, as cores também podem ser especificadas usando valores RGB, valores HEX, valores HSL, valores RGBA e valores HSLA.</a:t>
            </a:r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96C84334-5149-48C3-A721-3B169AED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73" y="1699050"/>
            <a:ext cx="7504853" cy="125682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C12CDDB-2D3E-4C15-AEB8-FC64C052A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74" y="2903759"/>
            <a:ext cx="7504854" cy="8647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E7ABDFC-38AF-4067-BA0A-22EEC9D27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572" y="3768506"/>
            <a:ext cx="7504853" cy="12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3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68"/>
          <p:cNvSpPr txBox="1">
            <a:spLocks noGrp="1"/>
          </p:cNvSpPr>
          <p:nvPr>
            <p:ph type="title"/>
          </p:nvPr>
        </p:nvSpPr>
        <p:spPr>
          <a:xfrm>
            <a:off x="829542" y="1715415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Obrigado!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BD2830-3CA0-4567-AD58-7A8943099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74" y="3372929"/>
            <a:ext cx="3667637" cy="1228896"/>
          </a:xfrm>
          <a:prstGeom prst="rect">
            <a:avLst/>
          </a:prstGeom>
        </p:spPr>
      </p:pic>
      <p:cxnSp>
        <p:nvCxnSpPr>
          <p:cNvPr id="22" name="Google Shape;2154;p67">
            <a:extLst>
              <a:ext uri="{FF2B5EF4-FFF2-40B4-BE49-F238E27FC236}">
                <a16:creationId xmlns:a16="http://schemas.microsoft.com/office/drawing/2014/main" id="{E8774D87-47C7-4C44-A4B5-5FEC2C01B65D}"/>
              </a:ext>
            </a:extLst>
          </p:cNvPr>
          <p:cNvCxnSpPr/>
          <p:nvPr/>
        </p:nvCxnSpPr>
        <p:spPr>
          <a:xfrm>
            <a:off x="829542" y="2234710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130</Words>
  <Application>Microsoft Office PowerPoint</Application>
  <PresentationFormat>Apresentação na tela (16:9)</PresentationFormat>
  <Paragraphs>16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Montserrat ExtraLight</vt:lpstr>
      <vt:lpstr>Montserrat Medium</vt:lpstr>
      <vt:lpstr>Verdana</vt:lpstr>
      <vt:lpstr>Montserrat ExtraBold</vt:lpstr>
      <vt:lpstr>Montserrat</vt:lpstr>
      <vt:lpstr>Arial</vt:lpstr>
      <vt:lpstr>Futuristic Background by Slidesgo</vt:lpstr>
      <vt:lpstr>HTML Colors</vt:lpstr>
      <vt:lpstr>Nomes de Cores:</vt:lpstr>
      <vt:lpstr>Cores de Fundo: (Background-Color)</vt:lpstr>
      <vt:lpstr>Cores de texto:</vt:lpstr>
      <vt:lpstr>Cor da borda:</vt:lpstr>
      <vt:lpstr>Valores de cor: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Colors</dc:title>
  <cp:lastModifiedBy>Joao Nicollas Gomes Alves</cp:lastModifiedBy>
  <cp:revision>3</cp:revision>
  <dcterms:modified xsi:type="dcterms:W3CDTF">2024-08-24T21:34:59Z</dcterms:modified>
</cp:coreProperties>
</file>