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9" r:id="rId4"/>
  </p:sldMasterIdLst>
  <p:notesMasterIdLst>
    <p:notesMasterId r:id="rId8"/>
  </p:notesMasterIdLst>
  <p:handoutMasterIdLst>
    <p:handoutMasterId r:id="rId9"/>
  </p:handoutMasterIdLst>
  <p:sldIdLst>
    <p:sldId id="267" r:id="rId5"/>
    <p:sldId id="273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274" autoAdjust="0"/>
  </p:normalViewPr>
  <p:slideViewPr>
    <p:cSldViewPr snapToGrid="0" showGuides="1">
      <p:cViewPr varScale="1">
        <p:scale>
          <a:sx n="72" d="100"/>
          <a:sy n="72" d="100"/>
        </p:scale>
        <p:origin x="654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5BBB0-6A75-49B4-96F8-EC31CE59A5FB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045C753-6337-4BA8-BA3D-23612AEBE1C7}">
      <dgm:prSet/>
      <dgm:spPr/>
      <dgm:t>
        <a:bodyPr/>
        <a:lstStyle/>
        <a:p>
          <a:r>
            <a:rPr lang="en-US" b="1" dirty="0"/>
            <a:t>Data Munging &amp; Coding</a:t>
          </a:r>
          <a:endParaRPr lang="en-US" dirty="0"/>
        </a:p>
      </dgm:t>
    </dgm:pt>
    <dgm:pt modelId="{A7FE406A-C95B-4619-974A-9498D015F2A1}" type="parTrans" cxnId="{80E98694-E3B4-44EE-8E02-0F430728BAFE}">
      <dgm:prSet/>
      <dgm:spPr/>
      <dgm:t>
        <a:bodyPr/>
        <a:lstStyle/>
        <a:p>
          <a:endParaRPr lang="en-US"/>
        </a:p>
      </dgm:t>
    </dgm:pt>
    <dgm:pt modelId="{CA508EC1-A77B-4FEB-A709-7D5355E1EE9C}" type="sibTrans" cxnId="{80E98694-E3B4-44EE-8E02-0F430728BAFE}">
      <dgm:prSet/>
      <dgm:spPr/>
      <dgm:t>
        <a:bodyPr/>
        <a:lstStyle/>
        <a:p>
          <a:endParaRPr lang="en-US"/>
        </a:p>
      </dgm:t>
    </dgm:pt>
    <dgm:pt modelId="{BF49A2E0-5B1C-4AF2-A070-6757F5784E64}">
      <dgm:prSet/>
      <dgm:spPr/>
      <dgm:t>
        <a:bodyPr/>
        <a:lstStyle/>
        <a:p>
          <a:r>
            <a:rPr lang="en-US" b="1"/>
            <a:t>Visuals</a:t>
          </a:r>
          <a:endParaRPr lang="en-US"/>
        </a:p>
      </dgm:t>
    </dgm:pt>
    <dgm:pt modelId="{F9081F81-3FBE-48FF-B60E-D1FE8E8C181D}" type="parTrans" cxnId="{23C095B3-1992-417F-AB78-87029F719886}">
      <dgm:prSet/>
      <dgm:spPr/>
      <dgm:t>
        <a:bodyPr/>
        <a:lstStyle/>
        <a:p>
          <a:endParaRPr lang="en-US"/>
        </a:p>
      </dgm:t>
    </dgm:pt>
    <dgm:pt modelId="{F7C08ADC-AF8A-4F85-8858-FDA85C557244}" type="sibTrans" cxnId="{23C095B3-1992-417F-AB78-87029F719886}">
      <dgm:prSet/>
      <dgm:spPr/>
      <dgm:t>
        <a:bodyPr/>
        <a:lstStyle/>
        <a:p>
          <a:endParaRPr lang="en-US"/>
        </a:p>
      </dgm:t>
    </dgm:pt>
    <dgm:pt modelId="{5B9653B5-8467-4F3C-B0CA-786F75C74B3C}">
      <dgm:prSet/>
      <dgm:spPr/>
      <dgm:t>
        <a:bodyPr/>
        <a:lstStyle/>
        <a:p>
          <a:r>
            <a:rPr lang="en-US" b="1"/>
            <a:t>Barriers/Lesson Learned</a:t>
          </a:r>
          <a:endParaRPr lang="en-US"/>
        </a:p>
      </dgm:t>
    </dgm:pt>
    <dgm:pt modelId="{AA0DD33E-1F7D-4939-B8D5-4E873759EE2F}" type="parTrans" cxnId="{B7E09EE2-C61E-432F-B668-6ADB86A58A25}">
      <dgm:prSet/>
      <dgm:spPr/>
      <dgm:t>
        <a:bodyPr/>
        <a:lstStyle/>
        <a:p>
          <a:endParaRPr lang="en-US"/>
        </a:p>
      </dgm:t>
    </dgm:pt>
    <dgm:pt modelId="{AF3A906F-BB38-4784-B262-B53B881FE5BD}" type="sibTrans" cxnId="{B7E09EE2-C61E-432F-B668-6ADB86A58A25}">
      <dgm:prSet/>
      <dgm:spPr/>
      <dgm:t>
        <a:bodyPr/>
        <a:lstStyle/>
        <a:p>
          <a:endParaRPr lang="en-US"/>
        </a:p>
      </dgm:t>
    </dgm:pt>
    <dgm:pt modelId="{FCA4B108-B534-4D6C-BC17-A6E5D55FE885}" type="pres">
      <dgm:prSet presAssocID="{30B5BBB0-6A75-49B4-96F8-EC31CE59A5FB}" presName="linear" presStyleCnt="0">
        <dgm:presLayoutVars>
          <dgm:dir/>
          <dgm:animLvl val="lvl"/>
          <dgm:resizeHandles val="exact"/>
        </dgm:presLayoutVars>
      </dgm:prSet>
      <dgm:spPr/>
    </dgm:pt>
    <dgm:pt modelId="{7176D851-C76F-439B-AF34-C7D16F115CCF}" type="pres">
      <dgm:prSet presAssocID="{7045C753-6337-4BA8-BA3D-23612AEBE1C7}" presName="parentLin" presStyleCnt="0"/>
      <dgm:spPr/>
    </dgm:pt>
    <dgm:pt modelId="{6A1B7049-CC7E-4718-827C-7AE3FABD7D76}" type="pres">
      <dgm:prSet presAssocID="{7045C753-6337-4BA8-BA3D-23612AEBE1C7}" presName="parentLeftMargin" presStyleLbl="node1" presStyleIdx="0" presStyleCnt="3"/>
      <dgm:spPr/>
    </dgm:pt>
    <dgm:pt modelId="{C160C214-C0AF-4619-AE53-530207BE92CC}" type="pres">
      <dgm:prSet presAssocID="{7045C753-6337-4BA8-BA3D-23612AEBE1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A27BAA-14D0-4DC9-B0FD-01631D42FFB6}" type="pres">
      <dgm:prSet presAssocID="{7045C753-6337-4BA8-BA3D-23612AEBE1C7}" presName="negativeSpace" presStyleCnt="0"/>
      <dgm:spPr/>
    </dgm:pt>
    <dgm:pt modelId="{8E805F42-E351-4FDC-B881-8BB8C285B61E}" type="pres">
      <dgm:prSet presAssocID="{7045C753-6337-4BA8-BA3D-23612AEBE1C7}" presName="childText" presStyleLbl="conFgAcc1" presStyleIdx="0" presStyleCnt="3">
        <dgm:presLayoutVars>
          <dgm:bulletEnabled val="1"/>
        </dgm:presLayoutVars>
      </dgm:prSet>
      <dgm:spPr/>
    </dgm:pt>
    <dgm:pt modelId="{C0CB55FC-E847-4113-AE71-CC6A1E518206}" type="pres">
      <dgm:prSet presAssocID="{CA508EC1-A77B-4FEB-A709-7D5355E1EE9C}" presName="spaceBetweenRectangles" presStyleCnt="0"/>
      <dgm:spPr/>
    </dgm:pt>
    <dgm:pt modelId="{CCC4CA8B-6F12-4A96-B32C-0AB28A16F117}" type="pres">
      <dgm:prSet presAssocID="{BF49A2E0-5B1C-4AF2-A070-6757F5784E64}" presName="parentLin" presStyleCnt="0"/>
      <dgm:spPr/>
    </dgm:pt>
    <dgm:pt modelId="{8767F3A8-6C59-4D1E-8EC1-8CAD0D80A886}" type="pres">
      <dgm:prSet presAssocID="{BF49A2E0-5B1C-4AF2-A070-6757F5784E64}" presName="parentLeftMargin" presStyleLbl="node1" presStyleIdx="0" presStyleCnt="3"/>
      <dgm:spPr/>
    </dgm:pt>
    <dgm:pt modelId="{0CF6A664-7FE2-49A1-BFEA-7987949AD2F9}" type="pres">
      <dgm:prSet presAssocID="{BF49A2E0-5B1C-4AF2-A070-6757F5784E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A4C58B-A0A4-499C-8A6F-75B09692EEF0}" type="pres">
      <dgm:prSet presAssocID="{BF49A2E0-5B1C-4AF2-A070-6757F5784E64}" presName="negativeSpace" presStyleCnt="0"/>
      <dgm:spPr/>
    </dgm:pt>
    <dgm:pt modelId="{CCC70085-2DC4-4AEC-8CAF-0ED32F2BE2D8}" type="pres">
      <dgm:prSet presAssocID="{BF49A2E0-5B1C-4AF2-A070-6757F5784E64}" presName="childText" presStyleLbl="conFgAcc1" presStyleIdx="1" presStyleCnt="3">
        <dgm:presLayoutVars>
          <dgm:bulletEnabled val="1"/>
        </dgm:presLayoutVars>
      </dgm:prSet>
      <dgm:spPr/>
    </dgm:pt>
    <dgm:pt modelId="{04D2F999-4611-4D27-930D-DE468360BC36}" type="pres">
      <dgm:prSet presAssocID="{F7C08ADC-AF8A-4F85-8858-FDA85C557244}" presName="spaceBetweenRectangles" presStyleCnt="0"/>
      <dgm:spPr/>
    </dgm:pt>
    <dgm:pt modelId="{E59BBB72-1275-4C69-8BA8-DFA9002DB92F}" type="pres">
      <dgm:prSet presAssocID="{5B9653B5-8467-4F3C-B0CA-786F75C74B3C}" presName="parentLin" presStyleCnt="0"/>
      <dgm:spPr/>
    </dgm:pt>
    <dgm:pt modelId="{4F527E90-D556-4C52-822F-8B642B409EE1}" type="pres">
      <dgm:prSet presAssocID="{5B9653B5-8467-4F3C-B0CA-786F75C74B3C}" presName="parentLeftMargin" presStyleLbl="node1" presStyleIdx="1" presStyleCnt="3"/>
      <dgm:spPr/>
    </dgm:pt>
    <dgm:pt modelId="{30430EE2-796D-41F6-9104-B52162B4891B}" type="pres">
      <dgm:prSet presAssocID="{5B9653B5-8467-4F3C-B0CA-786F75C74B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B62C46B-A237-45CA-8146-01B28B63AC2B}" type="pres">
      <dgm:prSet presAssocID="{5B9653B5-8467-4F3C-B0CA-786F75C74B3C}" presName="negativeSpace" presStyleCnt="0"/>
      <dgm:spPr/>
    </dgm:pt>
    <dgm:pt modelId="{72BB086D-139E-4177-B468-111775FE5534}" type="pres">
      <dgm:prSet presAssocID="{5B9653B5-8467-4F3C-B0CA-786F75C74B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A0D400C-33EA-4822-997F-6B4EB2251A5E}" type="presOf" srcId="{5B9653B5-8467-4F3C-B0CA-786F75C74B3C}" destId="{4F527E90-D556-4C52-822F-8B642B409EE1}" srcOrd="0" destOrd="0" presId="urn:microsoft.com/office/officeart/2005/8/layout/list1"/>
    <dgm:cxn modelId="{1C25D624-94E6-48AD-A419-1A1388139A38}" type="presOf" srcId="{7045C753-6337-4BA8-BA3D-23612AEBE1C7}" destId="{C160C214-C0AF-4619-AE53-530207BE92CC}" srcOrd="1" destOrd="0" presId="urn:microsoft.com/office/officeart/2005/8/layout/list1"/>
    <dgm:cxn modelId="{80E98694-E3B4-44EE-8E02-0F430728BAFE}" srcId="{30B5BBB0-6A75-49B4-96F8-EC31CE59A5FB}" destId="{7045C753-6337-4BA8-BA3D-23612AEBE1C7}" srcOrd="0" destOrd="0" parTransId="{A7FE406A-C95B-4619-974A-9498D015F2A1}" sibTransId="{CA508EC1-A77B-4FEB-A709-7D5355E1EE9C}"/>
    <dgm:cxn modelId="{23C095B3-1992-417F-AB78-87029F719886}" srcId="{30B5BBB0-6A75-49B4-96F8-EC31CE59A5FB}" destId="{BF49A2E0-5B1C-4AF2-A070-6757F5784E64}" srcOrd="1" destOrd="0" parTransId="{F9081F81-3FBE-48FF-B60E-D1FE8E8C181D}" sibTransId="{F7C08ADC-AF8A-4F85-8858-FDA85C557244}"/>
    <dgm:cxn modelId="{F71200BA-3FE9-4F5C-8E29-6401119153A2}" type="presOf" srcId="{7045C753-6337-4BA8-BA3D-23612AEBE1C7}" destId="{6A1B7049-CC7E-4718-827C-7AE3FABD7D76}" srcOrd="0" destOrd="0" presId="urn:microsoft.com/office/officeart/2005/8/layout/list1"/>
    <dgm:cxn modelId="{91E108CF-EB81-48A2-B51F-8E954B6D7FE3}" type="presOf" srcId="{BF49A2E0-5B1C-4AF2-A070-6757F5784E64}" destId="{8767F3A8-6C59-4D1E-8EC1-8CAD0D80A886}" srcOrd="0" destOrd="0" presId="urn:microsoft.com/office/officeart/2005/8/layout/list1"/>
    <dgm:cxn modelId="{437AEED1-C0A1-4C28-AC2C-DA54982B7FE3}" type="presOf" srcId="{30B5BBB0-6A75-49B4-96F8-EC31CE59A5FB}" destId="{FCA4B108-B534-4D6C-BC17-A6E5D55FE885}" srcOrd="0" destOrd="0" presId="urn:microsoft.com/office/officeart/2005/8/layout/list1"/>
    <dgm:cxn modelId="{7F3466E1-4FF8-480D-9E4C-75D1F992AA28}" type="presOf" srcId="{BF49A2E0-5B1C-4AF2-A070-6757F5784E64}" destId="{0CF6A664-7FE2-49A1-BFEA-7987949AD2F9}" srcOrd="1" destOrd="0" presId="urn:microsoft.com/office/officeart/2005/8/layout/list1"/>
    <dgm:cxn modelId="{B7E09EE2-C61E-432F-B668-6ADB86A58A25}" srcId="{30B5BBB0-6A75-49B4-96F8-EC31CE59A5FB}" destId="{5B9653B5-8467-4F3C-B0CA-786F75C74B3C}" srcOrd="2" destOrd="0" parTransId="{AA0DD33E-1F7D-4939-B8D5-4E873759EE2F}" sibTransId="{AF3A906F-BB38-4784-B262-B53B881FE5BD}"/>
    <dgm:cxn modelId="{A7B6FDE3-EC2D-4BB3-B81D-7DB8B60D360E}" type="presOf" srcId="{5B9653B5-8467-4F3C-B0CA-786F75C74B3C}" destId="{30430EE2-796D-41F6-9104-B52162B4891B}" srcOrd="1" destOrd="0" presId="urn:microsoft.com/office/officeart/2005/8/layout/list1"/>
    <dgm:cxn modelId="{89543EC9-5ED4-458B-B4A0-7685426C13F4}" type="presParOf" srcId="{FCA4B108-B534-4D6C-BC17-A6E5D55FE885}" destId="{7176D851-C76F-439B-AF34-C7D16F115CCF}" srcOrd="0" destOrd="0" presId="urn:microsoft.com/office/officeart/2005/8/layout/list1"/>
    <dgm:cxn modelId="{2B054898-DAEB-4C05-8C92-066ADBBDC2BA}" type="presParOf" srcId="{7176D851-C76F-439B-AF34-C7D16F115CCF}" destId="{6A1B7049-CC7E-4718-827C-7AE3FABD7D76}" srcOrd="0" destOrd="0" presId="urn:microsoft.com/office/officeart/2005/8/layout/list1"/>
    <dgm:cxn modelId="{FE851091-2601-4774-A062-10F15E35BCF5}" type="presParOf" srcId="{7176D851-C76F-439B-AF34-C7D16F115CCF}" destId="{C160C214-C0AF-4619-AE53-530207BE92CC}" srcOrd="1" destOrd="0" presId="urn:microsoft.com/office/officeart/2005/8/layout/list1"/>
    <dgm:cxn modelId="{AEEB3749-EF49-4818-A161-7D5C8550DB06}" type="presParOf" srcId="{FCA4B108-B534-4D6C-BC17-A6E5D55FE885}" destId="{A1A27BAA-14D0-4DC9-B0FD-01631D42FFB6}" srcOrd="1" destOrd="0" presId="urn:microsoft.com/office/officeart/2005/8/layout/list1"/>
    <dgm:cxn modelId="{FB1E77AC-22B8-4901-A3B3-0119B672CA5A}" type="presParOf" srcId="{FCA4B108-B534-4D6C-BC17-A6E5D55FE885}" destId="{8E805F42-E351-4FDC-B881-8BB8C285B61E}" srcOrd="2" destOrd="0" presId="urn:microsoft.com/office/officeart/2005/8/layout/list1"/>
    <dgm:cxn modelId="{0B5A22FD-8FBB-4BD9-8E72-2D0F11EA00B5}" type="presParOf" srcId="{FCA4B108-B534-4D6C-BC17-A6E5D55FE885}" destId="{C0CB55FC-E847-4113-AE71-CC6A1E518206}" srcOrd="3" destOrd="0" presId="urn:microsoft.com/office/officeart/2005/8/layout/list1"/>
    <dgm:cxn modelId="{C9EF7A58-660C-4FAD-A722-F8B19A72CC65}" type="presParOf" srcId="{FCA4B108-B534-4D6C-BC17-A6E5D55FE885}" destId="{CCC4CA8B-6F12-4A96-B32C-0AB28A16F117}" srcOrd="4" destOrd="0" presId="urn:microsoft.com/office/officeart/2005/8/layout/list1"/>
    <dgm:cxn modelId="{423C27CD-21E3-4B6C-B28E-0E2188021534}" type="presParOf" srcId="{CCC4CA8B-6F12-4A96-B32C-0AB28A16F117}" destId="{8767F3A8-6C59-4D1E-8EC1-8CAD0D80A886}" srcOrd="0" destOrd="0" presId="urn:microsoft.com/office/officeart/2005/8/layout/list1"/>
    <dgm:cxn modelId="{DB8A6998-DB60-480A-AB2F-E02C81DD4CDA}" type="presParOf" srcId="{CCC4CA8B-6F12-4A96-B32C-0AB28A16F117}" destId="{0CF6A664-7FE2-49A1-BFEA-7987949AD2F9}" srcOrd="1" destOrd="0" presId="urn:microsoft.com/office/officeart/2005/8/layout/list1"/>
    <dgm:cxn modelId="{6FCC0B3D-7E9E-4AEC-97CE-B9E3FB066B3F}" type="presParOf" srcId="{FCA4B108-B534-4D6C-BC17-A6E5D55FE885}" destId="{8FA4C58B-A0A4-499C-8A6F-75B09692EEF0}" srcOrd="5" destOrd="0" presId="urn:microsoft.com/office/officeart/2005/8/layout/list1"/>
    <dgm:cxn modelId="{4EA48BC4-8592-4CA1-971D-716CD94E2BE8}" type="presParOf" srcId="{FCA4B108-B534-4D6C-BC17-A6E5D55FE885}" destId="{CCC70085-2DC4-4AEC-8CAF-0ED32F2BE2D8}" srcOrd="6" destOrd="0" presId="urn:microsoft.com/office/officeart/2005/8/layout/list1"/>
    <dgm:cxn modelId="{0ADB7372-F09F-4302-8B14-B78A408250BD}" type="presParOf" srcId="{FCA4B108-B534-4D6C-BC17-A6E5D55FE885}" destId="{04D2F999-4611-4D27-930D-DE468360BC36}" srcOrd="7" destOrd="0" presId="urn:microsoft.com/office/officeart/2005/8/layout/list1"/>
    <dgm:cxn modelId="{39FC2D96-59E9-4B0E-B318-D5C1BD5B1612}" type="presParOf" srcId="{FCA4B108-B534-4D6C-BC17-A6E5D55FE885}" destId="{E59BBB72-1275-4C69-8BA8-DFA9002DB92F}" srcOrd="8" destOrd="0" presId="urn:microsoft.com/office/officeart/2005/8/layout/list1"/>
    <dgm:cxn modelId="{38EE5142-AF5D-4DC1-8F7D-15E2C213F5EB}" type="presParOf" srcId="{E59BBB72-1275-4C69-8BA8-DFA9002DB92F}" destId="{4F527E90-D556-4C52-822F-8B642B409EE1}" srcOrd="0" destOrd="0" presId="urn:microsoft.com/office/officeart/2005/8/layout/list1"/>
    <dgm:cxn modelId="{20588B22-FBB2-49BF-971A-11931CB7E4FB}" type="presParOf" srcId="{E59BBB72-1275-4C69-8BA8-DFA9002DB92F}" destId="{30430EE2-796D-41F6-9104-B52162B4891B}" srcOrd="1" destOrd="0" presId="urn:microsoft.com/office/officeart/2005/8/layout/list1"/>
    <dgm:cxn modelId="{65829258-727C-4299-8CA7-DDFCF0E4F7A2}" type="presParOf" srcId="{FCA4B108-B534-4D6C-BC17-A6E5D55FE885}" destId="{FB62C46B-A237-45CA-8146-01B28B63AC2B}" srcOrd="9" destOrd="0" presId="urn:microsoft.com/office/officeart/2005/8/layout/list1"/>
    <dgm:cxn modelId="{55DE5558-A453-4F8A-A3B7-A430FE03498D}" type="presParOf" srcId="{FCA4B108-B534-4D6C-BC17-A6E5D55FE885}" destId="{72BB086D-139E-4177-B468-111775FE55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05F42-E351-4FDC-B881-8BB8C285B61E}">
      <dsp:nvSpPr>
        <dsp:cNvPr id="0" name=""/>
        <dsp:cNvSpPr/>
      </dsp:nvSpPr>
      <dsp:spPr>
        <a:xfrm>
          <a:off x="0" y="519753"/>
          <a:ext cx="10576558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0C214-C0AF-4619-AE53-530207BE92CC}">
      <dsp:nvSpPr>
        <dsp:cNvPr id="0" name=""/>
        <dsp:cNvSpPr/>
      </dsp:nvSpPr>
      <dsp:spPr>
        <a:xfrm>
          <a:off x="528827" y="62193"/>
          <a:ext cx="7403590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Data Munging &amp; Coding</a:t>
          </a:r>
          <a:endParaRPr lang="en-US" sz="3100" kern="1200" dirty="0"/>
        </a:p>
      </dsp:txBody>
      <dsp:txXfrm>
        <a:off x="573499" y="106865"/>
        <a:ext cx="7314246" cy="825776"/>
      </dsp:txXfrm>
    </dsp:sp>
    <dsp:sp modelId="{CCC70085-2DC4-4AEC-8CAF-0ED32F2BE2D8}">
      <dsp:nvSpPr>
        <dsp:cNvPr id="0" name=""/>
        <dsp:cNvSpPr/>
      </dsp:nvSpPr>
      <dsp:spPr>
        <a:xfrm>
          <a:off x="0" y="1925913"/>
          <a:ext cx="10576558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6A664-7FE2-49A1-BFEA-7987949AD2F9}">
      <dsp:nvSpPr>
        <dsp:cNvPr id="0" name=""/>
        <dsp:cNvSpPr/>
      </dsp:nvSpPr>
      <dsp:spPr>
        <a:xfrm>
          <a:off x="528827" y="1468353"/>
          <a:ext cx="7403590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Visuals</a:t>
          </a:r>
          <a:endParaRPr lang="en-US" sz="3100" kern="1200"/>
        </a:p>
      </dsp:txBody>
      <dsp:txXfrm>
        <a:off x="573499" y="1513025"/>
        <a:ext cx="7314246" cy="825776"/>
      </dsp:txXfrm>
    </dsp:sp>
    <dsp:sp modelId="{72BB086D-139E-4177-B468-111775FE5534}">
      <dsp:nvSpPr>
        <dsp:cNvPr id="0" name=""/>
        <dsp:cNvSpPr/>
      </dsp:nvSpPr>
      <dsp:spPr>
        <a:xfrm>
          <a:off x="0" y="3332074"/>
          <a:ext cx="10576558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0EE2-796D-41F6-9104-B52162B4891B}">
      <dsp:nvSpPr>
        <dsp:cNvPr id="0" name=""/>
        <dsp:cNvSpPr/>
      </dsp:nvSpPr>
      <dsp:spPr>
        <a:xfrm>
          <a:off x="528827" y="2874514"/>
          <a:ext cx="7403590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Barriers/Lesson Learned</a:t>
          </a:r>
          <a:endParaRPr lang="en-US" sz="3100" kern="1200"/>
        </a:p>
      </dsp:txBody>
      <dsp:txXfrm>
        <a:off x="573499" y="2919186"/>
        <a:ext cx="731424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25.09.2019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AB3A824-1A51-4B26-AD58-A6D8E14F6C04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Graphic 37">
            <a:extLst>
              <a:ext uri="{FF2B5EF4-FFF2-40B4-BE49-F238E27FC236}">
                <a16:creationId xmlns:a16="http://schemas.microsoft.com/office/drawing/2014/main" id="{C3FA5ACC-A724-F149-93D0-27CF85368AD7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Graphic 36">
            <a:extLst>
              <a:ext uri="{FF2B5EF4-FFF2-40B4-BE49-F238E27FC236}">
                <a16:creationId xmlns:a16="http://schemas.microsoft.com/office/drawing/2014/main" id="{CEE1F6CE-2302-8D4B-AC18-C8C7884D3C2F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6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9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83464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9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81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097B1F-FAF3-4649-AE0C-6418CD9F23B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D17097D7-BE8A-734F-BCE8-07C0F3BF5063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35" name="Graphic 39">
            <a:extLst>
              <a:ext uri="{FF2B5EF4-FFF2-40B4-BE49-F238E27FC236}">
                <a16:creationId xmlns:a16="http://schemas.microsoft.com/office/drawing/2014/main" id="{BC201857-67F8-0A41-827B-271E8DABBD0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C470D331-1195-0A43-86DE-E6462AC20194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7" name="Freeform: Shape 42">
              <a:extLst>
                <a:ext uri="{FF2B5EF4-FFF2-40B4-BE49-F238E27FC236}">
                  <a16:creationId xmlns:a16="http://schemas.microsoft.com/office/drawing/2014/main" id="{978C509D-74C1-794D-9394-517377F5410B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638CB368-F61C-5945-A81E-4F23C2218BE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9" name="Freeform: Shape 44">
              <a:extLst>
                <a:ext uri="{FF2B5EF4-FFF2-40B4-BE49-F238E27FC236}">
                  <a16:creationId xmlns:a16="http://schemas.microsoft.com/office/drawing/2014/main" id="{3279686A-D521-1F4F-8073-FB48619EF8E4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0" name="Freeform: Shape 45">
              <a:extLst>
                <a:ext uri="{FF2B5EF4-FFF2-40B4-BE49-F238E27FC236}">
                  <a16:creationId xmlns:a16="http://schemas.microsoft.com/office/drawing/2014/main" id="{E3EDED1E-9E6A-3F41-90A5-A73731672A5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:a16="http://schemas.microsoft.com/office/drawing/2014/main" id="{2BAA5FFA-D11E-5E4B-B7A3-734872EED4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2" name="Graphic 19">
            <a:extLst>
              <a:ext uri="{FF2B5EF4-FFF2-40B4-BE49-F238E27FC236}">
                <a16:creationId xmlns:a16="http://schemas.microsoft.com/office/drawing/2014/main" id="{0A157E45-B15B-F74C-9D41-9243E2594E48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720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1D083B-03E6-6543-BC19-FF137395ADA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43713761-77E4-4543-9B3B-0B7127C11957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9">
            <a:extLst>
              <a:ext uri="{FF2B5EF4-FFF2-40B4-BE49-F238E27FC236}">
                <a16:creationId xmlns:a16="http://schemas.microsoft.com/office/drawing/2014/main" id="{A11C868A-9D14-BB45-B0F0-427C51EA4013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DB57C1FE-2C48-7945-A67A-21C7065F4E40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339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8BADD5-5F30-944A-A73B-ED42CACBCB33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9C022809-2CFD-7944-A469-090D0540E148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36" name="Graphic 39">
            <a:extLst>
              <a:ext uri="{FF2B5EF4-FFF2-40B4-BE49-F238E27FC236}">
                <a16:creationId xmlns:a16="http://schemas.microsoft.com/office/drawing/2014/main" id="{627B5B64-23EF-FA44-B243-7841F74F92D5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63" name="Freeform: Shape 41">
              <a:extLst>
                <a:ext uri="{FF2B5EF4-FFF2-40B4-BE49-F238E27FC236}">
                  <a16:creationId xmlns:a16="http://schemas.microsoft.com/office/drawing/2014/main" id="{B6B47495-B741-2543-8B76-BAC0F1E5C501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4" name="Freeform: Shape 42">
              <a:extLst>
                <a:ext uri="{FF2B5EF4-FFF2-40B4-BE49-F238E27FC236}">
                  <a16:creationId xmlns:a16="http://schemas.microsoft.com/office/drawing/2014/main" id="{FA72D1B3-CD89-9740-AAD6-322645D7FA56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5" name="Freeform: Shape 43">
              <a:extLst>
                <a:ext uri="{FF2B5EF4-FFF2-40B4-BE49-F238E27FC236}">
                  <a16:creationId xmlns:a16="http://schemas.microsoft.com/office/drawing/2014/main" id="{F46ECB49-3852-F94B-992B-CD876335590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6" name="Freeform: Shape 44">
              <a:extLst>
                <a:ext uri="{FF2B5EF4-FFF2-40B4-BE49-F238E27FC236}">
                  <a16:creationId xmlns:a16="http://schemas.microsoft.com/office/drawing/2014/main" id="{8B68BC91-BA89-1944-B66A-633DD93899F0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7" name="Freeform: Shape 45">
              <a:extLst>
                <a:ext uri="{FF2B5EF4-FFF2-40B4-BE49-F238E27FC236}">
                  <a16:creationId xmlns:a16="http://schemas.microsoft.com/office/drawing/2014/main" id="{61A12C2E-D292-824E-A2AF-BD6E7F37C0A4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8" name="Freeform: Shape 46">
              <a:extLst>
                <a:ext uri="{FF2B5EF4-FFF2-40B4-BE49-F238E27FC236}">
                  <a16:creationId xmlns:a16="http://schemas.microsoft.com/office/drawing/2014/main" id="{E9C24655-A162-7246-8C20-9AC7E6278421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69" name="Graphic 19">
            <a:extLst>
              <a:ext uri="{FF2B5EF4-FFF2-40B4-BE49-F238E27FC236}">
                <a16:creationId xmlns:a16="http://schemas.microsoft.com/office/drawing/2014/main" id="{F41D72F0-110C-FF4B-A9D3-6EDC21AD373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95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04FBAC-EE78-B24D-A906-E76722F0F36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BCF160B-E0E1-D842-BB97-D9E16F6E0BD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38" name="Graphic 39">
            <a:extLst>
              <a:ext uri="{FF2B5EF4-FFF2-40B4-BE49-F238E27FC236}">
                <a16:creationId xmlns:a16="http://schemas.microsoft.com/office/drawing/2014/main" id="{36D9DDF6-D379-7A42-937A-010B97ED0C12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65" name="Freeform: Shape 41">
              <a:extLst>
                <a:ext uri="{FF2B5EF4-FFF2-40B4-BE49-F238E27FC236}">
                  <a16:creationId xmlns:a16="http://schemas.microsoft.com/office/drawing/2014/main" id="{5646BE38-8398-4744-8EB6-437BED74E751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6" name="Freeform: Shape 42">
              <a:extLst>
                <a:ext uri="{FF2B5EF4-FFF2-40B4-BE49-F238E27FC236}">
                  <a16:creationId xmlns:a16="http://schemas.microsoft.com/office/drawing/2014/main" id="{0CF40812-BEBC-1245-BDFA-2BF7E33D4EF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7" name="Freeform: Shape 43">
              <a:extLst>
                <a:ext uri="{FF2B5EF4-FFF2-40B4-BE49-F238E27FC236}">
                  <a16:creationId xmlns:a16="http://schemas.microsoft.com/office/drawing/2014/main" id="{1D61F7EE-E38E-964E-9849-5B957DA01E0F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8" name="Freeform: Shape 44">
              <a:extLst>
                <a:ext uri="{FF2B5EF4-FFF2-40B4-BE49-F238E27FC236}">
                  <a16:creationId xmlns:a16="http://schemas.microsoft.com/office/drawing/2014/main" id="{18F1D847-6FFA-AA4A-A8C2-623084376DB6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9" name="Freeform: Shape 45">
              <a:extLst>
                <a:ext uri="{FF2B5EF4-FFF2-40B4-BE49-F238E27FC236}">
                  <a16:creationId xmlns:a16="http://schemas.microsoft.com/office/drawing/2014/main" id="{B7DB6C59-42DE-DA4A-B176-97189A95646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0" name="Freeform: Shape 46">
              <a:extLst>
                <a:ext uri="{FF2B5EF4-FFF2-40B4-BE49-F238E27FC236}">
                  <a16:creationId xmlns:a16="http://schemas.microsoft.com/office/drawing/2014/main" id="{D9275A08-F8F7-7542-8F6B-AE165C93A4F2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1" name="Graphic 19">
            <a:extLst>
              <a:ext uri="{FF2B5EF4-FFF2-40B4-BE49-F238E27FC236}">
                <a16:creationId xmlns:a16="http://schemas.microsoft.com/office/drawing/2014/main" id="{1AFBFEA8-AD70-C04D-812D-9816AF37D19D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82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12D473-2AC7-B344-A2A7-A5CD582BF29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794F394B-4A5A-0043-B77F-B0C6A3C046B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34" name="Graphic 39">
            <a:extLst>
              <a:ext uri="{FF2B5EF4-FFF2-40B4-BE49-F238E27FC236}">
                <a16:creationId xmlns:a16="http://schemas.microsoft.com/office/drawing/2014/main" id="{CA852AF5-FD15-0249-9607-6D6BF83DB7DB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35" name="Freeform: Shape 41">
              <a:extLst>
                <a:ext uri="{FF2B5EF4-FFF2-40B4-BE49-F238E27FC236}">
                  <a16:creationId xmlns:a16="http://schemas.microsoft.com/office/drawing/2014/main" id="{677DFE08-AD55-0149-8D79-055CF6E0873D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6" name="Freeform: Shape 42">
              <a:extLst>
                <a:ext uri="{FF2B5EF4-FFF2-40B4-BE49-F238E27FC236}">
                  <a16:creationId xmlns:a16="http://schemas.microsoft.com/office/drawing/2014/main" id="{73B96725-8470-0C49-91EA-89BDE5B7CEDE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7" name="Freeform: Shape 43">
              <a:extLst>
                <a:ext uri="{FF2B5EF4-FFF2-40B4-BE49-F238E27FC236}">
                  <a16:creationId xmlns:a16="http://schemas.microsoft.com/office/drawing/2014/main" id="{30EDD97D-9998-954C-83EA-EE079DE011F7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8" name="Freeform: Shape 44">
              <a:extLst>
                <a:ext uri="{FF2B5EF4-FFF2-40B4-BE49-F238E27FC236}">
                  <a16:creationId xmlns:a16="http://schemas.microsoft.com/office/drawing/2014/main" id="{C98A39AE-0EBB-6143-BC9D-89E58E5648B0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9" name="Freeform: Shape 45">
              <a:extLst>
                <a:ext uri="{FF2B5EF4-FFF2-40B4-BE49-F238E27FC236}">
                  <a16:creationId xmlns:a16="http://schemas.microsoft.com/office/drawing/2014/main" id="{8E76171B-662A-3345-865C-52B8DD59F5F6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0" name="Freeform: Shape 46">
              <a:extLst>
                <a:ext uri="{FF2B5EF4-FFF2-40B4-BE49-F238E27FC236}">
                  <a16:creationId xmlns:a16="http://schemas.microsoft.com/office/drawing/2014/main" id="{56D97F76-9B4D-D741-8D0E-B1573484DADE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1" name="Graphic 19">
            <a:extLst>
              <a:ext uri="{FF2B5EF4-FFF2-40B4-BE49-F238E27FC236}">
                <a16:creationId xmlns:a16="http://schemas.microsoft.com/office/drawing/2014/main" id="{601B9AFE-4D8C-9244-8C9B-D4A6DAA64A13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47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104AE3-9E3C-A04B-8153-658AEF689B3E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291D550E-8D5A-634B-A02F-0D48A82A3BD0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88534115-1700-E142-AE65-48BDB33BC186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8" name="Freeform: Shape 41">
              <a:extLst>
                <a:ext uri="{FF2B5EF4-FFF2-40B4-BE49-F238E27FC236}">
                  <a16:creationId xmlns:a16="http://schemas.microsoft.com/office/drawing/2014/main" id="{604E3385-A09E-9D4F-AB40-D87066E2BFA8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42">
              <a:extLst>
                <a:ext uri="{FF2B5EF4-FFF2-40B4-BE49-F238E27FC236}">
                  <a16:creationId xmlns:a16="http://schemas.microsoft.com/office/drawing/2014/main" id="{5EB56F94-1469-7F47-B9C4-C8DAC5EEAC3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43">
              <a:extLst>
                <a:ext uri="{FF2B5EF4-FFF2-40B4-BE49-F238E27FC236}">
                  <a16:creationId xmlns:a16="http://schemas.microsoft.com/office/drawing/2014/main" id="{00402105-3111-8B4D-8CA4-B7833FA5D2A6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44">
              <a:extLst>
                <a:ext uri="{FF2B5EF4-FFF2-40B4-BE49-F238E27FC236}">
                  <a16:creationId xmlns:a16="http://schemas.microsoft.com/office/drawing/2014/main" id="{74D63A43-79CB-0E46-AE8B-1EF4B4E611CC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5">
              <a:extLst>
                <a:ext uri="{FF2B5EF4-FFF2-40B4-BE49-F238E27FC236}">
                  <a16:creationId xmlns:a16="http://schemas.microsoft.com/office/drawing/2014/main" id="{0278574B-AAE7-794B-885B-B9AD0EB1C5A7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6">
              <a:extLst>
                <a:ext uri="{FF2B5EF4-FFF2-40B4-BE49-F238E27FC236}">
                  <a16:creationId xmlns:a16="http://schemas.microsoft.com/office/drawing/2014/main" id="{A80C7BC5-7A34-EF41-A9A7-8D3A2B7E6E4F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72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2B2093-4A93-B048-B285-64F9D379476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74E0AAFA-9EFA-774C-91D9-0F82D19D776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Freeform: Shape 37">
            <a:extLst>
              <a:ext uri="{FF2B5EF4-FFF2-40B4-BE49-F238E27FC236}">
                <a16:creationId xmlns:a16="http://schemas.microsoft.com/office/drawing/2014/main" id="{32F12094-9BC7-AE4B-B4C4-05FFD293C43E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7" name="Graphic 33">
            <a:extLst>
              <a:ext uri="{FF2B5EF4-FFF2-40B4-BE49-F238E27FC236}">
                <a16:creationId xmlns:a16="http://schemas.microsoft.com/office/drawing/2014/main" id="{0336B3BE-ED7D-0145-81B3-3ED5F516F55A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2">
            <a:extLst>
              <a:ext uri="{FF2B5EF4-FFF2-40B4-BE49-F238E27FC236}">
                <a16:creationId xmlns:a16="http://schemas.microsoft.com/office/drawing/2014/main" id="{D3A7E390-3C85-A74D-8F02-D7FAAE787024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9" name="Freeform: Shape 40">
            <a:extLst>
              <a:ext uri="{FF2B5EF4-FFF2-40B4-BE49-F238E27FC236}">
                <a16:creationId xmlns:a16="http://schemas.microsoft.com/office/drawing/2014/main" id="{6696ABAD-1DB4-7F4F-9C2E-3D724C9C6D0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13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B00C23-8053-5D47-86E1-9EF608952896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D9FCDCF2-9323-7745-A9B9-07FDADDE658D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7">
            <a:extLst>
              <a:ext uri="{FF2B5EF4-FFF2-40B4-BE49-F238E27FC236}">
                <a16:creationId xmlns:a16="http://schemas.microsoft.com/office/drawing/2014/main" id="{6395832B-AC43-E242-8F1E-2E4E29C47B60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5" name="Graphic 33">
            <a:extLst>
              <a:ext uri="{FF2B5EF4-FFF2-40B4-BE49-F238E27FC236}">
                <a16:creationId xmlns:a16="http://schemas.microsoft.com/office/drawing/2014/main" id="{4067A545-E2D7-8044-9C31-8B570C412258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Freeform: Shape 32">
            <a:extLst>
              <a:ext uri="{FF2B5EF4-FFF2-40B4-BE49-F238E27FC236}">
                <a16:creationId xmlns:a16="http://schemas.microsoft.com/office/drawing/2014/main" id="{F1D3A429-3376-084B-8A70-F1561D7A6272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7" name="Freeform: Shape 40">
            <a:extLst>
              <a:ext uri="{FF2B5EF4-FFF2-40B4-BE49-F238E27FC236}">
                <a16:creationId xmlns:a16="http://schemas.microsoft.com/office/drawing/2014/main" id="{A58B3B0B-4239-BD4B-B945-CFEEB44138C2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79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29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650" r:id="rId14"/>
    <p:sldLayoutId id="2147483660" r:id="rId15"/>
    <p:sldLayoutId id="2147483651" r:id="rId16"/>
    <p:sldLayoutId id="2147483661" r:id="rId17"/>
    <p:sldLayoutId id="2147483662" r:id="rId18"/>
    <p:sldLayoutId id="2147483652" r:id="rId19"/>
    <p:sldLayoutId id="2147483663" r:id="rId20"/>
    <p:sldLayoutId id="2147483665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3" r:id="rId27"/>
    <p:sldLayoutId id="2147483674" r:id="rId28"/>
    <p:sldLayoutId id="2147483664" r:id="rId29"/>
    <p:sldLayoutId id="2147483672" r:id="rId30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78660BA6-A585-4EF9-9EF7-3BE35DF1E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5D32616-F5C2-4920-89A2-A561DEFFE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1B73A6FC-834B-4F05-932B-B803CAB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E6B010FA-E5A0-4076-8DE2-47203E25F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41FCCB3C-DE5D-478E-A52C-05405F14C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B12C21A1-12F3-4131-97E0-5D8E7D900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57B08C22-C23D-4974-8C4A-EC3989695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18F838D6-6CEF-4AD3-8FFF-70631191B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ABE64B1D-7895-4391-9A4F-CB1B82F24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7D863829-E630-40B5-A7D8-62BD5E569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108C08B0-CDE1-47FB-AF0E-2DBAED70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C03037EC-59ED-4C33-ADB9-F21216C9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F1BC9F07-ACFC-4F82-A885-3EB118557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2F17A1B0-A6F6-42BB-BE0E-8308DF37B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30A3AB22-CCD5-443F-B634-06274931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FB8D6170-FA75-4C9A-A949-313B3306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B4496C90-F537-4075-8DEA-D9EE1108B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38B9C147-A820-4F1B-911A-6696E182C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694F2048-6FF3-4259-B955-BD4BF00D6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0A7C1E93-8A9B-4E1C-AE3F-ABC02772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14E49EED-E5E0-44DB-B37B-2BEA3458B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C4B98F4-653D-46AB-9EFC-04A7152F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175" name="Isosceles Triangle 39">
              <a:extLst>
                <a:ext uri="{FF2B5EF4-FFF2-40B4-BE49-F238E27FC236}">
                  <a16:creationId xmlns:a16="http://schemas.microsoft.com/office/drawing/2014/main" id="{5D1A9DED-09C5-4064-8650-8EA6D9060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BD03058-30E5-47E3-869D-89CB50CFE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39201F8-A83A-EC47-B9B2-693B29C00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500" dirty="0">
                <a:solidFill>
                  <a:schemeClr val="tx1"/>
                </a:solidFill>
                <a:latin typeface="Bell MT" panose="02020503060305020303" pitchFamily="18" charset="0"/>
              </a:rPr>
              <a:t>Visualizing </a:t>
            </a:r>
            <a:r>
              <a:rPr lang="en-US" sz="4500" dirty="0" err="1">
                <a:solidFill>
                  <a:schemeClr val="tx1"/>
                </a:solidFill>
                <a:latin typeface="Bell MT" panose="02020503060305020303" pitchFamily="18" charset="0"/>
              </a:rPr>
              <a:t>AirBnB</a:t>
            </a:r>
            <a:r>
              <a:rPr lang="en-US" sz="4500" dirty="0">
                <a:solidFill>
                  <a:schemeClr val="tx1"/>
                </a:solidFill>
                <a:latin typeface="Bell MT" panose="02020503060305020303" pitchFamily="18" charset="0"/>
              </a:rPr>
              <a:t> in Chi Town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DBE050-BB7E-AA44-B24E-9ADBBEECE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6" y="4545719"/>
            <a:ext cx="8673427" cy="522636"/>
          </a:xfrm>
        </p:spPr>
        <p:txBody>
          <a:bodyPr vert="horz" lIns="91440" tIns="0" rIns="91440" bIns="4572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Chidima, Peter, and </a:t>
            </a:r>
            <a:r>
              <a:rPr lang="en-US" sz="2000" dirty="0" err="1">
                <a:solidFill>
                  <a:schemeClr val="tx1"/>
                </a:solidFill>
                <a:latin typeface="Bell MT" panose="02020503060305020303" pitchFamily="18" charset="0"/>
              </a:rPr>
              <a:t>Ugonma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086E-B744-304E-A93A-D3BBE57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81FAB0F5-818F-45C6-A1B7-2C5AEDC1E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3" r="-1" b="15427"/>
          <a:stretch/>
        </p:blipFill>
        <p:spPr bwMode="auto">
          <a:xfrm>
            <a:off x="1668033" y="1175191"/>
            <a:ext cx="8845563" cy="26389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30A-3B9C-1442-8BA9-6C336A0E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27737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60A0-7CE1-7849-AEB9-1313CF0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024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4945-4CDE-034F-A7D2-A5B80E95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7374" y="6227064"/>
            <a:ext cx="829619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pic>
        <p:nvPicPr>
          <p:cNvPr id="4098" name="Picture 2" descr="Image result for airbnb in chicago">
            <a:extLst>
              <a:ext uri="{FF2B5EF4-FFF2-40B4-BE49-F238E27FC236}">
                <a16:creationId xmlns:a16="http://schemas.microsoft.com/office/drawing/2014/main" id="{FF7BA0A3-DB56-4F64-81D4-0B7F3C16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760" y="983316"/>
            <a:ext cx="3547595" cy="27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D129F5-CD0A-4C86-8E6D-CB64060582D9}"/>
              </a:ext>
            </a:extLst>
          </p:cNvPr>
          <p:cNvSpPr/>
          <p:nvPr/>
        </p:nvSpPr>
        <p:spPr>
          <a:xfrm>
            <a:off x="1323066" y="1091145"/>
            <a:ext cx="1002793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accent1"/>
                </a:solidFill>
                <a:latin typeface="Bell MT" panose="02020503060305020303" pitchFamily="18" charset="0"/>
              </a:rPr>
              <a:t>Parameters we chose for the project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Bell MT" panose="02020503060305020303" pitchFamily="18" charset="0"/>
              </a:rPr>
              <a:t>City of Chicago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Bell MT" panose="02020503060305020303" pitchFamily="18" charset="0"/>
              </a:rPr>
              <a:t>2018 Data</a:t>
            </a:r>
          </a:p>
          <a:p>
            <a:pPr marL="457200" indent="-457200">
              <a:buFontTx/>
              <a:buChar char="-"/>
            </a:pPr>
            <a:endParaRPr lang="en-US" sz="3000" b="1" dirty="0">
              <a:latin typeface="Bell MT" panose="02020503060305020303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000" b="1" dirty="0" err="1">
                <a:latin typeface="Bell MT" panose="02020503060305020303" pitchFamily="18" charset="0"/>
              </a:rPr>
              <a:t>AirBnB</a:t>
            </a:r>
            <a:r>
              <a:rPr lang="en-US" sz="3000" b="1" dirty="0">
                <a:latin typeface="Bell MT" panose="02020503060305020303" pitchFamily="18" charset="0"/>
              </a:rPr>
              <a:t> listings and reviews data for </a:t>
            </a:r>
          </a:p>
          <a:p>
            <a:r>
              <a:rPr lang="en-US" sz="3000" b="1" dirty="0">
                <a:latin typeface="Bell MT" panose="02020503060305020303" pitchFamily="18" charset="0"/>
              </a:rPr>
              <a:t>	potential hosts and customers. </a:t>
            </a:r>
          </a:p>
          <a:p>
            <a:pPr marL="914400" lvl="1" indent="-457200">
              <a:buFontTx/>
              <a:buChar char="-"/>
            </a:pPr>
            <a:r>
              <a:rPr lang="en-US" sz="3000" b="1" u="sng" dirty="0">
                <a:solidFill>
                  <a:srgbClr val="FF0000"/>
                </a:solidFill>
                <a:latin typeface="Bell MT" panose="02020503060305020303" pitchFamily="18" charset="0"/>
              </a:rPr>
              <a:t>Concept</a:t>
            </a:r>
            <a:r>
              <a:rPr lang="en-US" sz="3000" b="1" dirty="0">
                <a:solidFill>
                  <a:srgbClr val="FF0000"/>
                </a:solidFill>
                <a:latin typeface="Bell MT" panose="02020503060305020303" pitchFamily="18" charset="0"/>
              </a:rPr>
              <a:t>: An interactive webpage where customers would sign into, to access insider Airbnb data:</a:t>
            </a:r>
          </a:p>
          <a:p>
            <a:pPr marL="1428750" lvl="2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Bell MT" panose="02020503060305020303" pitchFamily="18" charset="0"/>
              </a:rPr>
              <a:t>Available </a:t>
            </a:r>
            <a:r>
              <a:rPr lang="en-US" sz="2400" b="1" dirty="0" err="1">
                <a:latin typeface="Bell MT" panose="02020503060305020303" pitchFamily="18" charset="0"/>
              </a:rPr>
              <a:t>AirBnB</a:t>
            </a:r>
            <a:r>
              <a:rPr lang="en-US" sz="2400" b="1" dirty="0">
                <a:latin typeface="Bell MT" panose="02020503060305020303" pitchFamily="18" charset="0"/>
              </a:rPr>
              <a:t> in Chicago by neighborhood</a:t>
            </a:r>
          </a:p>
          <a:p>
            <a:pPr marL="1428750" lvl="2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Bell MT" panose="02020503060305020303" pitchFamily="18" charset="0"/>
              </a:rPr>
              <a:t>Rates of </a:t>
            </a:r>
            <a:r>
              <a:rPr lang="en-US" sz="2400" b="1" dirty="0" err="1">
                <a:latin typeface="Bell MT" panose="02020503060305020303" pitchFamily="18" charset="0"/>
              </a:rPr>
              <a:t>AirBnB</a:t>
            </a:r>
            <a:r>
              <a:rPr lang="en-US" sz="2400" b="1" dirty="0">
                <a:latin typeface="Bell MT" panose="02020503060305020303" pitchFamily="18" charset="0"/>
              </a:rPr>
              <a:t> in Chicago by </a:t>
            </a:r>
            <a:r>
              <a:rPr lang="en-US" sz="2400" b="1" dirty="0" err="1">
                <a:latin typeface="Bell MT" panose="02020503060305020303" pitchFamily="18" charset="0"/>
              </a:rPr>
              <a:t>zipcode</a:t>
            </a:r>
            <a:endParaRPr lang="en-US" sz="2400" b="1" dirty="0">
              <a:latin typeface="Bell MT" panose="02020503060305020303" pitchFamily="18" charset="0"/>
            </a:endParaRPr>
          </a:p>
          <a:p>
            <a:pPr marL="1428750" lvl="2" indent="-514350"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Bell MT" panose="02020503060305020303" pitchFamily="18" charset="0"/>
              </a:rPr>
              <a:t>AirBnB</a:t>
            </a:r>
            <a:r>
              <a:rPr lang="en-US" sz="2400" b="1" dirty="0">
                <a:latin typeface="Bell MT" panose="02020503060305020303" pitchFamily="18" charset="0"/>
              </a:rPr>
              <a:t> reviews by neighborhood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accent1"/>
              </a:solidFill>
            </a:endParaRPr>
          </a:p>
          <a:p>
            <a:pPr marL="914400" lvl="1" indent="-457200">
              <a:buFontTx/>
              <a:buChar char="-"/>
            </a:pPr>
            <a:endParaRPr lang="en-US" sz="3000" dirty="0">
              <a:latin typeface="Bell MT" panose="02020503060305020303" pitchFamily="18" charset="0"/>
            </a:endParaRPr>
          </a:p>
        </p:txBody>
      </p:sp>
      <p:sp>
        <p:nvSpPr>
          <p:cNvPr id="59" name="Title 2">
            <a:extLst>
              <a:ext uri="{FF2B5EF4-FFF2-40B4-BE49-F238E27FC236}">
                <a16:creationId xmlns:a16="http://schemas.microsoft.com/office/drawing/2014/main" id="{9E1259EE-7CFE-41A7-9308-020E7E0C5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260" y="167079"/>
            <a:ext cx="8672295" cy="727748"/>
          </a:xfrm>
        </p:spPr>
        <p:txBody>
          <a:bodyPr vert="horz" lIns="228600" tIns="228600" rIns="228600" bIns="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500" dirty="0">
                <a:solidFill>
                  <a:schemeClr val="tx1"/>
                </a:solidFill>
                <a:latin typeface="Bell MT" panose="02020503060305020303" pitchFamily="18" charset="0"/>
              </a:rPr>
              <a:t>Visualizing </a:t>
            </a:r>
            <a:r>
              <a:rPr lang="en-US" sz="4500" dirty="0" err="1">
                <a:solidFill>
                  <a:schemeClr val="tx1"/>
                </a:solidFill>
                <a:latin typeface="Bell MT" panose="02020503060305020303" pitchFamily="18" charset="0"/>
              </a:rPr>
              <a:t>AirBnB</a:t>
            </a:r>
            <a:r>
              <a:rPr lang="en-US" sz="4500" dirty="0">
                <a:solidFill>
                  <a:schemeClr val="tx1"/>
                </a:solidFill>
                <a:latin typeface="Bell MT" panose="02020503060305020303" pitchFamily="18" charset="0"/>
              </a:rPr>
              <a:t> in Chi Town</a:t>
            </a:r>
          </a:p>
        </p:txBody>
      </p:sp>
    </p:spTree>
    <p:extLst>
      <p:ext uri="{BB962C8B-B14F-4D97-AF65-F5344CB8AC3E}">
        <p14:creationId xmlns:p14="http://schemas.microsoft.com/office/powerpoint/2010/main" val="55055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120E-7D20-B343-964E-4FDB94D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1AE3-F017-3F49-9679-D44F0B28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graphicFrame>
        <p:nvGraphicFramePr>
          <p:cNvPr id="119" name="Title 2">
            <a:extLst>
              <a:ext uri="{FF2B5EF4-FFF2-40B4-BE49-F238E27FC236}">
                <a16:creationId xmlns:a16="http://schemas.microsoft.com/office/drawing/2014/main" id="{07B662E1-0394-403B-9099-03EBB4F20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1829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1" name="Title 2">
            <a:extLst>
              <a:ext uri="{FF2B5EF4-FFF2-40B4-BE49-F238E27FC236}">
                <a16:creationId xmlns:a16="http://schemas.microsoft.com/office/drawing/2014/main" id="{51073FC1-482C-4E82-BDA9-BB791CA5BDB7}"/>
              </a:ext>
            </a:extLst>
          </p:cNvPr>
          <p:cNvSpPr txBox="1">
            <a:spLocks/>
          </p:cNvSpPr>
          <p:nvPr/>
        </p:nvSpPr>
        <p:spPr>
          <a:xfrm>
            <a:off x="784224" y="753661"/>
            <a:ext cx="8672295" cy="727748"/>
          </a:xfrm>
          <a:prstGeom prst="rect">
            <a:avLst/>
          </a:prstGeom>
        </p:spPr>
        <p:txBody>
          <a:bodyPr vert="horz" lIns="228600" tIns="228600" rIns="22860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i="0" kern="1200" cap="none" spc="-15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4500" dirty="0">
                <a:solidFill>
                  <a:schemeClr val="tx1"/>
                </a:solidFill>
                <a:latin typeface="Bell MT" panose="02020503060305020303" pitchFamily="18" charset="0"/>
              </a:rPr>
              <a:t>Visualizing </a:t>
            </a:r>
            <a:r>
              <a:rPr lang="en-US" sz="4500" dirty="0" err="1">
                <a:solidFill>
                  <a:schemeClr val="tx1"/>
                </a:solidFill>
                <a:latin typeface="Bell MT" panose="02020503060305020303" pitchFamily="18" charset="0"/>
              </a:rPr>
              <a:t>AirBnB</a:t>
            </a:r>
            <a:r>
              <a:rPr lang="en-US" sz="4500" dirty="0">
                <a:solidFill>
                  <a:schemeClr val="tx1"/>
                </a:solidFill>
                <a:latin typeface="Bell MT" panose="02020503060305020303" pitchFamily="18" charset="0"/>
              </a:rPr>
              <a:t> in Chi Town</a:t>
            </a:r>
          </a:p>
        </p:txBody>
      </p:sp>
    </p:spTree>
    <p:extLst>
      <p:ext uri="{BB962C8B-B14F-4D97-AF65-F5344CB8AC3E}">
        <p14:creationId xmlns:p14="http://schemas.microsoft.com/office/powerpoint/2010/main" val="15327498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fb0879af-3eba-417a-a55a-ffe6dcd6ca77"/>
    <ds:schemaRef ds:uri="http://schemas.microsoft.com/office/2006/metadata/properties"/>
    <ds:schemaRef ds:uri="6dc4bcd6-49db-4c07-9060-8acfc67cef9f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Rockwell</vt:lpstr>
      <vt:lpstr>Wingdings</vt:lpstr>
      <vt:lpstr>Atlas</vt:lpstr>
      <vt:lpstr>Visualizing AirBnB in Chi Town</vt:lpstr>
      <vt:lpstr>Visualizing AirBnB in Chi Town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2019-09-25T20:42:34Z</dcterms:created>
  <dcterms:modified xsi:type="dcterms:W3CDTF">2019-09-25T20:44:22Z</dcterms:modified>
</cp:coreProperties>
</file>