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C0B"/>
    <a:srgbClr val="483C32"/>
    <a:srgbClr val="101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786" y="12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37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71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24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9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0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53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5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63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FCC30-44CD-4C49-8793-5695F1AB7E82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A3687-8382-4136-AB3A-B77008F0B6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41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glasses and a red suit&#10;&#10;Description automatically generated">
            <a:extLst>
              <a:ext uri="{FF2B5EF4-FFF2-40B4-BE49-F238E27FC236}">
                <a16:creationId xmlns:a16="http://schemas.microsoft.com/office/drawing/2014/main" id="{92500BCC-49A9-AA49-60E0-C39DCA3B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E2263-0E10-250B-4A8E-EC83BABD9A8F}"/>
              </a:ext>
            </a:extLst>
          </p:cNvPr>
          <p:cNvSpPr txBox="1"/>
          <p:nvPr/>
        </p:nvSpPr>
        <p:spPr>
          <a:xfrm>
            <a:off x="197417" y="210978"/>
            <a:ext cx="9206366" cy="156966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C000"/>
                </a:solidFill>
                <a:latin typeface="Unispace" panose="02000809060000020004" pitchFamily="49" charset="0"/>
              </a:rPr>
              <a:t>Domínio Nerd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200E6-14D7-8125-FB3D-0C145B1E7A74}"/>
              </a:ext>
            </a:extLst>
          </p:cNvPr>
          <p:cNvSpPr txBox="1"/>
          <p:nvPr/>
        </p:nvSpPr>
        <p:spPr>
          <a:xfrm>
            <a:off x="1892848" y="1395917"/>
            <a:ext cx="5630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10000"/>
                    <a:lumOff val="9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Impact" panose="020B0806030902050204" pitchFamily="34" charset="0"/>
              </a:rPr>
              <a:t>A Revolução dos Games</a:t>
            </a:r>
          </a:p>
        </p:txBody>
      </p:sp>
    </p:spTree>
    <p:extLst>
      <p:ext uri="{BB962C8B-B14F-4D97-AF65-F5344CB8AC3E}">
        <p14:creationId xmlns:p14="http://schemas.microsoft.com/office/powerpoint/2010/main" val="2123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739995-E335-B795-8987-0125E1F7A50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6732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Pokémon </a:t>
            </a:r>
            <a:r>
              <a:rPr lang="pt-BR" sz="4400" b="1" dirty="0" err="1"/>
              <a:t>Red</a:t>
            </a:r>
            <a:r>
              <a:rPr lang="pt-BR" sz="4400" b="1" dirty="0"/>
              <a:t>/Blue (1996)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Pokémon redefiniu os </a:t>
            </a:r>
            <a:r>
              <a:rPr lang="pt-BR" sz="2400" dirty="0" err="1"/>
              <a:t>RPGs</a:t>
            </a:r>
            <a:r>
              <a:rPr lang="pt-BR" sz="2400" dirty="0"/>
              <a:t> para portáteis e lançou uma das franquias mais duradouras e lucrativas da história. A ideia de capturar, treinar e batalhar com criaturas era inovadora e conectava jogadores por meio de trocas e batalhas.</a:t>
            </a:r>
          </a:p>
          <a:p>
            <a:endParaRPr lang="pt-BR" sz="2400" dirty="0"/>
          </a:p>
          <a:p>
            <a:r>
              <a:rPr lang="pt-BR" sz="2400" b="1" dirty="0"/>
              <a:t>Curiosidade: </a:t>
            </a:r>
            <a:r>
              <a:rPr lang="pt-BR" sz="2400" dirty="0"/>
              <a:t>O jogo foi inspirado pelo hobby do criador, </a:t>
            </a:r>
            <a:r>
              <a:rPr lang="pt-BR" sz="2400" dirty="0" err="1"/>
              <a:t>Satoshi</a:t>
            </a:r>
            <a:r>
              <a:rPr lang="pt-BR" sz="2400" dirty="0"/>
              <a:t> </a:t>
            </a:r>
            <a:r>
              <a:rPr lang="pt-BR" sz="2400" dirty="0" err="1"/>
              <a:t>Tajiri</a:t>
            </a:r>
            <a:r>
              <a:rPr lang="pt-BR" sz="2400" dirty="0"/>
              <a:t>, que gostava de colecionar insetos quando criança.</a:t>
            </a:r>
          </a:p>
        </p:txBody>
      </p:sp>
    </p:spTree>
    <p:extLst>
      <p:ext uri="{BB962C8B-B14F-4D97-AF65-F5344CB8AC3E}">
        <p14:creationId xmlns:p14="http://schemas.microsoft.com/office/powerpoint/2010/main" val="391070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5BDD71-9837-F30B-5AF2-EB748EED7B0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67629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Grand Theft Auto III (2001)</a:t>
            </a:r>
            <a:endParaRPr lang="pt-BR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seu mundo aberto e liberdade quase total de ação, GTA III da Rockstar estabeleceu um novo padrão para jogos de exploração urbana e narrativa complexa.</a:t>
            </a:r>
          </a:p>
          <a:p>
            <a:endParaRPr lang="pt-BR" sz="2400" dirty="0"/>
          </a:p>
          <a:p>
            <a:r>
              <a:rPr lang="pt-BR" sz="2400" b="1" dirty="0"/>
              <a:t>Curiosidade: </a:t>
            </a:r>
            <a:r>
              <a:rPr lang="pt-BR" sz="2400" dirty="0"/>
              <a:t>Com GTA III, a Rockstar foi pioneira na ideia de "mundo aberto", onde os jogadores podiam fazer escolhas sem seguir um caminho linear.</a:t>
            </a:r>
          </a:p>
        </p:txBody>
      </p:sp>
    </p:spTree>
    <p:extLst>
      <p:ext uri="{BB962C8B-B14F-4D97-AF65-F5344CB8AC3E}">
        <p14:creationId xmlns:p14="http://schemas.microsoft.com/office/powerpoint/2010/main" val="91296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E3EEDE-7E23-F1C8-3498-0BCBEAD2A9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4297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Minecraft (2009)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Minecraft trouxe uma liberdade criativa sem precedentes, onde cada jogador podia criar seu próprio mundo bloco a bloco. O jogo se tornou um fenômeno cultural e foi amplamente usado em educação.</a:t>
            </a:r>
          </a:p>
          <a:p>
            <a:endParaRPr lang="pt-BR" sz="2400" dirty="0"/>
          </a:p>
          <a:p>
            <a:r>
              <a:rPr lang="pt-BR" sz="2400" b="1" dirty="0"/>
              <a:t>Curiosidade: </a:t>
            </a:r>
            <a:r>
              <a:rPr lang="pt-BR" sz="2400" dirty="0"/>
              <a:t>Criado por Markus Persson, o “</a:t>
            </a:r>
            <a:r>
              <a:rPr lang="pt-BR" sz="2400" dirty="0" err="1"/>
              <a:t>Notch</a:t>
            </a:r>
            <a:r>
              <a:rPr lang="pt-BR" sz="2400" dirty="0"/>
              <a:t>”, Minecraft foi inicialmente um projeto independente e só depois foi adquirido pela Microsoft.</a:t>
            </a:r>
          </a:p>
        </p:txBody>
      </p:sp>
    </p:spTree>
    <p:extLst>
      <p:ext uri="{BB962C8B-B14F-4D97-AF65-F5344CB8AC3E}">
        <p14:creationId xmlns:p14="http://schemas.microsoft.com/office/powerpoint/2010/main" val="5851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3AD359-F79E-B491-D644-5C11A696166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46902" y="625642"/>
            <a:ext cx="5870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/>
              <a:t>A </a:t>
            </a:r>
            <a:r>
              <a:rPr lang="en-AU" sz="4400" b="1" dirty="0" err="1"/>
              <a:t>evolução</a:t>
            </a:r>
            <a:r>
              <a:rPr lang="en-AU" sz="4400" b="1" dirty="0"/>
              <a:t> dos games</a:t>
            </a:r>
            <a:endParaRPr lang="pt-BR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FE7AD-7B32-2949-B2BF-C724D2672D2D}"/>
              </a:ext>
            </a:extLst>
          </p:cNvPr>
          <p:cNvSpPr txBox="1"/>
          <p:nvPr/>
        </p:nvSpPr>
        <p:spPr>
          <a:xfrm>
            <a:off x="661736" y="5431304"/>
            <a:ext cx="8277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Desde o primeiro </a:t>
            </a:r>
            <a:r>
              <a:rPr lang="pt-BR" sz="2400" i="1" dirty="0" err="1"/>
              <a:t>pong</a:t>
            </a:r>
            <a:r>
              <a:rPr lang="pt-BR" sz="2400" dirty="0"/>
              <a:t> até as realidades imersivas de hoje, a história dos games é marcada por títulos que moldaram o mercado e criaram legiões de fãs. Vamos explorar alguns dos games mais influentes, entendendo por que foram tão revolucionários e o impacto que tiveram na indústria.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210D4-0090-5395-8055-49687E1108CC}"/>
              </a:ext>
            </a:extLst>
          </p:cNvPr>
          <p:cNvSpPr txBox="1"/>
          <p:nvPr/>
        </p:nvSpPr>
        <p:spPr>
          <a:xfrm>
            <a:off x="446902" y="1479884"/>
            <a:ext cx="7451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Os Títulos que Transformaram a Indústria</a:t>
            </a:r>
          </a:p>
        </p:txBody>
      </p:sp>
    </p:spTree>
    <p:extLst>
      <p:ext uri="{BB962C8B-B14F-4D97-AF65-F5344CB8AC3E}">
        <p14:creationId xmlns:p14="http://schemas.microsoft.com/office/powerpoint/2010/main" val="227407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9D18F2-25C9-716F-A8CD-16BF85DF5E7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1446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/>
              <a:t>Pong</a:t>
            </a:r>
            <a:endParaRPr lang="pt-BR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Lançado pela Atari, foi um dos primeiros games de sucesso comercial. Inspirado no tênis de mesa, ele introduziu o conceito de uma “máquina de jogos” em bares e locais públicos, marcando o início da era dos arcades.</a:t>
            </a:r>
          </a:p>
          <a:p>
            <a:endParaRPr lang="pt-BR" sz="2400" dirty="0"/>
          </a:p>
          <a:p>
            <a:r>
              <a:rPr lang="pt-BR" sz="2400" b="1" dirty="0"/>
              <a:t>Curiosidade: </a:t>
            </a:r>
            <a:r>
              <a:rPr lang="pt-BR" sz="2400" dirty="0"/>
              <a:t>A Atari originalmente teve problemas técnicos com o protótipo de Pong, pois ele parou de funcionar. Descobriram depois que a máquina estava simplesmente lotada de moedas, dado o sucesso imediato!</a:t>
            </a:r>
          </a:p>
        </p:txBody>
      </p:sp>
    </p:spTree>
    <p:extLst>
      <p:ext uri="{BB962C8B-B14F-4D97-AF65-F5344CB8AC3E}">
        <p14:creationId xmlns:p14="http://schemas.microsoft.com/office/powerpoint/2010/main" val="35217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FA840C-FA1E-FF48-D0DD-98E5B9C8BE3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5650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/>
              <a:t>Space Invaders(1978)</a:t>
            </a:r>
            <a:endParaRPr lang="pt-BR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Desenvolvido pela </a:t>
            </a:r>
            <a:r>
              <a:rPr lang="pt-BR" sz="2400" dirty="0" err="1"/>
              <a:t>Taito</a:t>
            </a:r>
            <a:r>
              <a:rPr lang="pt-BR" sz="2400" dirty="0"/>
              <a:t>, Space </a:t>
            </a:r>
            <a:r>
              <a:rPr lang="pt-BR" sz="2400" dirty="0" err="1"/>
              <a:t>Invaders</a:t>
            </a:r>
            <a:r>
              <a:rPr lang="pt-BR" sz="2400" dirty="0"/>
              <a:t> popularizou o estilo de jogo "atire nos inimigos" e foi o primeiro jogo a ter uma pontuação em tela, incentivando jogadores a competir entre si.</a:t>
            </a:r>
          </a:p>
          <a:p>
            <a:endParaRPr lang="pt-BR" sz="2400" dirty="0"/>
          </a:p>
          <a:p>
            <a:r>
              <a:rPr lang="pt-BR" sz="2400" b="1" dirty="0"/>
              <a:t>Curiosidade: </a:t>
            </a:r>
            <a:r>
              <a:rPr lang="pt-BR" sz="2400" dirty="0"/>
              <a:t>No Japão, o game causou uma escassez nacional de moedas, já que tantos jogadores gastavam moedas de 100 ienes nas máquinas.</a:t>
            </a:r>
          </a:p>
        </p:txBody>
      </p:sp>
    </p:spTree>
    <p:extLst>
      <p:ext uri="{BB962C8B-B14F-4D97-AF65-F5344CB8AC3E}">
        <p14:creationId xmlns:p14="http://schemas.microsoft.com/office/powerpoint/2010/main" val="289390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D8263-F697-F377-95D7-0AF91FB0ADF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3958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/>
              <a:t>Pac-Man(1980)</a:t>
            </a:r>
            <a:endParaRPr lang="pt-BR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Criado pela </a:t>
            </a:r>
            <a:r>
              <a:rPr lang="pt-BR" sz="2400" dirty="0" err="1"/>
              <a:t>Namco</a:t>
            </a:r>
            <a:r>
              <a:rPr lang="pt-BR" sz="2400" dirty="0"/>
              <a:t>, se destacou entre os jogos de tiro, pois oferecia uma experiência acessível e divertida, com um personagem icônico. Foi o primeiro jogo a realmente atrair o público feminino para os arcades.</a:t>
            </a:r>
          </a:p>
          <a:p>
            <a:endParaRPr lang="pt-BR" sz="2400" dirty="0"/>
          </a:p>
          <a:p>
            <a:r>
              <a:rPr lang="pt-BR" sz="2400" b="1" dirty="0"/>
              <a:t>Curiosidade</a:t>
            </a:r>
            <a:r>
              <a:rPr lang="pt-BR" sz="2400" dirty="0"/>
              <a:t>: A ideia de </a:t>
            </a:r>
            <a:r>
              <a:rPr lang="pt-BR" sz="2400" dirty="0" err="1"/>
              <a:t>Pac</a:t>
            </a:r>
            <a:r>
              <a:rPr lang="pt-BR" sz="2400" dirty="0"/>
              <a:t>-Man veio de uma pizza sem uma fatia! O criador, Toru </a:t>
            </a:r>
            <a:r>
              <a:rPr lang="pt-BR" sz="2400" dirty="0" err="1"/>
              <a:t>Iwatani</a:t>
            </a:r>
            <a:r>
              <a:rPr lang="pt-BR" sz="2400" dirty="0"/>
              <a:t>, queria um personagem "amigável" para todos.</a:t>
            </a:r>
          </a:p>
        </p:txBody>
      </p:sp>
    </p:spTree>
    <p:extLst>
      <p:ext uri="{BB962C8B-B14F-4D97-AF65-F5344CB8AC3E}">
        <p14:creationId xmlns:p14="http://schemas.microsoft.com/office/powerpoint/2010/main" val="316797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7700BC-F170-5749-8945-58899341281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6095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/>
              <a:t>Super Mario Bros(1985)</a:t>
            </a:r>
            <a:endParaRPr lang="pt-BR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Lançado pela Nintendo, este foi o game que estabeleceu o padrão para jogos de plataforma. Com níveis criativos e música inesquecível, ele também consolidou o NES como um dos consoles mais vendidos.</a:t>
            </a:r>
          </a:p>
          <a:p>
            <a:endParaRPr lang="pt-BR" sz="2400" dirty="0"/>
          </a:p>
          <a:p>
            <a:r>
              <a:rPr lang="pt-BR" sz="2400" b="1" dirty="0"/>
              <a:t>Curiosidade: </a:t>
            </a:r>
            <a:r>
              <a:rPr lang="pt-BR" sz="2400" dirty="0"/>
              <a:t>Mario já havia aparecido antes como “</a:t>
            </a:r>
            <a:r>
              <a:rPr lang="pt-BR" sz="2400" dirty="0" err="1"/>
              <a:t>Jumpman</a:t>
            </a:r>
            <a:r>
              <a:rPr lang="pt-BR" sz="2400" dirty="0"/>
              <a:t>” em </a:t>
            </a:r>
            <a:r>
              <a:rPr lang="pt-BR" sz="2400" dirty="0" err="1"/>
              <a:t>Donkey</a:t>
            </a:r>
            <a:r>
              <a:rPr lang="pt-BR" sz="2400" dirty="0"/>
              <a:t> Kong (1981). Foi só depois que recebeu seu nome e icônico bigode.</a:t>
            </a:r>
          </a:p>
        </p:txBody>
      </p:sp>
    </p:spTree>
    <p:extLst>
      <p:ext uri="{BB962C8B-B14F-4D97-AF65-F5344CB8AC3E}">
        <p14:creationId xmlns:p14="http://schemas.microsoft.com/office/powerpoint/2010/main" val="119547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ED747-C7DA-BCB3-7170-26127B386A9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6802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/>
              <a:t>The Legend of Zelda(1986)</a:t>
            </a:r>
            <a:endParaRPr lang="pt-BR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Foi um dos primeiros jogos a permitir que jogadores salvassem seu progresso, permitindo uma experiência de aventura mais longa e envolvente. O game trouxe um mapa extenso e a ideia de exploração.</a:t>
            </a:r>
          </a:p>
          <a:p>
            <a:endParaRPr lang="pt-BR" sz="2400" dirty="0"/>
          </a:p>
          <a:p>
            <a:r>
              <a:rPr lang="pt-BR" sz="2400" b="1" dirty="0"/>
              <a:t>Curiosidade: </a:t>
            </a:r>
            <a:r>
              <a:rPr lang="pt-BR" sz="2400" dirty="0"/>
              <a:t>Zelda foi inspirado pelas aventuras de infância de Shigeru Miyamoto, criador do jogo, que adorava explorar florestas e cavernas próximas à sua casa.</a:t>
            </a:r>
          </a:p>
        </p:txBody>
      </p:sp>
    </p:spTree>
    <p:extLst>
      <p:ext uri="{BB962C8B-B14F-4D97-AF65-F5344CB8AC3E}">
        <p14:creationId xmlns:p14="http://schemas.microsoft.com/office/powerpoint/2010/main" val="5223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5FB721-CEC5-073B-A3C9-15AFDDE95A9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575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Street </a:t>
            </a:r>
            <a:r>
              <a:rPr lang="pt-BR" sz="4400" b="1" dirty="0" err="1"/>
              <a:t>Fighter</a:t>
            </a:r>
            <a:r>
              <a:rPr lang="pt-BR" sz="4400" b="1" dirty="0"/>
              <a:t> II (1991)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Este clássico da Capcom popularizou os jogos de luta competitiva, com combos, personagens únicos e cenários detalhados. Ele deu origem a uma legião de competições de arcade.</a:t>
            </a:r>
          </a:p>
          <a:p>
            <a:endParaRPr lang="pt-BR" sz="2400" dirty="0"/>
          </a:p>
          <a:p>
            <a:r>
              <a:rPr lang="pt-BR" sz="2400" b="1" dirty="0"/>
              <a:t>Curiosidade: </a:t>
            </a:r>
            <a:r>
              <a:rPr lang="pt-BR" sz="2400" dirty="0"/>
              <a:t>Street </a:t>
            </a:r>
            <a:r>
              <a:rPr lang="pt-BR" sz="2400" dirty="0" err="1"/>
              <a:t>Fighter</a:t>
            </a:r>
            <a:r>
              <a:rPr lang="pt-BR" sz="2400" dirty="0"/>
              <a:t> II foi um dos primeiros jogos a incluir “ataques especiais”, acessíveis apenas com combinações de botões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80152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DCCED9-B1F6-413A-53C3-CD56A43E28C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1FD-5C59-B50C-064F-BCD7F49D5A4E}"/>
              </a:ext>
            </a:extLst>
          </p:cNvPr>
          <p:cNvSpPr txBox="1"/>
          <p:nvPr/>
        </p:nvSpPr>
        <p:spPr>
          <a:xfrm>
            <a:off x="460052" y="710443"/>
            <a:ext cx="3268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/>
              <a:t>Doom(1993)</a:t>
            </a:r>
            <a:endParaRPr lang="pt-BR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B2A7-3B0A-A3DE-340F-8044AA8D1C9F}"/>
              </a:ext>
            </a:extLst>
          </p:cNvPr>
          <p:cNvSpPr txBox="1"/>
          <p:nvPr/>
        </p:nvSpPr>
        <p:spPr>
          <a:xfrm>
            <a:off x="460052" y="4877306"/>
            <a:ext cx="8732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Doom praticamente inventou o gênero FPS (</a:t>
            </a:r>
            <a:r>
              <a:rPr lang="pt-BR" sz="2400" dirty="0" err="1"/>
              <a:t>first-person</a:t>
            </a:r>
            <a:r>
              <a:rPr lang="pt-BR" sz="2400" dirty="0"/>
              <a:t> </a:t>
            </a:r>
            <a:r>
              <a:rPr lang="pt-BR" sz="2400" dirty="0" err="1"/>
              <a:t>shooter</a:t>
            </a:r>
            <a:r>
              <a:rPr lang="pt-BR" sz="2400" dirty="0"/>
              <a:t>) e foi um dos primeiros jogos a ser amplamente compartilhado na internet. Ele também popularizou o conceito de </a:t>
            </a:r>
            <a:r>
              <a:rPr lang="pt-BR" sz="2400" dirty="0" err="1"/>
              <a:t>modding</a:t>
            </a:r>
            <a:r>
              <a:rPr lang="pt-BR" sz="2400" dirty="0"/>
              <a:t>, permitindo que jogadores alterassem o game.</a:t>
            </a:r>
          </a:p>
          <a:p>
            <a:endParaRPr lang="pt-BR" sz="2400" dirty="0"/>
          </a:p>
          <a:p>
            <a:r>
              <a:rPr lang="pt-BR" sz="2400" b="1" dirty="0"/>
              <a:t>Curiosidade: </a:t>
            </a:r>
            <a:r>
              <a:rPr lang="pt-BR" sz="2400" dirty="0"/>
              <a:t>Desenvolvido pela id Software, Doom gerou tantas cópias não oficiais que criou um movimento de "</a:t>
            </a:r>
            <a:r>
              <a:rPr lang="pt-BR" sz="2400" dirty="0" err="1"/>
              <a:t>modding</a:t>
            </a:r>
            <a:r>
              <a:rPr lang="pt-BR" sz="2400" dirty="0"/>
              <a:t>" que ainda vive em jogos modernos.</a:t>
            </a:r>
          </a:p>
        </p:txBody>
      </p:sp>
    </p:spTree>
    <p:extLst>
      <p:ext uri="{BB962C8B-B14F-4D97-AF65-F5344CB8AC3E}">
        <p14:creationId xmlns:p14="http://schemas.microsoft.com/office/powerpoint/2010/main" val="223567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754</Words>
  <Application>Microsoft Office PowerPoint</Application>
  <PresentationFormat>A3 Paper (297x420 mm)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Impact</vt:lpstr>
      <vt:lpstr>Unispace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Ayrton Emanuel</dc:creator>
  <cp:lastModifiedBy>Ayrton Emanuel</cp:lastModifiedBy>
  <cp:revision>2</cp:revision>
  <dcterms:created xsi:type="dcterms:W3CDTF">2024-11-06T11:51:38Z</dcterms:created>
  <dcterms:modified xsi:type="dcterms:W3CDTF">2024-11-07T11:39:26Z</dcterms:modified>
</cp:coreProperties>
</file>