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4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6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1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7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5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8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7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2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3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3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255833-0335-4231-A557-BF5FAA142D5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040143-772C-4667-BF78-E1C680D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3E23-BFBB-4C87-A478-62BF5C2AE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Location-Based GPS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0A9E6-8E51-4BF7-AF1D-7EAA8B681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01036"/>
            <a:ext cx="6815669" cy="1320802"/>
          </a:xfrm>
        </p:spPr>
        <p:txBody>
          <a:bodyPr>
            <a:noAutofit/>
          </a:bodyPr>
          <a:lstStyle/>
          <a:p>
            <a:r>
              <a:rPr lang="en-US" sz="1600" dirty="0"/>
              <a:t>Kalea Dais</a:t>
            </a:r>
          </a:p>
          <a:p>
            <a:r>
              <a:rPr lang="en-US" sz="1600" dirty="0"/>
              <a:t>Kiana Barber</a:t>
            </a:r>
          </a:p>
          <a:p>
            <a:r>
              <a:rPr lang="en-US" sz="1600" dirty="0"/>
              <a:t>Alena Whitlock</a:t>
            </a:r>
          </a:p>
          <a:p>
            <a:r>
              <a:rPr lang="en-US" sz="1600" dirty="0"/>
              <a:t>Noah Sage</a:t>
            </a:r>
          </a:p>
          <a:p>
            <a:r>
              <a:rPr lang="en-US" sz="1600" dirty="0"/>
              <a:t>Danielle </a:t>
            </a:r>
            <a:r>
              <a:rPr lang="en-US" sz="1600" dirty="0" err="1"/>
              <a:t>Jetter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151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B518-55A2-46EA-95FD-02B1E82B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D13B-8221-4BAA-B7B2-66DDF9D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ORIGINAL SCHEDULE DELIVERY</a:t>
            </a:r>
          </a:p>
          <a:p>
            <a:r>
              <a:rPr lang="en-US" dirty="0"/>
              <a:t>Layouts for all of our pages and the intents for all of pages</a:t>
            </a:r>
          </a:p>
          <a:p>
            <a:r>
              <a:rPr lang="en-US" dirty="0"/>
              <a:t>Database setup for all of our data</a:t>
            </a:r>
          </a:p>
          <a:p>
            <a:r>
              <a:rPr lang="en-US" u="sng" dirty="0"/>
              <a:t>WHAT WE HAVE DONE SO FAR</a:t>
            </a:r>
          </a:p>
          <a:p>
            <a:r>
              <a:rPr lang="en-US" dirty="0"/>
              <a:t>Layouts for all of our pages and the intents for all of pages</a:t>
            </a:r>
          </a:p>
          <a:p>
            <a:r>
              <a:rPr lang="en-US" u="sng" dirty="0"/>
              <a:t>OUR ROADBLOCK/WHAT WE’RE BEHIND ON</a:t>
            </a:r>
          </a:p>
          <a:p>
            <a:r>
              <a:rPr lang="en-US" dirty="0"/>
              <a:t>Setting up the database to save our data</a:t>
            </a:r>
          </a:p>
        </p:txBody>
      </p:sp>
    </p:spTree>
    <p:extLst>
      <p:ext uri="{BB962C8B-B14F-4D97-AF65-F5344CB8AC3E}">
        <p14:creationId xmlns:p14="http://schemas.microsoft.com/office/powerpoint/2010/main" val="239784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C28B-53B3-4695-9F48-7C9B89AC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Remaining Schedule: October 15 – November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8094-F221-4C25-9143-B30E08DF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BASIC AND EXPECTED FEATURES</a:t>
            </a:r>
          </a:p>
          <a:p>
            <a:r>
              <a:rPr lang="en-US" dirty="0"/>
              <a:t>Create logic for users to add task lists and tasks to the list</a:t>
            </a:r>
          </a:p>
          <a:p>
            <a:r>
              <a:rPr lang="en-US" dirty="0"/>
              <a:t>Create logic for GPS to pick up on when the user has made it to the location</a:t>
            </a:r>
          </a:p>
          <a:p>
            <a:r>
              <a:rPr lang="en-US" dirty="0"/>
              <a:t>Create push notification for the user</a:t>
            </a:r>
          </a:p>
          <a:p>
            <a:r>
              <a:rPr lang="en-US" dirty="0"/>
              <a:t>Create logic or database to save the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BONUS FEATURES</a:t>
            </a:r>
          </a:p>
          <a:p>
            <a:r>
              <a:rPr lang="en-US" dirty="0"/>
              <a:t>Calendar</a:t>
            </a:r>
          </a:p>
          <a:p>
            <a:r>
              <a:rPr lang="en-US" dirty="0"/>
              <a:t>Puzzle Notification</a:t>
            </a:r>
          </a:p>
        </p:txBody>
      </p:sp>
    </p:spTree>
    <p:extLst>
      <p:ext uri="{BB962C8B-B14F-4D97-AF65-F5344CB8AC3E}">
        <p14:creationId xmlns:p14="http://schemas.microsoft.com/office/powerpoint/2010/main" val="178296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131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Location-Based GPS</vt:lpstr>
      <vt:lpstr>Progress</vt:lpstr>
      <vt:lpstr>Remaining Schedule: October 15 – November 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Location-Based GPS</dc:title>
  <dc:creator>Kalea</dc:creator>
  <cp:lastModifiedBy>Kalea</cp:lastModifiedBy>
  <cp:revision>11</cp:revision>
  <dcterms:created xsi:type="dcterms:W3CDTF">2018-10-08T22:57:47Z</dcterms:created>
  <dcterms:modified xsi:type="dcterms:W3CDTF">2018-10-09T19:56:57Z</dcterms:modified>
</cp:coreProperties>
</file>