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C72AC-C0CA-6C70-495E-64347C9F45A9}" v="701" dt="2024-08-19T16:27:42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Enhancing outcomes and Operations Efficiency</a:t>
            </a:r>
          </a:p>
          <a:p>
            <a:r>
              <a:rPr lang="en-US" dirty="0"/>
              <a:t>Quintin Behnk</a:t>
            </a:r>
          </a:p>
          <a:p>
            <a:r>
              <a:rPr lang="en-US" dirty="0"/>
              <a:t>8/19/2024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14C7-6E36-BE2E-10BD-1A67DBCD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Content Management in Healthcare: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A615-283C-CC6A-2811-90365CD0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Arial"/>
                <a:cs typeface="Arial"/>
              </a:rPr>
              <a:t>•</a:t>
            </a:r>
            <a:r>
              <a:rPr lang="en-US" sz="1500" dirty="0">
                <a:ea typeface="+mn-lt"/>
                <a:cs typeface="+mn-lt"/>
              </a:rPr>
              <a:t>Billing and Coding Policies: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latin typeface="Aptos"/>
                <a:cs typeface="Arial"/>
              </a:rPr>
              <a:t> </a:t>
            </a:r>
            <a:r>
              <a:rPr lang="en-US" sz="1500" dirty="0">
                <a:ea typeface="+mn-lt"/>
                <a:cs typeface="+mn-lt"/>
              </a:rPr>
              <a:t> - Streamlining billing processes and ensuring accurate coding.</a:t>
            </a:r>
            <a:endParaRPr lang="en-US" sz="1500"/>
          </a:p>
          <a:p>
            <a:pPr marL="0" indent="0">
              <a:buNone/>
            </a:pPr>
            <a:r>
              <a:rPr lang="en-US" sz="1500" dirty="0">
                <a:latin typeface="Arial"/>
                <a:cs typeface="Arial"/>
              </a:rPr>
              <a:t>•</a:t>
            </a:r>
            <a:r>
              <a:rPr lang="en-US" sz="1500" dirty="0">
                <a:ea typeface="+mn-lt"/>
                <a:cs typeface="+mn-lt"/>
              </a:rPr>
              <a:t>Clinical Practice Guidelines: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ea typeface="+mn-lt"/>
                <a:cs typeface="+mn-lt"/>
              </a:rPr>
              <a:t>  - Developing and maintaining evidence-based guidelines.</a:t>
            </a:r>
            <a:endParaRPr lang="en-US" sz="1500"/>
          </a:p>
          <a:p>
            <a:pPr marL="0" indent="0">
              <a:buNone/>
            </a:pPr>
            <a:r>
              <a:rPr lang="en-US" sz="1500" dirty="0">
                <a:latin typeface="Arial"/>
                <a:cs typeface="Arial"/>
              </a:rPr>
              <a:t>•</a:t>
            </a:r>
            <a:r>
              <a:rPr lang="en-US" sz="1500" dirty="0">
                <a:ea typeface="+mn-lt"/>
                <a:cs typeface="+mn-lt"/>
              </a:rPr>
              <a:t>Payer-Provider Contracts: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ea typeface="+mn-lt"/>
                <a:cs typeface="+mn-lt"/>
              </a:rPr>
              <a:t>  - Automating contract management and ensuring compliance.</a:t>
            </a:r>
            <a:endParaRPr lang="en-US" sz="1500"/>
          </a:p>
          <a:p>
            <a:pPr marL="0" indent="0">
              <a:buNone/>
            </a:pPr>
            <a:r>
              <a:rPr lang="en-US" sz="1500" dirty="0">
                <a:latin typeface="Arial"/>
                <a:cs typeface="Arial"/>
              </a:rPr>
              <a:t>•</a:t>
            </a:r>
            <a:r>
              <a:rPr lang="en-US" sz="1500" dirty="0">
                <a:ea typeface="+mn-lt"/>
                <a:cs typeface="+mn-lt"/>
              </a:rPr>
              <a:t>Summarization of Content: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ea typeface="+mn-lt"/>
                <a:cs typeface="+mn-lt"/>
              </a:rPr>
              <a:t>  - AI-driven tools for summarizing medical literature and patient data.</a:t>
            </a:r>
            <a:endParaRPr lang="en-US" sz="1500"/>
          </a:p>
          <a:p>
            <a:pPr marL="0" indent="0">
              <a:buNone/>
            </a:pPr>
            <a:r>
              <a:rPr lang="en-US" sz="1500" dirty="0">
                <a:latin typeface="Arial"/>
                <a:cs typeface="Arial"/>
              </a:rPr>
              <a:t>•</a:t>
            </a:r>
            <a:r>
              <a:rPr lang="en-US" sz="1500" dirty="0">
                <a:ea typeface="+mn-lt"/>
                <a:cs typeface="+mn-lt"/>
              </a:rPr>
              <a:t>Comparison of Content Changes: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ea typeface="+mn-lt"/>
                <a:cs typeface="+mn-lt"/>
              </a:rPr>
              <a:t>   - Tracking and analyzing updates in healthcare policies and guidelines.</a:t>
            </a:r>
            <a:endParaRPr lang="en-US" sz="1500"/>
          </a:p>
          <a:p>
            <a:pPr marL="0" indent="0">
              <a:buNone/>
            </a:pPr>
            <a:r>
              <a:rPr lang="en-US" sz="1500" dirty="0">
                <a:latin typeface="Arial"/>
                <a:cs typeface="Arial"/>
              </a:rPr>
              <a:t>•</a:t>
            </a:r>
            <a:r>
              <a:rPr lang="en-US" sz="1500" dirty="0">
                <a:ea typeface="+mn-lt"/>
                <a:cs typeface="+mn-lt"/>
              </a:rPr>
              <a:t>Conversion of Written Policy into Programming: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latin typeface="Aptos"/>
                <a:cs typeface="Arial"/>
              </a:rPr>
              <a:t> </a:t>
            </a:r>
            <a:r>
              <a:rPr lang="en-US" sz="1500" dirty="0">
                <a:ea typeface="+mn-lt"/>
                <a:cs typeface="+mn-lt"/>
              </a:rPr>
              <a:t>  - Translating policies into executable rules, features, or models.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ea typeface="+mn-lt"/>
                <a:cs typeface="+mn-lt"/>
              </a:rPr>
              <a:t>   - Ensuring consistency and adherence to regulations.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6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C082-E2BE-D6C7-43B4-CA6C18D2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Correct Usage of AI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D9D2A-C65D-9C10-D720-37ADBA47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AI is a tool NOT a know-all/sees-all being</a:t>
            </a:r>
          </a:p>
          <a:p>
            <a:r>
              <a:rPr lang="en-US" dirty="0"/>
              <a:t>AI can make wrong assumptions based on things it "already knows"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Some healthcare professionals do not like AI for this reason</a:t>
            </a:r>
          </a:p>
          <a:p>
            <a:r>
              <a:rPr lang="en-US" dirty="0"/>
              <a:t>"Prompt Engineering"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Prompting the AI with a series of specific text rather than a single non-interpretable sentence. </a:t>
            </a:r>
          </a:p>
          <a:p>
            <a:pPr lvl="2"/>
            <a:r>
              <a:rPr lang="en-US" dirty="0"/>
              <a:t>Ex: Instead of "Write a message encouraging people to recycle." Prompt with,    "Write </a:t>
            </a:r>
            <a:r>
              <a:rPr lang="en-US" dirty="0">
                <a:ea typeface="+mn-lt"/>
                <a:cs typeface="+mn-lt"/>
              </a:rPr>
              <a:t>a compelling, emotionally-driven message that highlights the environmental benefits of recycling. Emphasize the positive impact it has on the planet and future generations. Keep the message under 50 words."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2FFF-B387-5B34-73F2-836B6296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3E2D-9A7F-0F64-1FBE-FD0DB664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Topic: Payer Provider Contracts</a:t>
            </a:r>
          </a:p>
          <a:p>
            <a:r>
              <a:rPr lang="en-US" dirty="0"/>
              <a:t>Usage of AI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Prompting the AI model to scan the database where the contracts are stored and provide information based on the request.</a:t>
            </a:r>
          </a:p>
          <a:p>
            <a:r>
              <a:rPr lang="en-US" dirty="0"/>
              <a:t>My AI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 simple python script using </a:t>
            </a:r>
            <a:r>
              <a:rPr lang="en-US" err="1"/>
              <a:t>Openai's</a:t>
            </a:r>
            <a:r>
              <a:rPr lang="en-US" dirty="0"/>
              <a:t> API keys for the paid usage of ChatGPT (Or other models if necessary)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Plan: To show the differences between types of prompts to get the value needed out of the AI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Used to speed up efficiency of the employee, not needing to scan entire databases to find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37208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4C36-B268-59E6-D710-52FD9897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Ensuring Ethical Use of AI in Healthcare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7B2B-2CB7-A442-8943-8AC84CAF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>
                <a:ea typeface="+mn-lt"/>
                <a:cs typeface="+mn-lt"/>
              </a:rPr>
              <a:t>Data privacy and security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ptos" panose="020B0004020202020204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>
                <a:ea typeface="+mn-lt"/>
                <a:cs typeface="+mn-lt"/>
              </a:rPr>
              <a:t>Addressing biases in AI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>
                <a:ea typeface="+mn-lt"/>
                <a:cs typeface="+mn-lt"/>
              </a:rPr>
              <a:t>Regulatory compliance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ptos" panose="020B0004020202020204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>
                <a:ea typeface="+mn-lt"/>
                <a:cs typeface="+mn-lt"/>
              </a:rPr>
              <a:t>Transparency and explainability in AI decision-making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ptos" panose="020B0004020202020204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>
                <a:ea typeface="+mn-lt"/>
                <a:cs typeface="+mn-lt"/>
              </a:rPr>
              <a:t>Ongoing monitoring and evaluation of AI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0742-E2AA-23EC-319C-36818A9F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 and Future 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0F1A-8F84-4925-7CCB-47A5A027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>
                <a:ea typeface="+mn-lt"/>
                <a:cs typeface="+mn-lt"/>
              </a:rPr>
              <a:t>The potential of AI to transform healthcare.</a:t>
            </a:r>
          </a:p>
          <a:p>
            <a:pPr marL="0" indent="0">
              <a:buNone/>
            </a:pPr>
            <a:endParaRPr lang="en-US" dirty="0">
              <a:latin typeface="Aptos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Importance of rigorous testing and ethical considerations.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Future developments in AI for personalized medicine and operational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0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Use of AI in Healthcare</vt:lpstr>
      <vt:lpstr>Content Management in Healthcare:</vt:lpstr>
      <vt:lpstr>Testing Correct Usage of AI Models</vt:lpstr>
      <vt:lpstr>Overview of AI Model</vt:lpstr>
      <vt:lpstr>Ensuring Ethical Use of AI in Healthcare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160</cp:revision>
  <dcterms:created xsi:type="dcterms:W3CDTF">2024-08-18T04:07:06Z</dcterms:created>
  <dcterms:modified xsi:type="dcterms:W3CDTF">2024-08-19T18:36:09Z</dcterms:modified>
</cp:coreProperties>
</file>