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4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4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1d 1h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SonarQube:1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 (only in Maintainability - fixing code smells)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 only for the selected and planned issues:1d1h30m h (only in New Code - Maintainability  - fixing code smells) 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spent on remediation: 6h</a:t>
            </a:r>
          </a:p>
          <a:p>
            <a:r>
              <a:rPr lang="en-US" dirty="0">
                <a:solidFill>
                  <a:srgbClr val="C9D1D9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ebt ratio (as reported by SonarQube under "Measures-Maintainability"): 0.3%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9D1D9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A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Visual design &amp; usability improvement proved really tough (especially making every page design consistent with the rest) so we overspent some hours for this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API testing integration proved to be less difficult due to the repetitive nature of the API calls.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The Story # (Disabled users) proved very difficult and by sacrificing time for it (still could not finish) we ended up with less time on the Story # (Unpicked food) and we completed none of the stories.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Story integration was not as swift as we expected. We faced some initial difficulty on integrating our previously implemented stories with the new ones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Documentation (the Git readme) proved to be very helpful and we often used it as a “manual” to quickly search and get the information we needed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At the end of this sprint we were able to deliver a much better looking and much more responsive app. This step helped us better understand the effects of a better design on the stakeholders feedback and “happiness”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Design &amp; usability was very much improved.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Different alerts and interactive buttons were placed throughout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API test suite coverage went up from less than 50% to higher than 90%.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want to further improve the site design by making it more intuitive, using more icons and creating a very consistent design and work-flow in every page of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 </a:t>
            </a: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should increase the documentation for each component that we create. In this way others can quickly edit and adapt components without breaking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should try to finish our tasks earlier so there is enough time to check that every new feature was correctly integrated.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Cooperation! Every team member did their best to help in delivering a working app for the last sprint of the course.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	→	Done: 6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81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68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96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 45m  	→	Spent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102h 30m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(7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 59.45h	→	Actual:	</a:t>
            </a:r>
            <a:r>
              <a:rPr lang="it-IT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63h 50m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/>
              <a:t>Story #2: </a:t>
            </a:r>
            <a:r>
              <a:rPr lang="en-US" sz="2000" dirty="0"/>
              <a:t>(Registered user)</a:t>
            </a: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>
                <a:effectLst/>
                <a:latin typeface="Tw Cen MT (Corpo)"/>
              </a:rPr>
              <a:t>Telegram update products </a:t>
            </a:r>
            <a:r>
              <a:rPr lang="it-IT" sz="2000" b="0" i="0" dirty="0" err="1">
                <a:effectLst/>
                <a:latin typeface="Tw Cen MT (Corpo)"/>
              </a:rPr>
              <a:t>available</a:t>
            </a:r>
            <a:endParaRPr lang="en-US" sz="2000" dirty="0">
              <a:latin typeface="Tw Cen MT (Corpo)"/>
            </a:endParaRP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product availability msg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product availability msg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 		→	Actual:	5h30m</a:t>
            </a:r>
          </a:p>
          <a:p>
            <a:r>
              <a:rPr lang="en-US" dirty="0"/>
              <a:t>Story #3</a:t>
            </a:r>
            <a:r>
              <a:rPr lang="en-US" sz="2000" dirty="0"/>
              <a:t>: (Manager) </a:t>
            </a:r>
            <a:r>
              <a:rPr lang="it-IT" sz="2000" b="0" i="0" dirty="0">
                <a:effectLst/>
              </a:rPr>
              <a:t>Check </a:t>
            </a:r>
            <a:r>
              <a:rPr lang="it-IT" sz="2000" b="0" i="0" dirty="0" err="1">
                <a:effectLst/>
              </a:rPr>
              <a:t>unretrieved</a:t>
            </a:r>
            <a:r>
              <a:rPr lang="it-IT" sz="2000" b="0" i="0" dirty="0">
                <a:effectLst/>
              </a:rPr>
              <a:t> food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-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#4: </a:t>
            </a:r>
            <a:r>
              <a:rPr lang="en-US" sz="2000" dirty="0"/>
              <a:t>(Manager) </a:t>
            </a:r>
            <a:r>
              <a:rPr lang="it-IT" sz="2000" b="0" i="0" dirty="0" err="1">
                <a:effectLst/>
              </a:rPr>
              <a:t>Alert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frequent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missed</a:t>
            </a:r>
            <a:r>
              <a:rPr lang="it-IT" sz="2000" b="0" i="0" dirty="0">
                <a:effectLst/>
              </a:rPr>
              <a:t> pickups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21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1d 1h	→	Actual:	1d 1h</a:t>
            </a:r>
          </a:p>
          <a:p>
            <a:r>
              <a:rPr lang="en-US" dirty="0"/>
              <a:t>Story #5</a:t>
            </a:r>
            <a:r>
              <a:rPr lang="en-US" sz="2000" dirty="0"/>
              <a:t>: (Manager</a:t>
            </a:r>
            <a:r>
              <a:rPr lang="it-IT" sz="2000" b="0" i="0" dirty="0">
                <a:effectLst/>
              </a:rPr>
              <a:t> ) Client order </a:t>
            </a:r>
            <a:r>
              <a:rPr lang="it-IT" sz="2000" b="0" i="0" dirty="0" err="1">
                <a:effectLst/>
              </a:rPr>
              <a:t>suspension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1d 5h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#6: </a:t>
            </a:r>
            <a:r>
              <a:rPr lang="en-US" sz="2000" dirty="0"/>
              <a:t>(Registered user)</a:t>
            </a:r>
            <a:r>
              <a:rPr lang="it-IT" sz="2000" b="0" i="0" dirty="0">
                <a:effectLst/>
              </a:rPr>
              <a:t> Telegram balance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7h		→	Actual:	7h</a:t>
            </a:r>
          </a:p>
          <a:p>
            <a:r>
              <a:rPr lang="en-US" dirty="0"/>
              <a:t>Story #7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Confirmation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#8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reminder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r>
              <a:rPr lang="en-US" dirty="0"/>
              <a:t>Story #9</a:t>
            </a:r>
            <a:r>
              <a:rPr lang="en-US" sz="2000" dirty="0"/>
              <a:t>: (Registered user)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2h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Fixed Git issues in this Sprint: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Logos on manage orders </a:t>
            </a:r>
          </a:p>
          <a:p>
            <a:pPr marL="0" indent="0"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8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102.5(hours)/23(#tasks)= 4.45 hours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;</a:t>
            </a:r>
            <a:endParaRPr lang="en-US" sz="2800" dirty="0"/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0.54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0.956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2d 6h (for implementing/integrating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 3h (of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for BE + 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60%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1399</TotalTime>
  <Words>1166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Tw Cen MT</vt:lpstr>
      <vt:lpstr>Tw Cen MT (Corpo)</vt:lpstr>
      <vt:lpstr>Wingdings</vt:lpstr>
      <vt:lpstr>Circuit</vt:lpstr>
      <vt:lpstr>SPRINT 4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PROCESS MEASURES detailed statistics - 5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SARA NAJLAE BEKKARI</cp:lastModifiedBy>
  <cp:revision>43</cp:revision>
  <dcterms:created xsi:type="dcterms:W3CDTF">2021-10-25T11:45:02Z</dcterms:created>
  <dcterms:modified xsi:type="dcterms:W3CDTF">2022-01-13T22:38:33Z</dcterms:modified>
</cp:coreProperties>
</file>