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 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Reviewing globally the app and controlling that every story is correctly connected to the others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Making well-designed and responsive pages is not always a straight-forward process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some initial difficulty on integrating our previously implemented stories with the new ones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Documentation (the Git readme) proved to be very helpful and we often used it as a “manual” to quickly search and get the information we needed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At the end of this sprint we were able to deliver a much better looking and much more responsive app. This step helped us better understand the effects of a better design on the stakeholders feedback and “happiness”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cured more the design of our application and made all the pages responsive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have added to the readme file all the API calls and the corresponding explanations 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fixed most of the past and new issues and we have completed all the stories left from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We need to further improve the design and the usability of our application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We need to better show the state of our system by showing more meaningful alerts and messages to the user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e plan to increase the amount and granularity of our test suites to achieve a higher coverage and to discover bugs quicker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Teamwork, as it was also the case in the previous two sprints, was awesome. We helped each other in solving problems and reviewing code from previously implemented stories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h</a:t>
            </a:r>
          </a:p>
          <a:p>
            <a:r>
              <a:rPr lang="en-US" dirty="0"/>
              <a:t>Story #2: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/>
              <a:t>Story #3</a:t>
            </a:r>
            <a:r>
              <a:rPr lang="en-US" sz="2000" dirty="0"/>
              <a:t>: (Manager) </a:t>
            </a:r>
            <a:r>
              <a:rPr lang="it-IT" sz="2000" b="0" i="0" dirty="0">
                <a:effectLst/>
              </a:rPr>
              <a:t>Check </a:t>
            </a:r>
            <a:r>
              <a:rPr lang="it-IT" sz="2000" b="0" i="0" dirty="0" err="1">
                <a:effectLst/>
              </a:rPr>
              <a:t>unretrieved</a:t>
            </a:r>
            <a:r>
              <a:rPr lang="it-IT" sz="2000" b="0" i="0" dirty="0">
                <a:effectLst/>
              </a:rPr>
              <a:t> food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/>
              <a:t>Story #5</a:t>
            </a:r>
            <a:r>
              <a:rPr lang="en-US" sz="2000" dirty="0"/>
              <a:t>: (Manager</a:t>
            </a:r>
            <a:r>
              <a:rPr lang="it-IT" sz="2000" b="0" i="0" dirty="0">
                <a:effectLst/>
              </a:rPr>
              <a:t> ) Client order </a:t>
            </a:r>
            <a:r>
              <a:rPr lang="it-IT" sz="2000" b="0" i="0" dirty="0" err="1">
                <a:effectLst/>
              </a:rPr>
              <a:t>suspension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#6: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#7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#8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#9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 (hours)/ 23(#tasks) =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1383</TotalTime>
  <Words>1088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SARA NAJLAE BEKKARI</cp:lastModifiedBy>
  <cp:revision>42</cp:revision>
  <dcterms:created xsi:type="dcterms:W3CDTF">2021-10-25T11:45:02Z</dcterms:created>
  <dcterms:modified xsi:type="dcterms:W3CDTF">2022-01-13T13:07:06Z</dcterms:modified>
</cp:coreProperties>
</file>