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3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3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2h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2d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 1d7h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1d </a:t>
            </a:r>
          </a:p>
          <a:p>
            <a:r>
              <a:rPr lang="en-US" dirty="0">
                <a:solidFill>
                  <a:srgbClr val="C9D1D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ebt ratio (as reported by SonarQube under "Measures-Maintainability"): 0.3%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9D1D9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Reviewing globally the app and controlling that every story is correctly connected to the others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Making well-designed and responsive pages is not always a straight-forward process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Story integration was not as swift as we expected. We faced some initial difficulty on integrating our previously implemented stories with the new ones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Documentation (the Git readme) proved to be very helpful and we often used it as a “manual” to quickly search and get the information we needed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At the end of this sprint we were able to deliver a much better looking and much more responsive app. This step helped us better understand the effects of a better design on the stakeholders feedback and “happiness”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cured more the design of our application and made all the pages responsive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have added to the readme file all the API calls and the corresponding explanations 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fixed most of the past and new issues and we have completed all the stories left from previous sprint</a:t>
            </a: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We need to further improve the design and the usability of our application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We need to better show the state of our system by showing more meaningful alerts and messages to the user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e plan to increase the amount and granularity of our test suites to achieve a higher coverage and to discover bugs quicker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Teamwork, as it was also the case in the previous two sprints, was awesome. We helped each other in solving problems and reviewing code from previously implemented stories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42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42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98h  	→	Spent hours: 100h 50m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(10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72h30min	→	Actual:	63h50min</a:t>
            </a:r>
          </a:p>
          <a:p>
            <a:r>
              <a:rPr lang="en-US" dirty="0"/>
              <a:t>Story #15: </a:t>
            </a:r>
            <a:r>
              <a:rPr lang="en-US" sz="2000" dirty="0"/>
              <a:t>(Warehouse manager) Acknowledge delivery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acknowledge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acknowledge delivery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 30m		→	Actual:	3h30m</a:t>
            </a:r>
          </a:p>
          <a:p>
            <a:r>
              <a:rPr lang="en-US" dirty="0"/>
              <a:t>Story #16</a:t>
            </a:r>
            <a:r>
              <a:rPr lang="en-US" sz="2000" dirty="0"/>
              <a:t>: (Client)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		→	Actual:	2h 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#21: </a:t>
            </a:r>
            <a:r>
              <a:rPr lang="en-US" sz="2000" dirty="0"/>
              <a:t>(Shop Employee) Contact client that didn’t pick up the order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→	Actual:	3h45m</a:t>
            </a:r>
          </a:p>
          <a:p>
            <a:r>
              <a:rPr lang="en-US" dirty="0"/>
              <a:t>Story #22</a:t>
            </a:r>
            <a:r>
              <a:rPr lang="en-US" sz="2000" dirty="0"/>
              <a:t>: (Manager) Select farmers by their applications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5h 15m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#23: </a:t>
            </a:r>
            <a:r>
              <a:rPr lang="en-US" sz="2000" dirty="0"/>
              <a:t>(Registered client) Receive a reminder email 1 day before the pickup date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4h</a:t>
            </a:r>
          </a:p>
          <a:p>
            <a:r>
              <a:rPr lang="en-US" dirty="0"/>
              <a:t>Story #24</a:t>
            </a:r>
            <a:r>
              <a:rPr lang="en-US" sz="2000" dirty="0"/>
              <a:t>: (Farmer)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		→	Actual:	4h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#25</a:t>
            </a:r>
            <a:r>
              <a:rPr lang="en-US" sz="2000" dirty="0"/>
              <a:t>: (Farmer)  See the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3h</a:t>
            </a:r>
          </a:p>
          <a:p>
            <a:r>
              <a:rPr lang="en-US" dirty="0"/>
              <a:t>Story #26</a:t>
            </a:r>
            <a:r>
              <a:rPr lang="en-US" sz="2000" dirty="0"/>
              <a:t>: (Registered Delivery person) Confirm delivery and payment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8h		→	Actual:	11h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Navbar color contrast issue </a:t>
            </a:r>
            <a:r>
              <a:rPr lang="en-US" sz="2000" dirty="0">
                <a:sym typeface="Wingdings" panose="05000000000000000000" pitchFamily="2" charset="2"/>
              </a:rPr>
              <a:t> Navbar was completely redesigned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Shopping cart not allowing floating point values  shopping cart now increments the quantity by 0.5 units instead of 1 unit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 100.8(hours)/ 26(#tasks) = 3.87 hours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0.972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3d 6h (for implementing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5h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46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47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93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60%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1262</TotalTime>
  <Words>1129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Tw Cen MT</vt:lpstr>
      <vt:lpstr>Wingdings</vt:lpstr>
      <vt:lpstr>Circuit</vt:lpstr>
      <vt:lpstr>SPRINT 3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Mario Deda</cp:lastModifiedBy>
  <cp:revision>41</cp:revision>
  <dcterms:created xsi:type="dcterms:W3CDTF">2021-10-25T11:45:02Z</dcterms:created>
  <dcterms:modified xsi:type="dcterms:W3CDTF">2021-12-16T21:08:30Z</dcterms:modified>
</cp:coreProperties>
</file>