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7" d="100"/>
          <a:sy n="67"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924145"/>
          </a:xfrm>
        </p:spPr>
        <p:txBody>
          <a:bodyPr>
            <a:normAutofit fontScale="85000" lnSpcReduction="1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a:t>
            </a:r>
          </a:p>
          <a:p>
            <a:pPr algn="l">
              <a:buFont typeface="Arial" panose="020B0604020202020204" pitchFamily="34" charset="0"/>
              <a:buChar char="•"/>
            </a:pPr>
            <a:r>
              <a:rPr lang="en-US" b="0" i="0" dirty="0">
                <a:solidFill>
                  <a:srgbClr val="C9D1D9"/>
                </a:solidFill>
                <a:effectLst/>
                <a:latin typeface="-apple-system"/>
              </a:rPr>
              <a:t>Hours estimated for remediation by SonarQube only for the selected and planned issues</a:t>
            </a:r>
          </a:p>
          <a:p>
            <a:pPr algn="l">
              <a:buFont typeface="Arial" panose="020B0604020202020204" pitchFamily="34" charset="0"/>
              <a:buChar char="•"/>
            </a:pPr>
            <a:r>
              <a:rPr lang="en-US" b="0" i="0" dirty="0">
                <a:solidFill>
                  <a:srgbClr val="C9D1D9"/>
                </a:solidFill>
                <a:effectLst/>
                <a:latin typeface="-apple-system"/>
              </a:rPr>
              <a:t>Hours spent on remediation</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 0.7%</a:t>
            </a: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 </a:t>
            </a:r>
          </a:p>
          <a:p>
            <a:pPr lvl="1"/>
            <a:r>
              <a:rPr lang="en-US" dirty="0">
                <a:solidFill>
                  <a:srgbClr val="C9D1D9"/>
                </a:solidFill>
                <a:latin typeface="-apple-system"/>
              </a:rPr>
              <a:t>Reliability		</a:t>
            </a:r>
            <a:r>
              <a:rPr lang="en-US" sz="2000" dirty="0"/>
              <a:t>→	A</a:t>
            </a:r>
          </a:p>
          <a:p>
            <a:pPr lvl="1"/>
            <a:r>
              <a:rPr lang="en-US" b="0" i="0" dirty="0">
                <a:solidFill>
                  <a:srgbClr val="C9D1D9"/>
                </a:solidFill>
                <a:effectLst/>
                <a:latin typeface="-apple-system"/>
              </a:rPr>
              <a:t>Security	</a:t>
            </a:r>
            <a:r>
              <a:rPr lang="en-US" sz="2000" dirty="0"/>
              <a:t> 	→	A</a:t>
            </a:r>
          </a:p>
          <a:p>
            <a:pPr lvl="1"/>
            <a:r>
              <a:rPr lang="en-US" b="0" i="0" dirty="0">
                <a:solidFill>
                  <a:srgbClr val="C9D1D9"/>
                </a:solidFill>
                <a:effectLst/>
                <a:latin typeface="-apple-system"/>
              </a:rPr>
              <a:t>Maintainability	</a:t>
            </a:r>
            <a:r>
              <a:rPr lang="en-US" sz="2000" dirty="0"/>
              <a:t>→	A</a:t>
            </a:r>
            <a:endParaRPr lang="en-US" b="0" i="0" dirty="0">
              <a:solidFill>
                <a:srgbClr val="C9D1D9"/>
              </a:solidFill>
              <a:effectLst/>
              <a:latin typeface="-apple-system"/>
            </a:endParaRP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a:p>
            <a:pPr marL="457200" indent="-457200" algn="l">
              <a:buFont typeface="+mj-lt"/>
              <a:buAutoNum type="arabicPeriod"/>
            </a:pPr>
            <a:r>
              <a:rPr lang="en-US" sz="2000" b="0" i="0" dirty="0">
                <a:solidFill>
                  <a:srgbClr val="C9D1D9"/>
                </a:solidFill>
                <a:effectLst/>
                <a:latin typeface="-apple-system"/>
              </a:rPr>
              <a:t>We forgot to include in the DB task the fact that we needed a certain number of dummy data to be inserted (as requested by the project PDF).</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The testing and technical debt tasks need to separated.</a:t>
            </a:r>
          </a:p>
          <a:p>
            <a:pPr marL="457200" indent="-457200" algn="l">
              <a:buAutoNum type="arabicPeriod"/>
            </a:pPr>
            <a:r>
              <a:rPr lang="en-US" sz="2000" dirty="0">
                <a:solidFill>
                  <a:srgbClr val="C9D1D9"/>
                </a:solidFill>
                <a:latin typeface="-apple-system"/>
              </a:rPr>
              <a:t>A good FE needs more development time allocated.</a:t>
            </a: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continuous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By better understanding the current suggestions of </a:t>
            </a:r>
            <a:r>
              <a:rPr lang="en-US" sz="2000" b="0" i="0" dirty="0" err="1">
                <a:solidFill>
                  <a:srgbClr val="C9D1D9"/>
                </a:solidFill>
                <a:effectLst/>
                <a:latin typeface="-apple-system"/>
              </a:rPr>
              <a:t>Sonarcloud</a:t>
            </a:r>
            <a:r>
              <a:rPr lang="en-US" sz="2000" b="0" i="0" dirty="0">
                <a:solidFill>
                  <a:srgbClr val="C9D1D9"/>
                </a:solidFill>
                <a:effectLst/>
                <a:latin typeface="-apple-system"/>
              </a:rPr>
              <a:t>, in the future we can write better code and in turn reduce the remediation efforts.</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Technical debt part.</a:t>
            </a: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endParaRPr lang="en-US" sz="2800" dirty="0"/>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982</TotalTime>
  <Words>1065</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20</cp:revision>
  <dcterms:created xsi:type="dcterms:W3CDTF">2021-10-25T11:45:02Z</dcterms:created>
  <dcterms:modified xsi:type="dcterms:W3CDTF">2021-11-18T21:10:35Z</dcterms:modified>
</cp:coreProperties>
</file>