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2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2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12h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12h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12h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12h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9h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h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estimated for remediation by SonarQube: 3h (only in Maintainability - fixing code smells)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estimated for remediation by SonarQube only for the selected and planned issues: 3h (only in Maintainability - fixing code smells) 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spent on remediation: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debt ratio (as reported by SonarQube under "Measures-Maintainability"): 0.5%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FE development time was underestimated. We ended up reallocating time from the BE tasks to deliver a good UI for the tasks.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lost some time in interpreting the meaning of some stories and estimate correctly the time to implement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underestimated the time needed to update the database with the correct tables and columns to support the stories.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Comment more our code to let the other group mates understand what we did.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Write a general documentation in the readme file (for example write the users credentials).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A good FE needs more development time allocated.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allocated more time for implementing tests.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Remediation effort on new code decreased considerably since we had the chance to learn from SonarCloud how to write better code.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created an appropriate task for the Technical debt remediation and the result was much better in terms of remediation efforts needed on new code.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need to increase the technical debt remediation time and to increase the number of technical tasks needed to refactor our code and make the UI responsive.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</a:t>
            </a:r>
            <a:r>
              <a:rPr lang="en-US" sz="2000" dirty="0">
                <a:solidFill>
                  <a:srgbClr val="C9D1D9"/>
                </a:solidFill>
                <a:latin typeface="-apple-system"/>
              </a:rPr>
              <a:t>e plan to develop less stories and focus more on the currently open issues and app visual improvements.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supported each other on any difficulty that appeared.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12 	→	Done: 10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53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15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99h30m	→	Spent hours: 102h10m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(13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53h30min	→	Actual:	49h30min</a:t>
            </a:r>
          </a:p>
          <a:p>
            <a:r>
              <a:rPr lang="en-US" dirty="0"/>
              <a:t>Story #9: </a:t>
            </a:r>
            <a:r>
              <a:rPr lang="en-US" sz="2000" dirty="0"/>
              <a:t>(Farmer) Declare product availability for next week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declaring availability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declaring availability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5h30m</a:t>
            </a:r>
          </a:p>
          <a:p>
            <a:r>
              <a:rPr lang="en-US" dirty="0"/>
              <a:t>Story #10</a:t>
            </a:r>
            <a:r>
              <a:rPr lang="en-US" sz="2000" dirty="0"/>
              <a:t>: (Shop employee) Know orders pending cancellation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orders pending cancellation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orders pending cancellation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4h30m		→	Actual:	45min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#11: </a:t>
            </a:r>
            <a:r>
              <a:rPr lang="en-US" sz="2000" dirty="0"/>
              <a:t>(Registered client) Browse the available products for next week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browsing available products for next week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browsing available products for next week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→	Actual:	3h30m</a:t>
            </a:r>
          </a:p>
          <a:p>
            <a:r>
              <a:rPr lang="en-US" dirty="0"/>
              <a:t>Story #12</a:t>
            </a:r>
            <a:r>
              <a:rPr lang="en-US" sz="2000" dirty="0"/>
              <a:t>: (Registered client) Opt in for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Opt in for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Opt in for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#13: </a:t>
            </a:r>
            <a:r>
              <a:rPr lang="en-US" sz="2000" dirty="0"/>
              <a:t>(Registered client) Select pickup date for the purchase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selecting pickup date for the purchase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selecting pickup date for the purchase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1h30m		→	Actual:	1h10min</a:t>
            </a:r>
          </a:p>
          <a:p>
            <a:r>
              <a:rPr lang="en-US" dirty="0"/>
              <a:t>Story #14</a:t>
            </a:r>
            <a:r>
              <a:rPr lang="en-US" sz="2000" dirty="0"/>
              <a:t>: (Farmer) Confirm preparation of booked orders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registration platform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registration platform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#17</a:t>
            </a:r>
            <a:r>
              <a:rPr lang="en-US" sz="2000" dirty="0"/>
              <a:t>: (Farmer) Confirm bookings for next week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confirming bookings for next week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confirming bookings for next week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</a:t>
            </a:r>
          </a:p>
          <a:p>
            <a:r>
              <a:rPr lang="en-US" dirty="0"/>
              <a:t>Story #18</a:t>
            </a:r>
            <a:r>
              <a:rPr lang="en-US" sz="2000" dirty="0"/>
              <a:t>: (Warehouse worker) Confirm preparation of bags for scheduled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confirming preparation of bags for scheduled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FBE for confirming preparation of bags for scheduled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7h30m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#19</a:t>
            </a:r>
            <a:r>
              <a:rPr lang="en-US" sz="2000" dirty="0"/>
              <a:t>: (Registered client) Receive a confirmation of the purchase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BE for receiving a confirmation of the purchase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</a:t>
            </a:r>
          </a:p>
          <a:p>
            <a:r>
              <a:rPr lang="en-US" dirty="0"/>
              <a:t>Story #20</a:t>
            </a:r>
            <a:r>
              <a:rPr lang="en-US" sz="2000" dirty="0"/>
              <a:t>: (Warehouse manager) Check the pick-up schedule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checking the pick-up schedule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checking the pick-up schedule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	→	Actual:	4h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469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102.15(hours)/ 36(#tasks) = 2.83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0.46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0.97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30h (30h for implementing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19.5h (19.5h 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30 for BE + 42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72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0%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22%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1186</TotalTime>
  <Words>1172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Tw Cen MT</vt:lpstr>
      <vt:lpstr>Wingdings</vt:lpstr>
      <vt:lpstr>Circuit</vt:lpstr>
      <vt:lpstr>SPRINT 2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Mario Deda</cp:lastModifiedBy>
  <cp:revision>34</cp:revision>
  <dcterms:created xsi:type="dcterms:W3CDTF">2021-10-25T11:45:02Z</dcterms:created>
  <dcterms:modified xsi:type="dcterms:W3CDTF">2021-12-02T22:18:08Z</dcterms:modified>
</cp:coreProperties>
</file>