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4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4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 - included inside each story) + 6h in design task = 14h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 for stories + 6h for design task = 12h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1h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 4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 3h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 4d1h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6h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0.4%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 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Sonarcloud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considers as bugs the usage of some HTML tags like &lt;b&gt;, &lt;i&gt;, &lt;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&gt; etc.)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Visual design &amp; usability improvement proved really tough (especially making every page design consistent with the rest) so we overspent some hours for this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testing integration proved to be less difficult due to the repetitive nature of the API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The Story #43 (Disabled users) proved very difficult and by sacrificing time for it (still could not finish) we ended up with less time on the Story #41 (Unpicked food) and we completed none of the stories.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Since this was the last sprint of the course we were unconsciously influenced by this fact and ended up trying to deliver a “near final” version of our app.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difficulty on integrating the Story #43 (Disabled users) with the other stories and this impacted the result of the stories successfully done.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There is no workaround to good design &amp; usability. When upgrading the app design we discovered many usability problems and design inconsistencies.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Sprint presentation should be better prepared according to the Sprint structure.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Design &amp; usability was very much improved.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Different alerts and interactive buttons were placed throughout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 suite coverage went up from less than 50% to higher than 80%.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want to further improve the site design by making it more intuitive, using more icons and creating a very consistent design and work-flow in every page of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increase the code documentation for each component that we create. In this way other members can quickly edit and adapt components without breaking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try to finish our tasks earlier so there is enough time to check that every new feature is correctly integrated.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Cooperation! Every team member did their best to help in delivering a working app for the last sprint of the course.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6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81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96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45m  	→	Spent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102h 30m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(7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 59.45h	→	Actual:	</a:t>
            </a:r>
            <a:r>
              <a:rPr lang="it-IT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63h 50m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Story #40: </a:t>
            </a:r>
            <a:r>
              <a:rPr lang="en-US" sz="2000" dirty="0"/>
              <a:t>(Registered user)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Tw Cen MT (Corpo)"/>
              </a:rPr>
              <a:t>Telegram update products </a:t>
            </a:r>
            <a:r>
              <a:rPr lang="it-IT" sz="2000" b="0" i="0" dirty="0" err="1">
                <a:effectLst/>
                <a:latin typeface="Tw Cen MT (Corpo)"/>
              </a:rPr>
              <a:t>available</a:t>
            </a:r>
            <a:endParaRPr lang="en-US" sz="2000" dirty="0">
              <a:latin typeface="Tw Cen MT (Corpo)"/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product availability msg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product availability msg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 		→	Actual:	5h30m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NOT DONE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Story #41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(Manager) </a:t>
            </a:r>
            <a:r>
              <a:rPr lang="it-IT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Check </a:t>
            </a:r>
            <a:r>
              <a:rPr lang="it-IT" sz="2000" b="0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unretrieved</a:t>
            </a:r>
            <a:r>
              <a:rPr lang="it-IT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 food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#1: FE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#2: BE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Estimated: 5h		→	Actual:	-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#42: </a:t>
            </a:r>
            <a:r>
              <a:rPr lang="en-US" sz="2000" dirty="0"/>
              <a:t>(Manager) </a:t>
            </a:r>
            <a:r>
              <a:rPr lang="it-IT" sz="2000" b="0" i="0" dirty="0" err="1">
                <a:effectLst/>
              </a:rPr>
              <a:t>Alert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frequent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missed</a:t>
            </a:r>
            <a:r>
              <a:rPr lang="it-IT" sz="2000" b="0" i="0" dirty="0">
                <a:effectLst/>
              </a:rPr>
              <a:t> pickups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1d 1h	→	Actual:	1d 1h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NOT DONE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Story #43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(Manager</a:t>
            </a:r>
            <a:r>
              <a:rPr lang="it-IT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 ) Client order </a:t>
            </a:r>
            <a:r>
              <a:rPr lang="it-IT" sz="2000" b="0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suspension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#1: FE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#2: BE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Estimated: 3h		→	Actual:	1d 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#44: </a:t>
            </a:r>
            <a:r>
              <a:rPr lang="en-US" sz="2000" dirty="0"/>
              <a:t>(Registered user)</a:t>
            </a:r>
            <a:r>
              <a:rPr lang="it-IT" sz="2000" b="0" i="0" dirty="0">
                <a:effectLst/>
              </a:rPr>
              <a:t> Telegram balance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7h		→	Actual:	7h</a:t>
            </a:r>
          </a:p>
          <a:p>
            <a:r>
              <a:rPr lang="en-US" dirty="0"/>
              <a:t>Story #45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Confirmation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#46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reminder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r>
              <a:rPr lang="en-US" dirty="0"/>
              <a:t>Story #47</a:t>
            </a:r>
            <a:r>
              <a:rPr lang="en-US" sz="2000" dirty="0"/>
              <a:t>: (Registered user)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Logos on manage orders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102.5(hours)/23(#tasks)= 4.45 hours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  <a:endParaRPr lang="en-US" sz="2800" dirty="0"/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0.956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2d 6h (for implementing/integrating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3h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46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+ 88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134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around 60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1443</TotalTime>
  <Words>1228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Tw Cen MT</vt:lpstr>
      <vt:lpstr>Tw Cen MT (Corpo)</vt:lpstr>
      <vt:lpstr>Wingdings</vt:lpstr>
      <vt:lpstr>Circuit</vt:lpstr>
      <vt:lpstr>SPRINT 4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Mario Deda</cp:lastModifiedBy>
  <cp:revision>46</cp:revision>
  <dcterms:created xsi:type="dcterms:W3CDTF">2021-10-25T11:45:02Z</dcterms:created>
  <dcterms:modified xsi:type="dcterms:W3CDTF">2022-01-14T00:06:01Z</dcterms:modified>
</cp:coreProperties>
</file>