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6"/>
  </p:notesMasterIdLst>
  <p:handoutMasterIdLst>
    <p:handoutMasterId r:id="rId27"/>
  </p:handoutMasterIdLst>
  <p:sldIdLst>
    <p:sldId id="256" r:id="rId5"/>
    <p:sldId id="301" r:id="rId6"/>
    <p:sldId id="328" r:id="rId7"/>
    <p:sldId id="330" r:id="rId8"/>
    <p:sldId id="329" r:id="rId9"/>
    <p:sldId id="331" r:id="rId10"/>
    <p:sldId id="332" r:id="rId11"/>
    <p:sldId id="344" r:id="rId12"/>
    <p:sldId id="336" r:id="rId13"/>
    <p:sldId id="339" r:id="rId14"/>
    <p:sldId id="345" r:id="rId15"/>
    <p:sldId id="341" r:id="rId16"/>
    <p:sldId id="342" r:id="rId17"/>
    <p:sldId id="343" r:id="rId18"/>
    <p:sldId id="270" r:id="rId19"/>
    <p:sldId id="319" r:id="rId20"/>
    <p:sldId id="346" r:id="rId21"/>
    <p:sldId id="347" r:id="rId22"/>
    <p:sldId id="348" r:id="rId23"/>
    <p:sldId id="349" r:id="rId24"/>
    <p:sldId id="31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896" userDrawn="1">
          <p15:clr>
            <a:srgbClr val="A4A3A4"/>
          </p15:clr>
        </p15:guide>
        <p15:guide id="6" orient="horz" pos="3504" userDrawn="1">
          <p15:clr>
            <a:srgbClr val="A4A3A4"/>
          </p15:clr>
        </p15:guide>
        <p15:guide id="7"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8686"/>
    <a:srgbClr val="024873"/>
    <a:srgbClr val="090909"/>
    <a:srgbClr val="E5E5E5"/>
    <a:srgbClr val="FFFFFF"/>
    <a:srgbClr val="979797"/>
    <a:srgbClr val="0388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1FA315-B923-41DE-806B-FD14EE451010}" v="1" dt="2021-09-03T23:51:26.6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3595" autoAdjust="0"/>
  </p:normalViewPr>
  <p:slideViewPr>
    <p:cSldViewPr snapToGrid="0">
      <p:cViewPr varScale="1">
        <p:scale>
          <a:sx n="67" d="100"/>
          <a:sy n="67" d="100"/>
        </p:scale>
        <p:origin x="852" y="72"/>
      </p:cViewPr>
      <p:guideLst>
        <p:guide orient="horz" pos="1896"/>
        <p:guide orient="horz" pos="3504"/>
        <p:guide pos="3840"/>
      </p:guideLst>
    </p:cSldViewPr>
  </p:slideViewPr>
  <p:outlineViewPr>
    <p:cViewPr>
      <p:scale>
        <a:sx n="33" d="100"/>
        <a:sy n="33" d="100"/>
      </p:scale>
      <p:origin x="0" y="-2239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031A82-4A00-4794-A488-59AC186D7C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1C85656-A361-4B32-99B1-66591145F7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14AEED-FF0D-4512-BD5F-9F077F06D9A7}" type="datetimeFigureOut">
              <a:rPr lang="en-US" smtClean="0"/>
              <a:t>12/27/2023</a:t>
            </a:fld>
            <a:endParaRPr lang="en-US" dirty="0"/>
          </a:p>
        </p:txBody>
      </p:sp>
      <p:sp>
        <p:nvSpPr>
          <p:cNvPr id="4" name="Footer Placeholder 3">
            <a:extLst>
              <a:ext uri="{FF2B5EF4-FFF2-40B4-BE49-F238E27FC236}">
                <a16:creationId xmlns:a16="http://schemas.microsoft.com/office/drawing/2014/main" id="{C51AFD4F-E871-421C-96C6-CCFAA872CB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FE0EF6-A335-4727-9E75-458707395E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7C8AB8-F519-4C44-A217-B2548CA6E52D}" type="slidenum">
              <a:rPr lang="en-US" smtClean="0"/>
              <a:t>‹#›</a:t>
            </a:fld>
            <a:endParaRPr lang="en-US" dirty="0"/>
          </a:p>
        </p:txBody>
      </p:sp>
    </p:spTree>
    <p:extLst>
      <p:ext uri="{BB962C8B-B14F-4D97-AF65-F5344CB8AC3E}">
        <p14:creationId xmlns:p14="http://schemas.microsoft.com/office/powerpoint/2010/main" val="2816409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F9B45-E22A-4A9C-91D5-81685A72A6FA}" type="datetimeFigureOut">
              <a:rPr lang="en-US" smtClean="0"/>
              <a:t>12/27/2023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03549-A82F-409E-AD53-534267A0E10B}" type="slidenum">
              <a:rPr lang="en-US" smtClean="0"/>
              <a:t>‹#›</a:t>
            </a:fld>
            <a:endParaRPr lang="en-US" dirty="0"/>
          </a:p>
        </p:txBody>
      </p:sp>
    </p:spTree>
    <p:extLst>
      <p:ext uri="{BB962C8B-B14F-4D97-AF65-F5344CB8AC3E}">
        <p14:creationId xmlns:p14="http://schemas.microsoft.com/office/powerpoint/2010/main" val="408664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303549-A82F-409E-AD53-534267A0E10B}" type="slidenum">
              <a:rPr lang="en-US" smtClean="0"/>
              <a:t>15</a:t>
            </a:fld>
            <a:endParaRPr lang="en-US" dirty="0"/>
          </a:p>
        </p:txBody>
      </p:sp>
    </p:spTree>
    <p:extLst>
      <p:ext uri="{BB962C8B-B14F-4D97-AF65-F5344CB8AC3E}">
        <p14:creationId xmlns:p14="http://schemas.microsoft.com/office/powerpoint/2010/main" val="3579154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379641C-8260-44A4-9F71-E216C07A38B4}"/>
              </a:ext>
            </a:extLst>
          </p:cNvPr>
          <p:cNvSpPr>
            <a:spLocks noGrp="1"/>
          </p:cNvSpPr>
          <p:nvPr>
            <p:ph type="pic" sz="quarter" idx="14"/>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416742 h 6858000"/>
              <a:gd name="connsiteX5" fmla="*/ 9142476 w 12188952"/>
              <a:gd name="connsiteY5" fmla="*/ 4416742 h 6858000"/>
              <a:gd name="connsiteX6" fmla="*/ 9142476 w 12188952"/>
              <a:gd name="connsiteY6" fmla="*/ 4188142 h 6858000"/>
              <a:gd name="connsiteX7" fmla="*/ 0 w 12188952"/>
              <a:gd name="connsiteY7" fmla="*/ 41881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416742"/>
                </a:lnTo>
                <a:lnTo>
                  <a:pt x="9142476" y="4416742"/>
                </a:lnTo>
                <a:lnTo>
                  <a:pt x="9142476" y="4188142"/>
                </a:lnTo>
                <a:lnTo>
                  <a:pt x="0" y="4188142"/>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38200" y="4636008"/>
            <a:ext cx="9144000" cy="1107959"/>
          </a:xfrm>
        </p:spPr>
        <p:txBody>
          <a:bodyPr anchor="b" anchorCtr="0"/>
          <a:lstStyle>
            <a:lvl1pPr algn="l">
              <a:defRPr sz="6000">
                <a:solidFill>
                  <a:schemeClr val="bg1"/>
                </a:solidFill>
              </a:defRPr>
            </a:lvl1pPr>
          </a:lstStyle>
          <a:p>
            <a:r>
              <a:rPr lang="en-US" dirty="0"/>
              <a:t>CLICK TO EDIT TITLE</a:t>
            </a:r>
          </a:p>
        </p:txBody>
      </p:sp>
      <p:sp>
        <p:nvSpPr>
          <p:cNvPr id="12" name="Text Placeholder 11">
            <a:extLst>
              <a:ext uri="{FF2B5EF4-FFF2-40B4-BE49-F238E27FC236}">
                <a16:creationId xmlns:a16="http://schemas.microsoft.com/office/drawing/2014/main" id="{779D466B-640E-419A-8701-FA39B12DD959}"/>
              </a:ext>
            </a:extLst>
          </p:cNvPr>
          <p:cNvSpPr>
            <a:spLocks noGrp="1"/>
          </p:cNvSpPr>
          <p:nvPr>
            <p:ph type="body" sz="quarter" idx="13" hasCustomPrompt="1"/>
          </p:nvPr>
        </p:nvSpPr>
        <p:spPr>
          <a:xfrm>
            <a:off x="841248" y="5742432"/>
            <a:ext cx="7953375" cy="457200"/>
          </a:xfrm>
        </p:spPr>
        <p:txBody>
          <a:bodyPr>
            <a:noAutofit/>
          </a:bodyPr>
          <a:lstStyle>
            <a:lvl1pPr marL="0" indent="0">
              <a:buNone/>
              <a:defRPr sz="1800">
                <a:solidFill>
                  <a:schemeClr val="bg1"/>
                </a:solidFill>
                <a:latin typeface="+mn-lt"/>
              </a:defRPr>
            </a:lvl1pPr>
            <a:lvl2pPr marL="457200" indent="0">
              <a:buNone/>
              <a:defRPr sz="2400">
                <a:solidFill>
                  <a:schemeClr val="bg1"/>
                </a:solidFill>
                <a:latin typeface="+mn-lt"/>
              </a:defRPr>
            </a:lvl2pPr>
            <a:lvl3pPr marL="914400" indent="0">
              <a:buNone/>
              <a:defRPr sz="2400">
                <a:solidFill>
                  <a:schemeClr val="bg1"/>
                </a:solidFill>
                <a:latin typeface="+mn-lt"/>
              </a:defRPr>
            </a:lvl3pPr>
            <a:lvl4pPr marL="1371600" indent="0">
              <a:buNone/>
              <a:defRPr sz="2400">
                <a:solidFill>
                  <a:schemeClr val="bg1"/>
                </a:solidFill>
                <a:latin typeface="+mn-lt"/>
              </a:defRPr>
            </a:lvl4pPr>
            <a:lvl5pPr marL="1828800" indent="0">
              <a:buNone/>
              <a:defRPr sz="2400">
                <a:solidFill>
                  <a:schemeClr val="bg1"/>
                </a:solidFill>
                <a:latin typeface="+mn-lt"/>
              </a:defRPr>
            </a:lvl5pPr>
          </a:lstStyle>
          <a:p>
            <a:pPr lvl="0"/>
            <a:r>
              <a:rPr lang="en-US" dirty="0"/>
              <a:t>Click to edit text</a:t>
            </a:r>
          </a:p>
        </p:txBody>
      </p:sp>
      <p:sp>
        <p:nvSpPr>
          <p:cNvPr id="17" name="Rectangle 16">
            <a:extLst>
              <a:ext uri="{FF2B5EF4-FFF2-40B4-BE49-F238E27FC236}">
                <a16:creationId xmlns:a16="http://schemas.microsoft.com/office/drawing/2014/main" id="{80659D50-D55F-4F3D-8F15-5B1F1F2B4B96}"/>
              </a:ext>
              <a:ext uri="{C183D7F6-B498-43B3-948B-1728B52AA6E4}">
                <adec:decorative xmlns:adec="http://schemas.microsoft.com/office/drawing/2017/decorative" val="1"/>
              </a:ext>
            </a:extLst>
          </p:cNvPr>
          <p:cNvSpPr/>
          <p:nvPr userDrawn="1"/>
        </p:nvSpPr>
        <p:spPr>
          <a:xfrm>
            <a:off x="0" y="4188142"/>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CB2621B9-2641-4DA3-B7D6-D577C25CF2E9}"/>
              </a:ext>
            </a:extLst>
          </p:cNvPr>
          <p:cNvSpPr>
            <a:spLocks noGrp="1"/>
          </p:cNvSpPr>
          <p:nvPr>
            <p:ph type="pic" sz="quarter" idx="34"/>
          </p:nvPr>
        </p:nvSpPr>
        <p:spPr>
          <a:xfrm>
            <a:off x="1524" y="0"/>
            <a:ext cx="12188952" cy="6858000"/>
          </a:xfrm>
          <a:custGeom>
            <a:avLst/>
            <a:gdLst>
              <a:gd name="connsiteX0" fmla="*/ 1030351 w 12188952"/>
              <a:gd name="connsiteY0" fmla="*/ 3231845 h 6858000"/>
              <a:gd name="connsiteX1" fmla="*/ 1030351 w 12188952"/>
              <a:gd name="connsiteY1" fmla="*/ 3460445 h 6858000"/>
              <a:gd name="connsiteX2" fmla="*/ 11122333 w 12188952"/>
              <a:gd name="connsiteY2" fmla="*/ 3460445 h 6858000"/>
              <a:gd name="connsiteX3" fmla="*/ 11122333 w 12188952"/>
              <a:gd name="connsiteY3" fmla="*/ 32318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30351" y="3231845"/>
                </a:moveTo>
                <a:lnTo>
                  <a:pt x="1030351" y="3460445"/>
                </a:lnTo>
                <a:lnTo>
                  <a:pt x="11122333" y="3460445"/>
                </a:lnTo>
                <a:lnTo>
                  <a:pt x="11122333" y="32318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069848" y="2121408"/>
            <a:ext cx="2560320" cy="914400"/>
          </a:xfrm>
          <a:prstGeom prst="rect">
            <a:avLst/>
          </a:prstGeom>
          <a:noFill/>
        </p:spPr>
        <p:txBody>
          <a:bodyPr anchor="b">
            <a:noAutofit/>
          </a:bodyPr>
          <a:lstStyle>
            <a:lvl1pPr marL="0" indent="0" algn="ctr">
              <a:spcBef>
                <a:spcPts val="0"/>
              </a:spcBef>
              <a:spcAft>
                <a:spcPts val="0"/>
              </a:spcAft>
              <a:buNone/>
              <a:defRPr sz="6000">
                <a:ln w="15875">
                  <a:solidFill>
                    <a:schemeClr val="bg1">
                      <a:lumMod val="85000"/>
                    </a:schemeClr>
                  </a:solidFill>
                </a:ln>
                <a:no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00600" y="2121408"/>
            <a:ext cx="2560320"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531351" y="2121408"/>
            <a:ext cx="2592505"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069848"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00600"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8531352"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a:t>7/14/20XX</a:t>
            </a:r>
            <a:endParaRPr lang="en-US" dirty="0"/>
          </a:p>
        </p:txBody>
      </p:sp>
      <p:sp>
        <p:nvSpPr>
          <p:cNvPr id="19" name="Rectangle 18">
            <a:extLst>
              <a:ext uri="{FF2B5EF4-FFF2-40B4-BE49-F238E27FC236}">
                <a16:creationId xmlns:a16="http://schemas.microsoft.com/office/drawing/2014/main" id="{825807F6-AD25-4B86-8D5C-5DBE4B0D304E}"/>
              </a:ext>
              <a:ext uri="{C183D7F6-B498-43B3-948B-1728B52AA6E4}">
                <adec:decorative xmlns:adec="http://schemas.microsoft.com/office/drawing/2017/decorative" val="1"/>
              </a:ext>
            </a:extLst>
          </p:cNvPr>
          <p:cNvSpPr/>
          <p:nvPr userDrawn="1"/>
        </p:nvSpPr>
        <p:spPr>
          <a:xfrm>
            <a:off x="1031875" y="3231845"/>
            <a:ext cx="1009198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946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A6EC474-5258-4E26-A871-01200EC78559}"/>
              </a:ext>
            </a:extLst>
          </p:cNvPr>
          <p:cNvSpPr>
            <a:spLocks noGrp="1"/>
          </p:cNvSpPr>
          <p:nvPr>
            <p:ph type="pic" sz="quarter" idx="13"/>
          </p:nvPr>
        </p:nvSpPr>
        <p:spPr>
          <a:xfrm>
            <a:off x="1524" y="0"/>
            <a:ext cx="12188952" cy="6858000"/>
          </a:xfrm>
          <a:custGeom>
            <a:avLst/>
            <a:gdLst>
              <a:gd name="connsiteX0" fmla="*/ 2816352 w 12188952"/>
              <a:gd name="connsiteY0" fmla="*/ 1690688 h 6858000"/>
              <a:gd name="connsiteX1" fmla="*/ 2816352 w 12188952"/>
              <a:gd name="connsiteY1" fmla="*/ 5576888 h 6858000"/>
              <a:gd name="connsiteX2" fmla="*/ 3044952 w 12188952"/>
              <a:gd name="connsiteY2" fmla="*/ 5576888 h 6858000"/>
              <a:gd name="connsiteX3" fmla="*/ 3044952 w 12188952"/>
              <a:gd name="connsiteY3" fmla="*/ 169068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2816352" y="1690688"/>
                </a:moveTo>
                <a:lnTo>
                  <a:pt x="2816352" y="5576888"/>
                </a:lnTo>
                <a:lnTo>
                  <a:pt x="3044952" y="5576888"/>
                </a:lnTo>
                <a:lnTo>
                  <a:pt x="3044952" y="169068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dirty="0"/>
          </a:p>
        </p:txBody>
      </p:sp>
      <p:sp>
        <p:nvSpPr>
          <p:cNvPr id="11" name="Text Placeholder 6">
            <a:extLst>
              <a:ext uri="{FF2B5EF4-FFF2-40B4-BE49-F238E27FC236}">
                <a16:creationId xmlns:a16="http://schemas.microsoft.com/office/drawing/2014/main" id="{4F54F31D-9C5E-4286-8D0E-6318D6D19D1E}"/>
              </a:ext>
            </a:extLst>
          </p:cNvPr>
          <p:cNvSpPr>
            <a:spLocks noGrp="1"/>
          </p:cNvSpPr>
          <p:nvPr>
            <p:ph type="body" sz="quarter" idx="25"/>
          </p:nvPr>
        </p:nvSpPr>
        <p:spPr>
          <a:xfrm>
            <a:off x="3048000" y="1690688"/>
            <a:ext cx="9144000" cy="3886200"/>
          </a:xfrm>
          <a:solidFill>
            <a:schemeClr val="bg1">
              <a:alpha val="93000"/>
            </a:schemeClr>
          </a:solidFill>
        </p:spPr>
        <p:txBody>
          <a:bodyPr lIns="411480" tIns="566928" rIns="4937760" bIns="3063240" anchor="b">
            <a:noAutofit/>
          </a:bodyPr>
          <a:lstStyle>
            <a:lvl1pPr marL="0" indent="0">
              <a:buNone/>
              <a:defRPr sz="1800" cap="all" baseline="0">
                <a:solidFill>
                  <a:schemeClr val="accent1"/>
                </a:solidFill>
                <a:latin typeface="+mj-lt"/>
              </a:defRPr>
            </a:lvl1pPr>
          </a:lstStyle>
          <a:p>
            <a:pPr lvl="0"/>
            <a:r>
              <a:rPr lang="en-US" dirty="0"/>
              <a:t>Click to edit Master text styles</a:t>
            </a:r>
          </a:p>
        </p:txBody>
      </p:sp>
      <p:sp>
        <p:nvSpPr>
          <p:cNvPr id="2" name="Title 1">
            <a:extLst>
              <a:ext uri="{FF2B5EF4-FFF2-40B4-BE49-F238E27FC236}">
                <a16:creationId xmlns:a16="http://schemas.microsoft.com/office/drawing/2014/main" id="{FE9E034D-C1DD-48C0-BB6B-FDC6F8EBA558}"/>
              </a:ext>
            </a:extLst>
          </p:cNvPr>
          <p:cNvSpPr>
            <a:spLocks noGrp="1"/>
          </p:cNvSpPr>
          <p:nvPr>
            <p:ph type="title" hasCustomPrompt="1"/>
          </p:nvPr>
        </p:nvSpPr>
        <p:spPr>
          <a:xfrm>
            <a:off x="3383280" y="365125"/>
            <a:ext cx="7894320" cy="1325563"/>
          </a:xfrm>
        </p:spPr>
        <p:txBody>
          <a:bodyPr/>
          <a:lstStyle>
            <a:lvl1pPr algn="l">
              <a:defRPr>
                <a:solidFill>
                  <a:schemeClr val="bg1"/>
                </a:solidFill>
              </a:defRPr>
            </a:lvl1pPr>
          </a:lstStyle>
          <a:p>
            <a:r>
              <a:rPr lang="en-US" dirty="0"/>
              <a:t>CLICK TO EDIT TITLE</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hasCustomPrompt="1"/>
          </p:nvPr>
        </p:nvSpPr>
        <p:spPr>
          <a:xfrm>
            <a:off x="3392488"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hasCustomPrompt="1"/>
          </p:nvPr>
        </p:nvSpPr>
        <p:spPr>
          <a:xfrm>
            <a:off x="7629525" y="1919288"/>
            <a:ext cx="3657600" cy="640080"/>
          </a:xfrm>
        </p:spPr>
        <p:txBody>
          <a:bodyPr anchor="b">
            <a:normAutofit/>
          </a:bodyPr>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hasCustomPrompt="1"/>
          </p:nvPr>
        </p:nvSpPr>
        <p:spPr>
          <a:xfrm>
            <a:off x="7629525"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a:t>7/14/20XX</a:t>
            </a:r>
            <a:endParaRPr lang="en-US" dirty="0"/>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5" name="Rectangle 14">
            <a:extLst>
              <a:ext uri="{FF2B5EF4-FFF2-40B4-BE49-F238E27FC236}">
                <a16:creationId xmlns:a16="http://schemas.microsoft.com/office/drawing/2014/main" id="{F0D2B628-14C7-401D-8451-24C64BCF3CCA}"/>
              </a:ext>
              <a:ext uri="{C183D7F6-B498-43B3-948B-1728B52AA6E4}">
                <adec:decorative xmlns:adec="http://schemas.microsoft.com/office/drawing/2017/decorative" val="1"/>
              </a:ext>
            </a:extLst>
          </p:cNvPr>
          <p:cNvSpPr/>
          <p:nvPr userDrawn="1"/>
        </p:nvSpPr>
        <p:spPr>
          <a:xfrm>
            <a:off x="2817876" y="1690688"/>
            <a:ext cx="228600" cy="3886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746981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wth">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121B4B07-1B80-41CF-89AC-82A7628C9D74}"/>
              </a:ext>
            </a:extLst>
          </p:cNvPr>
          <p:cNvSpPr>
            <a:spLocks noGrp="1"/>
          </p:cNvSpPr>
          <p:nvPr>
            <p:ph type="pic" sz="quarter" idx="13"/>
          </p:nvPr>
        </p:nvSpPr>
        <p:spPr>
          <a:xfrm>
            <a:off x="1524" y="0"/>
            <a:ext cx="12188952" cy="6858000"/>
          </a:xfrm>
          <a:custGeom>
            <a:avLst/>
            <a:gdLst>
              <a:gd name="connsiteX0" fmla="*/ 7789164 w 12188952"/>
              <a:gd name="connsiteY0" fmla="*/ 2468880 h 6858000"/>
              <a:gd name="connsiteX1" fmla="*/ 7789164 w 12188952"/>
              <a:gd name="connsiteY1" fmla="*/ 2697480 h 6858000"/>
              <a:gd name="connsiteX2" fmla="*/ 10715244 w 12188952"/>
              <a:gd name="connsiteY2" fmla="*/ 2697480 h 6858000"/>
              <a:gd name="connsiteX3" fmla="*/ 10715244 w 12188952"/>
              <a:gd name="connsiteY3" fmla="*/ 2468880 h 6858000"/>
              <a:gd name="connsiteX4" fmla="*/ 4634484 w 12188952"/>
              <a:gd name="connsiteY4" fmla="*/ 2468880 h 6858000"/>
              <a:gd name="connsiteX5" fmla="*/ 4634484 w 12188952"/>
              <a:gd name="connsiteY5" fmla="*/ 2697480 h 6858000"/>
              <a:gd name="connsiteX6" fmla="*/ 7560564 w 12188952"/>
              <a:gd name="connsiteY6" fmla="*/ 2697480 h 6858000"/>
              <a:gd name="connsiteX7" fmla="*/ 7560564 w 12188952"/>
              <a:gd name="connsiteY7" fmla="*/ 2468880 h 6858000"/>
              <a:gd name="connsiteX8" fmla="*/ 1443228 w 12188952"/>
              <a:gd name="connsiteY8" fmla="*/ 2468880 h 6858000"/>
              <a:gd name="connsiteX9" fmla="*/ 1443228 w 12188952"/>
              <a:gd name="connsiteY9" fmla="*/ 2697480 h 6858000"/>
              <a:gd name="connsiteX10" fmla="*/ 4369308 w 12188952"/>
              <a:gd name="connsiteY10" fmla="*/ 2697480 h 6858000"/>
              <a:gd name="connsiteX11" fmla="*/ 4369308 w 12188952"/>
              <a:gd name="connsiteY11" fmla="*/ 2468880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468880"/>
                </a:moveTo>
                <a:lnTo>
                  <a:pt x="7789164" y="2697480"/>
                </a:lnTo>
                <a:lnTo>
                  <a:pt x="10715244" y="2697480"/>
                </a:lnTo>
                <a:lnTo>
                  <a:pt x="10715244" y="2468880"/>
                </a:lnTo>
                <a:close/>
                <a:moveTo>
                  <a:pt x="4634484" y="2468880"/>
                </a:moveTo>
                <a:lnTo>
                  <a:pt x="4634484" y="2697480"/>
                </a:lnTo>
                <a:lnTo>
                  <a:pt x="7560564" y="2697480"/>
                </a:lnTo>
                <a:lnTo>
                  <a:pt x="7560564" y="2468880"/>
                </a:lnTo>
                <a:close/>
                <a:moveTo>
                  <a:pt x="1443228" y="2468880"/>
                </a:moveTo>
                <a:lnTo>
                  <a:pt x="1443228" y="2697480"/>
                </a:lnTo>
                <a:lnTo>
                  <a:pt x="4369308" y="2697480"/>
                </a:lnTo>
                <a:lnTo>
                  <a:pt x="4369308" y="2468880"/>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4" name="Text Placeholder 3">
            <a:extLst>
              <a:ext uri="{FF2B5EF4-FFF2-40B4-BE49-F238E27FC236}">
                <a16:creationId xmlns:a16="http://schemas.microsoft.com/office/drawing/2014/main" id="{38840922-E552-4901-81AD-E458DA6BF7FE}"/>
              </a:ext>
            </a:extLst>
          </p:cNvPr>
          <p:cNvSpPr>
            <a:spLocks noGrp="1"/>
          </p:cNvSpPr>
          <p:nvPr>
            <p:ph type="body" sz="quarter" idx="39" hasCustomPrompt="1"/>
          </p:nvPr>
        </p:nvSpPr>
        <p:spPr>
          <a:xfrm>
            <a:off x="1066800" y="1525143"/>
            <a:ext cx="10058400" cy="548640"/>
          </a:xfrm>
        </p:spPr>
        <p:txBody>
          <a:bodyPr>
            <a:noAutofit/>
          </a:bodyPr>
          <a:lstStyle>
            <a:lvl1pPr marL="0" indent="0" algn="ctr">
              <a:buNone/>
              <a:defRPr sz="2000">
                <a:solidFill>
                  <a:schemeClr val="bg1"/>
                </a:solidFill>
                <a:latin typeface="+mj-lt"/>
              </a:defRPr>
            </a:lvl1pPr>
            <a:lvl2pPr marL="457200" indent="0" algn="ctr">
              <a:buNone/>
              <a:defRPr sz="2400">
                <a:latin typeface="+mj-lt"/>
              </a:defRPr>
            </a:lvl2pPr>
            <a:lvl3pPr marL="914400" indent="0" algn="ctr">
              <a:buNone/>
              <a:defRPr sz="2400">
                <a:latin typeface="+mj-lt"/>
              </a:defRPr>
            </a:lvl3pPr>
            <a:lvl4pPr marL="1371600" indent="0" algn="ctr">
              <a:buNone/>
              <a:defRPr sz="2400">
                <a:latin typeface="+mj-lt"/>
              </a:defRPr>
            </a:lvl4pPr>
            <a:lvl5pPr marL="1828800" indent="0" algn="ctr">
              <a:buNone/>
              <a:defRPr sz="2400">
                <a:latin typeface="+mj-lt"/>
              </a:defRPr>
            </a:lvl5pPr>
          </a:lstStyle>
          <a:p>
            <a:pPr lvl="0"/>
            <a:r>
              <a:rPr lang="en-US" dirty="0"/>
              <a:t>Click to edit subtitle</a:t>
            </a:r>
          </a:p>
        </p:txBody>
      </p:sp>
      <p:sp>
        <p:nvSpPr>
          <p:cNvPr id="17" name="Date Placeholder 6">
            <a:extLst>
              <a:ext uri="{FF2B5EF4-FFF2-40B4-BE49-F238E27FC236}">
                <a16:creationId xmlns:a16="http://schemas.microsoft.com/office/drawing/2014/main" id="{5DC05003-DC7F-4DC2-9902-F09425302D88}"/>
              </a:ext>
            </a:extLst>
          </p:cNvPr>
          <p:cNvSpPr>
            <a:spLocks noGrp="1"/>
          </p:cNvSpPr>
          <p:nvPr>
            <p:ph type="dt" sz="half" idx="40"/>
          </p:nvPr>
        </p:nvSpPr>
        <p:spPr>
          <a:xfrm>
            <a:off x="838200" y="6356350"/>
            <a:ext cx="2743200" cy="365125"/>
          </a:xfrm>
        </p:spPr>
        <p:txBody>
          <a:bodyPr/>
          <a:lstStyle>
            <a:lvl1pPr>
              <a:defRPr>
                <a:solidFill>
                  <a:schemeClr val="bg1"/>
                </a:solidFill>
              </a:defRPr>
            </a:lvl1pPr>
          </a:lstStyle>
          <a:p>
            <a:r>
              <a:rPr lang="en-US"/>
              <a:t>7/14/20XX</a:t>
            </a:r>
            <a:endParaRPr lang="en-US" dirty="0"/>
          </a:p>
        </p:txBody>
      </p:sp>
      <p:sp>
        <p:nvSpPr>
          <p:cNvPr id="16" name="Text Placeholder 8">
            <a:extLst>
              <a:ext uri="{FF2B5EF4-FFF2-40B4-BE49-F238E27FC236}">
                <a16:creationId xmlns:a16="http://schemas.microsoft.com/office/drawing/2014/main" id="{7E5DD934-36C9-4200-9B07-20B7B5F9B9D3}"/>
              </a:ext>
            </a:extLst>
          </p:cNvPr>
          <p:cNvSpPr>
            <a:spLocks noGrp="1"/>
          </p:cNvSpPr>
          <p:nvPr>
            <p:ph type="body" sz="quarter" idx="41" hasCustomPrompt="1"/>
          </p:nvPr>
        </p:nvSpPr>
        <p:spPr>
          <a:xfrm>
            <a:off x="1444752" y="2697480"/>
            <a:ext cx="2926080" cy="2504064"/>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8" name="Text Placeholder 8">
            <a:extLst>
              <a:ext uri="{FF2B5EF4-FFF2-40B4-BE49-F238E27FC236}">
                <a16:creationId xmlns:a16="http://schemas.microsoft.com/office/drawing/2014/main" id="{6131369D-6688-434C-89C0-00892AA26C87}"/>
              </a:ext>
            </a:extLst>
          </p:cNvPr>
          <p:cNvSpPr>
            <a:spLocks noGrp="1"/>
          </p:cNvSpPr>
          <p:nvPr>
            <p:ph type="body" sz="quarter" idx="42" hasCustomPrompt="1"/>
          </p:nvPr>
        </p:nvSpPr>
        <p:spPr>
          <a:xfrm>
            <a:off x="463600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9" name="Text Placeholder 8">
            <a:extLst>
              <a:ext uri="{FF2B5EF4-FFF2-40B4-BE49-F238E27FC236}">
                <a16:creationId xmlns:a16="http://schemas.microsoft.com/office/drawing/2014/main" id="{255864CA-BF08-4C2C-88EB-589BDFBE27B3}"/>
              </a:ext>
            </a:extLst>
          </p:cNvPr>
          <p:cNvSpPr>
            <a:spLocks noGrp="1"/>
          </p:cNvSpPr>
          <p:nvPr>
            <p:ph type="body" sz="quarter" idx="43" hasCustomPrompt="1"/>
          </p:nvPr>
        </p:nvSpPr>
        <p:spPr>
          <a:xfrm>
            <a:off x="779068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29" name="Rectangle 28">
            <a:extLst>
              <a:ext uri="{FF2B5EF4-FFF2-40B4-BE49-F238E27FC236}">
                <a16:creationId xmlns:a16="http://schemas.microsoft.com/office/drawing/2014/main" id="{9B0287FA-646A-4E57-8C1A-1931B75F19B1}"/>
              </a:ext>
              <a:ext uri="{C183D7F6-B498-43B3-948B-1728B52AA6E4}">
                <adec:decorative xmlns:adec="http://schemas.microsoft.com/office/drawing/2017/decorative" val="1"/>
              </a:ext>
            </a:extLst>
          </p:cNvPr>
          <p:cNvSpPr/>
          <p:nvPr userDrawn="1"/>
        </p:nvSpPr>
        <p:spPr>
          <a:xfrm>
            <a:off x="463600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3ED43C36-F674-49C6-8542-3721B150B182}"/>
              </a:ext>
              <a:ext uri="{C183D7F6-B498-43B3-948B-1728B52AA6E4}">
                <adec:decorative xmlns:adec="http://schemas.microsoft.com/office/drawing/2017/decorative" val="1"/>
              </a:ext>
            </a:extLst>
          </p:cNvPr>
          <p:cNvSpPr/>
          <p:nvPr userDrawn="1"/>
        </p:nvSpPr>
        <p:spPr>
          <a:xfrm>
            <a:off x="779068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CCF3302-2960-44AC-A88C-4C281751163B}"/>
              </a:ext>
              <a:ext uri="{C183D7F6-B498-43B3-948B-1728B52AA6E4}">
                <adec:decorative xmlns:adec="http://schemas.microsoft.com/office/drawing/2017/decorative" val="1"/>
              </a:ext>
            </a:extLst>
          </p:cNvPr>
          <p:cNvSpPr/>
          <p:nvPr userDrawn="1"/>
        </p:nvSpPr>
        <p:spPr>
          <a:xfrm>
            <a:off x="1444752"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Tree>
    <p:extLst>
      <p:ext uri="{BB962C8B-B14F-4D97-AF65-F5344CB8AC3E}">
        <p14:creationId xmlns:p14="http://schemas.microsoft.com/office/powerpoint/2010/main" val="309957838"/>
      </p:ext>
    </p:extLst>
  </p:cSld>
  <p:clrMapOvr>
    <a:masterClrMapping/>
  </p:clrMapOvr>
  <p:extLst>
    <p:ext uri="{DCECCB84-F9BA-43D5-87BE-67443E8EF086}">
      <p15:sldGuideLst xmlns:p15="http://schemas.microsoft.com/office/powerpoint/2012/main">
        <p15:guide id="1" orient="horz" pos="7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15" name="Text Placeholder 5">
            <a:extLst>
              <a:ext uri="{FF2B5EF4-FFF2-40B4-BE49-F238E27FC236}">
                <a16:creationId xmlns:a16="http://schemas.microsoft.com/office/drawing/2014/main" id="{5487709A-3CB5-4242-9D31-5DAC5D0494A9}"/>
              </a:ext>
            </a:extLst>
          </p:cNvPr>
          <p:cNvSpPr>
            <a:spLocks noGrp="1"/>
          </p:cNvSpPr>
          <p:nvPr>
            <p:ph type="body" sz="quarter" idx="12" hasCustomPrompt="1"/>
          </p:nvPr>
        </p:nvSpPr>
        <p:spPr>
          <a:xfrm>
            <a:off x="5109000" y="2130552"/>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6" name="Text Placeholder 5">
            <a:extLst>
              <a:ext uri="{FF2B5EF4-FFF2-40B4-BE49-F238E27FC236}">
                <a16:creationId xmlns:a16="http://schemas.microsoft.com/office/drawing/2014/main" id="{D81AA656-0DD9-4717-8FC2-4C8C03D0634D}"/>
              </a:ext>
            </a:extLst>
          </p:cNvPr>
          <p:cNvSpPr>
            <a:spLocks noGrp="1"/>
          </p:cNvSpPr>
          <p:nvPr>
            <p:ph type="body" sz="quarter" idx="13" hasCustomPrompt="1"/>
          </p:nvPr>
        </p:nvSpPr>
        <p:spPr>
          <a:xfrm>
            <a:off x="5109000" y="5184648"/>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7" name="Text Placeholder 5">
            <a:extLst>
              <a:ext uri="{FF2B5EF4-FFF2-40B4-BE49-F238E27FC236}">
                <a16:creationId xmlns:a16="http://schemas.microsoft.com/office/drawing/2014/main" id="{970652C9-A2DF-48D4-9530-B3F495F7A401}"/>
              </a:ext>
            </a:extLst>
          </p:cNvPr>
          <p:cNvSpPr>
            <a:spLocks noGrp="1"/>
          </p:cNvSpPr>
          <p:nvPr>
            <p:ph type="body" sz="quarter" idx="14" hasCustomPrompt="1"/>
          </p:nvPr>
        </p:nvSpPr>
        <p:spPr>
          <a:xfrm>
            <a:off x="841248" y="3273552"/>
            <a:ext cx="2011680" cy="274320"/>
          </a:xfrm>
        </p:spPr>
        <p:txBody>
          <a:bodyPr/>
          <a:lstStyle>
            <a:lvl1pPr marL="0" indent="0" algn="l">
              <a:buFont typeface="Arial" panose="020B0604020202020204" pitchFamily="34" charset="0"/>
              <a:buNone/>
              <a:defRPr sz="1400">
                <a:solidFill>
                  <a:schemeClr val="tx1"/>
                </a:solidFill>
                <a:latin typeface="+mj-lt"/>
              </a:defRPr>
            </a:lvl1pPr>
          </a:lstStyle>
          <a:p>
            <a:pPr lvl="0"/>
            <a:r>
              <a:rPr lang="en-US" dirty="0"/>
              <a:t>Quadrant Title</a:t>
            </a:r>
          </a:p>
        </p:txBody>
      </p:sp>
      <p:sp>
        <p:nvSpPr>
          <p:cNvPr id="18" name="Text Placeholder 5">
            <a:extLst>
              <a:ext uri="{FF2B5EF4-FFF2-40B4-BE49-F238E27FC236}">
                <a16:creationId xmlns:a16="http://schemas.microsoft.com/office/drawing/2014/main" id="{FBD279E7-C7DE-4501-9F36-BA9F05FFFF5C}"/>
              </a:ext>
            </a:extLst>
          </p:cNvPr>
          <p:cNvSpPr>
            <a:spLocks noGrp="1"/>
          </p:cNvSpPr>
          <p:nvPr>
            <p:ph type="body" sz="quarter" idx="15" hasCustomPrompt="1"/>
          </p:nvPr>
        </p:nvSpPr>
        <p:spPr>
          <a:xfrm>
            <a:off x="9345168" y="3273552"/>
            <a:ext cx="2011680" cy="274320"/>
          </a:xfrm>
        </p:spPr>
        <p:txBody>
          <a:bodyPr/>
          <a:lstStyle>
            <a:lvl1pPr marL="0" indent="0" algn="r">
              <a:buFont typeface="Arial" panose="020B0604020202020204" pitchFamily="34" charset="0"/>
              <a:buNone/>
              <a:defRPr sz="1400">
                <a:solidFill>
                  <a:schemeClr val="tx1"/>
                </a:solidFill>
                <a:latin typeface="+mj-lt"/>
              </a:defRPr>
            </a:lvl1pPr>
          </a:lstStyle>
          <a:p>
            <a:pPr lvl="0"/>
            <a:r>
              <a:rPr lang="en-US" dirty="0"/>
              <a:t>Quadrant Title</a:t>
            </a:r>
          </a:p>
        </p:txBody>
      </p:sp>
      <p:cxnSp>
        <p:nvCxnSpPr>
          <p:cNvPr id="19" name="Straight Connector 18">
            <a:extLst>
              <a:ext uri="{FF2B5EF4-FFF2-40B4-BE49-F238E27FC236}">
                <a16:creationId xmlns:a16="http://schemas.microsoft.com/office/drawing/2014/main" id="{514BA6D1-4FDE-40E9-9F24-4719889A55F7}"/>
              </a:ext>
            </a:extLst>
          </p:cNvPr>
          <p:cNvCxnSpPr>
            <a:cxnSpLocks/>
          </p:cNvCxnSpPr>
          <p:nvPr userDrawn="1"/>
        </p:nvCxnSpPr>
        <p:spPr>
          <a:xfrm>
            <a:off x="929640" y="3631616"/>
            <a:ext cx="10332720"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A3B553-82A9-403C-B8D4-D8C8A4A395B7}"/>
              </a:ext>
            </a:extLst>
          </p:cNvPr>
          <p:cNvCxnSpPr>
            <a:cxnSpLocks/>
          </p:cNvCxnSpPr>
          <p:nvPr userDrawn="1"/>
        </p:nvCxnSpPr>
        <p:spPr>
          <a:xfrm>
            <a:off x="6096000" y="2473690"/>
            <a:ext cx="0" cy="256032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Date Placeholder 4">
            <a:extLst>
              <a:ext uri="{FF2B5EF4-FFF2-40B4-BE49-F238E27FC236}">
                <a16:creationId xmlns:a16="http://schemas.microsoft.com/office/drawing/2014/main" id="{25C7676A-1D83-4D31-9C74-59C46F152534}"/>
              </a:ext>
            </a:extLst>
          </p:cNvPr>
          <p:cNvSpPr>
            <a:spLocks noGrp="1"/>
          </p:cNvSpPr>
          <p:nvPr>
            <p:ph type="dt" sz="half" idx="16"/>
          </p:nvPr>
        </p:nvSpPr>
        <p:spPr>
          <a:xfrm>
            <a:off x="838200" y="6356350"/>
            <a:ext cx="2743200" cy="365125"/>
          </a:xfrm>
        </p:spPr>
        <p:txBody>
          <a:bodyPr/>
          <a:lstStyle>
            <a:lvl1pPr>
              <a:defRPr>
                <a:solidFill>
                  <a:schemeClr val="tx1">
                    <a:lumMod val="65000"/>
                    <a:lumOff val="35000"/>
                  </a:schemeClr>
                </a:solidFill>
              </a:defRPr>
            </a:lvl1pPr>
          </a:lstStyle>
          <a:p>
            <a:r>
              <a:rPr lang="en-US"/>
              <a:t>7/14/20XX</a:t>
            </a:r>
            <a:endParaRPr lang="en-US" dirty="0"/>
          </a:p>
        </p:txBody>
      </p:sp>
    </p:spTree>
    <p:extLst>
      <p:ext uri="{BB962C8B-B14F-4D97-AF65-F5344CB8AC3E}">
        <p14:creationId xmlns:p14="http://schemas.microsoft.com/office/powerpoint/2010/main" val="487901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839788" y="1933902"/>
            <a:ext cx="5157787"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172200" y="1933902"/>
            <a:ext cx="5183188"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endParaRPr lang="en-US" dirty="0"/>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ADF6BB91-26DF-45B2-B1D3-508C39F349CD}"/>
              </a:ext>
            </a:extLst>
          </p:cNvPr>
          <p:cNvSpPr>
            <a:spLocks noGrp="1"/>
          </p:cNvSpPr>
          <p:nvPr>
            <p:ph type="body" sz="quarter" idx="13" hasCustomPrompt="1"/>
          </p:nvPr>
        </p:nvSpPr>
        <p:spPr>
          <a:xfrm>
            <a:off x="836613" y="1482296"/>
            <a:ext cx="8321040" cy="365125"/>
          </a:xfrm>
        </p:spPr>
        <p:txBody>
          <a:bodyPr>
            <a:noAutofit/>
          </a:bodyPr>
          <a:lstStyle>
            <a:lvl1pPr marL="0" indent="0">
              <a:buNone/>
              <a:defRPr sz="2000">
                <a:latin typeface="+mj-lt"/>
              </a:defRPr>
            </a:lvl1pPr>
            <a:lvl2pPr marL="457200" indent="0">
              <a:buNone/>
              <a:defRPr sz="2000">
                <a:latin typeface="+mj-lt"/>
              </a:defRPr>
            </a:lvl2pPr>
            <a:lvl3pPr marL="914400" indent="0">
              <a:buNone/>
              <a:defRPr sz="2000">
                <a:latin typeface="+mj-lt"/>
              </a:defRPr>
            </a:lvl3pPr>
            <a:lvl4pPr marL="1371600" indent="0">
              <a:buNone/>
              <a:defRPr sz="2000">
                <a:latin typeface="+mj-lt"/>
              </a:defRPr>
            </a:lvl4pPr>
            <a:lvl5pPr marL="1828800" indent="0">
              <a:buNone/>
              <a:defRPr sz="2000">
                <a:latin typeface="+mj-lt"/>
              </a:defRPr>
            </a:lvl5pPr>
          </a:lstStyle>
          <a:p>
            <a:pPr lvl="0"/>
            <a:r>
              <a:rPr lang="en-US" dirty="0"/>
              <a:t>Click to edit subtitle</a:t>
            </a:r>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38" name="Text Placeholder 10">
            <a:extLst>
              <a:ext uri="{FF2B5EF4-FFF2-40B4-BE49-F238E27FC236}">
                <a16:creationId xmlns:a16="http://schemas.microsoft.com/office/drawing/2014/main" id="{51F6740D-79A8-4846-A90A-F1FF9BBDD00D}"/>
              </a:ext>
            </a:extLst>
          </p:cNvPr>
          <p:cNvSpPr>
            <a:spLocks noGrp="1"/>
          </p:cNvSpPr>
          <p:nvPr>
            <p:ph type="body" sz="quarter" idx="33" hasCustomPrompt="1"/>
          </p:nvPr>
        </p:nvSpPr>
        <p:spPr>
          <a:xfrm>
            <a:off x="914399" y="342295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39" name="Text Placeholder 10">
            <a:extLst>
              <a:ext uri="{FF2B5EF4-FFF2-40B4-BE49-F238E27FC236}">
                <a16:creationId xmlns:a16="http://schemas.microsoft.com/office/drawing/2014/main" id="{93E06E79-FBB7-4594-8FC7-631D174541D7}"/>
              </a:ext>
            </a:extLst>
          </p:cNvPr>
          <p:cNvSpPr>
            <a:spLocks noGrp="1"/>
          </p:cNvSpPr>
          <p:nvPr>
            <p:ph type="body" sz="quarter" idx="34" hasCustomPrompt="1"/>
          </p:nvPr>
        </p:nvSpPr>
        <p:spPr>
          <a:xfrm>
            <a:off x="19659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0" name="Text Placeholder 10">
            <a:extLst>
              <a:ext uri="{FF2B5EF4-FFF2-40B4-BE49-F238E27FC236}">
                <a16:creationId xmlns:a16="http://schemas.microsoft.com/office/drawing/2014/main" id="{5B6D7F47-7406-4B82-8180-F3AD59BC6561}"/>
              </a:ext>
            </a:extLst>
          </p:cNvPr>
          <p:cNvSpPr>
            <a:spLocks noGrp="1"/>
          </p:cNvSpPr>
          <p:nvPr>
            <p:ph type="body" sz="quarter" idx="35" hasCustomPrompt="1"/>
          </p:nvPr>
        </p:nvSpPr>
        <p:spPr>
          <a:xfrm>
            <a:off x="27538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1" name="Text Placeholder 10">
            <a:extLst>
              <a:ext uri="{FF2B5EF4-FFF2-40B4-BE49-F238E27FC236}">
                <a16:creationId xmlns:a16="http://schemas.microsoft.com/office/drawing/2014/main" id="{5B79AE07-3E86-4374-9F86-8B70E8158AB1}"/>
              </a:ext>
            </a:extLst>
          </p:cNvPr>
          <p:cNvSpPr>
            <a:spLocks noGrp="1"/>
          </p:cNvSpPr>
          <p:nvPr>
            <p:ph type="body" sz="quarter" idx="36" hasCustomPrompt="1"/>
          </p:nvPr>
        </p:nvSpPr>
        <p:spPr>
          <a:xfrm>
            <a:off x="35418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2" name="Text Placeholder 10">
            <a:extLst>
              <a:ext uri="{FF2B5EF4-FFF2-40B4-BE49-F238E27FC236}">
                <a16:creationId xmlns:a16="http://schemas.microsoft.com/office/drawing/2014/main" id="{C939686F-A239-4AFE-AF56-38497CCD7491}"/>
              </a:ext>
            </a:extLst>
          </p:cNvPr>
          <p:cNvSpPr>
            <a:spLocks noGrp="1"/>
          </p:cNvSpPr>
          <p:nvPr>
            <p:ph type="body" sz="quarter" idx="37" hasCustomPrompt="1"/>
          </p:nvPr>
        </p:nvSpPr>
        <p:spPr>
          <a:xfrm>
            <a:off x="43297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3" name="Text Placeholder 10">
            <a:extLst>
              <a:ext uri="{FF2B5EF4-FFF2-40B4-BE49-F238E27FC236}">
                <a16:creationId xmlns:a16="http://schemas.microsoft.com/office/drawing/2014/main" id="{A634BB4E-B10D-4761-A0B8-EBC734EC96DD}"/>
              </a:ext>
            </a:extLst>
          </p:cNvPr>
          <p:cNvSpPr>
            <a:spLocks noGrp="1"/>
          </p:cNvSpPr>
          <p:nvPr>
            <p:ph type="body" sz="quarter" idx="38" hasCustomPrompt="1"/>
          </p:nvPr>
        </p:nvSpPr>
        <p:spPr>
          <a:xfrm>
            <a:off x="914400" y="422422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44" name="Text Placeholder 10">
            <a:extLst>
              <a:ext uri="{FF2B5EF4-FFF2-40B4-BE49-F238E27FC236}">
                <a16:creationId xmlns:a16="http://schemas.microsoft.com/office/drawing/2014/main" id="{869255BD-A63E-4BFC-9D2A-E5EABC1DCD81}"/>
              </a:ext>
            </a:extLst>
          </p:cNvPr>
          <p:cNvSpPr>
            <a:spLocks noGrp="1"/>
          </p:cNvSpPr>
          <p:nvPr>
            <p:ph type="body" sz="quarter" idx="39" hasCustomPrompt="1"/>
          </p:nvPr>
        </p:nvSpPr>
        <p:spPr>
          <a:xfrm>
            <a:off x="51176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5" name="Text Placeholder 10">
            <a:extLst>
              <a:ext uri="{FF2B5EF4-FFF2-40B4-BE49-F238E27FC236}">
                <a16:creationId xmlns:a16="http://schemas.microsoft.com/office/drawing/2014/main" id="{31C27FFA-6FA2-4F90-9543-8AE7E5B90E48}"/>
              </a:ext>
            </a:extLst>
          </p:cNvPr>
          <p:cNvSpPr>
            <a:spLocks noGrp="1"/>
          </p:cNvSpPr>
          <p:nvPr>
            <p:ph type="body" sz="quarter" idx="40" hasCustomPrompt="1"/>
          </p:nvPr>
        </p:nvSpPr>
        <p:spPr>
          <a:xfrm>
            <a:off x="59055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6" name="Text Placeholder 10">
            <a:extLst>
              <a:ext uri="{FF2B5EF4-FFF2-40B4-BE49-F238E27FC236}">
                <a16:creationId xmlns:a16="http://schemas.microsoft.com/office/drawing/2014/main" id="{DAA9F46A-F074-488E-91DA-AAC5D23406E1}"/>
              </a:ext>
            </a:extLst>
          </p:cNvPr>
          <p:cNvSpPr>
            <a:spLocks noGrp="1"/>
          </p:cNvSpPr>
          <p:nvPr>
            <p:ph type="body" sz="quarter" idx="41" hasCustomPrompt="1"/>
          </p:nvPr>
        </p:nvSpPr>
        <p:spPr>
          <a:xfrm>
            <a:off x="66934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7" name="Text Placeholder 10">
            <a:extLst>
              <a:ext uri="{FF2B5EF4-FFF2-40B4-BE49-F238E27FC236}">
                <a16:creationId xmlns:a16="http://schemas.microsoft.com/office/drawing/2014/main" id="{24F6FE0C-DA66-4BE4-B1CB-AE552497A035}"/>
              </a:ext>
            </a:extLst>
          </p:cNvPr>
          <p:cNvSpPr>
            <a:spLocks noGrp="1"/>
          </p:cNvSpPr>
          <p:nvPr>
            <p:ph type="body" sz="quarter" idx="42" hasCustomPrompt="1"/>
          </p:nvPr>
        </p:nvSpPr>
        <p:spPr>
          <a:xfrm>
            <a:off x="90572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8" name="Text Placeholder 10">
            <a:extLst>
              <a:ext uri="{FF2B5EF4-FFF2-40B4-BE49-F238E27FC236}">
                <a16:creationId xmlns:a16="http://schemas.microsoft.com/office/drawing/2014/main" id="{E02CB3CF-9E17-4C7C-913F-21EFADB96CBD}"/>
              </a:ext>
            </a:extLst>
          </p:cNvPr>
          <p:cNvSpPr>
            <a:spLocks noGrp="1"/>
          </p:cNvSpPr>
          <p:nvPr>
            <p:ph type="body" sz="quarter" idx="43" hasCustomPrompt="1"/>
          </p:nvPr>
        </p:nvSpPr>
        <p:spPr>
          <a:xfrm>
            <a:off x="74814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9" name="Text Placeholder 10">
            <a:extLst>
              <a:ext uri="{FF2B5EF4-FFF2-40B4-BE49-F238E27FC236}">
                <a16:creationId xmlns:a16="http://schemas.microsoft.com/office/drawing/2014/main" id="{D3AC456D-7AB5-4BB9-8F76-B607929996B1}"/>
              </a:ext>
            </a:extLst>
          </p:cNvPr>
          <p:cNvSpPr>
            <a:spLocks noGrp="1"/>
          </p:cNvSpPr>
          <p:nvPr>
            <p:ph type="body" sz="quarter" idx="44" hasCustomPrompt="1"/>
          </p:nvPr>
        </p:nvSpPr>
        <p:spPr>
          <a:xfrm>
            <a:off x="82693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0" name="Text Placeholder 10">
            <a:extLst>
              <a:ext uri="{FF2B5EF4-FFF2-40B4-BE49-F238E27FC236}">
                <a16:creationId xmlns:a16="http://schemas.microsoft.com/office/drawing/2014/main" id="{C5E41A6A-28FF-4A75-BA52-2FA05EE92EC7}"/>
              </a:ext>
            </a:extLst>
          </p:cNvPr>
          <p:cNvSpPr>
            <a:spLocks noGrp="1"/>
          </p:cNvSpPr>
          <p:nvPr>
            <p:ph type="body" sz="quarter" idx="45" hasCustomPrompt="1"/>
          </p:nvPr>
        </p:nvSpPr>
        <p:spPr>
          <a:xfrm>
            <a:off x="98451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1" name="Text Placeholder 10">
            <a:extLst>
              <a:ext uri="{FF2B5EF4-FFF2-40B4-BE49-F238E27FC236}">
                <a16:creationId xmlns:a16="http://schemas.microsoft.com/office/drawing/2014/main" id="{7A1FCD8B-8332-4362-80BA-3DBB4442605C}"/>
              </a:ext>
            </a:extLst>
          </p:cNvPr>
          <p:cNvSpPr>
            <a:spLocks noGrp="1"/>
          </p:cNvSpPr>
          <p:nvPr>
            <p:ph type="body" sz="quarter" idx="46" hasCustomPrompt="1"/>
          </p:nvPr>
        </p:nvSpPr>
        <p:spPr>
          <a:xfrm>
            <a:off x="10633085"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2" name="Text Placeholder 10">
            <a:extLst>
              <a:ext uri="{FF2B5EF4-FFF2-40B4-BE49-F238E27FC236}">
                <a16:creationId xmlns:a16="http://schemas.microsoft.com/office/drawing/2014/main" id="{F2B53D10-BB76-4138-AAB8-844DCD895BDE}"/>
              </a:ext>
            </a:extLst>
          </p:cNvPr>
          <p:cNvSpPr>
            <a:spLocks noGrp="1"/>
          </p:cNvSpPr>
          <p:nvPr>
            <p:ph type="body" sz="quarter" idx="47" hasCustomPrompt="1"/>
          </p:nvPr>
        </p:nvSpPr>
        <p:spPr>
          <a:xfrm>
            <a:off x="196991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3" name="Text Placeholder 10">
            <a:extLst>
              <a:ext uri="{FF2B5EF4-FFF2-40B4-BE49-F238E27FC236}">
                <a16:creationId xmlns:a16="http://schemas.microsoft.com/office/drawing/2014/main" id="{A14739AB-36C4-4467-BA10-CEA1DF2894EF}"/>
              </a:ext>
            </a:extLst>
          </p:cNvPr>
          <p:cNvSpPr>
            <a:spLocks noGrp="1"/>
          </p:cNvSpPr>
          <p:nvPr>
            <p:ph type="body" sz="quarter" idx="48" hasCustomPrompt="1"/>
          </p:nvPr>
        </p:nvSpPr>
        <p:spPr>
          <a:xfrm>
            <a:off x="275760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4" name="Text Placeholder 10">
            <a:extLst>
              <a:ext uri="{FF2B5EF4-FFF2-40B4-BE49-F238E27FC236}">
                <a16:creationId xmlns:a16="http://schemas.microsoft.com/office/drawing/2014/main" id="{024E2A82-D649-44D9-BAA0-65A603E113BB}"/>
              </a:ext>
            </a:extLst>
          </p:cNvPr>
          <p:cNvSpPr>
            <a:spLocks noGrp="1"/>
          </p:cNvSpPr>
          <p:nvPr>
            <p:ph type="body" sz="quarter" idx="49" hasCustomPrompt="1"/>
          </p:nvPr>
        </p:nvSpPr>
        <p:spPr>
          <a:xfrm>
            <a:off x="3545289"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5" name="Text Placeholder 10">
            <a:extLst>
              <a:ext uri="{FF2B5EF4-FFF2-40B4-BE49-F238E27FC236}">
                <a16:creationId xmlns:a16="http://schemas.microsoft.com/office/drawing/2014/main" id="{5E9DBCF1-3DA9-4975-9B75-DEFC550B69C1}"/>
              </a:ext>
            </a:extLst>
          </p:cNvPr>
          <p:cNvSpPr>
            <a:spLocks noGrp="1"/>
          </p:cNvSpPr>
          <p:nvPr>
            <p:ph type="body" sz="quarter" idx="50" hasCustomPrompt="1"/>
          </p:nvPr>
        </p:nvSpPr>
        <p:spPr>
          <a:xfrm>
            <a:off x="4332976"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6" name="Text Placeholder 10">
            <a:extLst>
              <a:ext uri="{FF2B5EF4-FFF2-40B4-BE49-F238E27FC236}">
                <a16:creationId xmlns:a16="http://schemas.microsoft.com/office/drawing/2014/main" id="{CD04D2E9-E8EB-43F6-9734-AE8BEED8D892}"/>
              </a:ext>
            </a:extLst>
          </p:cNvPr>
          <p:cNvSpPr>
            <a:spLocks noGrp="1"/>
          </p:cNvSpPr>
          <p:nvPr>
            <p:ph type="body" sz="quarter" idx="51" hasCustomPrompt="1"/>
          </p:nvPr>
        </p:nvSpPr>
        <p:spPr>
          <a:xfrm>
            <a:off x="5120663"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7" name="Text Placeholder 10">
            <a:extLst>
              <a:ext uri="{FF2B5EF4-FFF2-40B4-BE49-F238E27FC236}">
                <a16:creationId xmlns:a16="http://schemas.microsoft.com/office/drawing/2014/main" id="{DCAF80E4-457C-461E-9E59-6EA9934B8F5F}"/>
              </a:ext>
            </a:extLst>
          </p:cNvPr>
          <p:cNvSpPr>
            <a:spLocks noGrp="1"/>
          </p:cNvSpPr>
          <p:nvPr>
            <p:ph type="body" sz="quarter" idx="52" hasCustomPrompt="1"/>
          </p:nvPr>
        </p:nvSpPr>
        <p:spPr>
          <a:xfrm>
            <a:off x="5908350"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8" name="Text Placeholder 10">
            <a:extLst>
              <a:ext uri="{FF2B5EF4-FFF2-40B4-BE49-F238E27FC236}">
                <a16:creationId xmlns:a16="http://schemas.microsoft.com/office/drawing/2014/main" id="{8A2813EA-E62D-4E2E-A97F-38974F23C88E}"/>
              </a:ext>
            </a:extLst>
          </p:cNvPr>
          <p:cNvSpPr>
            <a:spLocks noGrp="1"/>
          </p:cNvSpPr>
          <p:nvPr>
            <p:ph type="body" sz="quarter" idx="53" hasCustomPrompt="1"/>
          </p:nvPr>
        </p:nvSpPr>
        <p:spPr>
          <a:xfrm>
            <a:off x="6696037"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9" name="Text Placeholder 10">
            <a:extLst>
              <a:ext uri="{FF2B5EF4-FFF2-40B4-BE49-F238E27FC236}">
                <a16:creationId xmlns:a16="http://schemas.microsoft.com/office/drawing/2014/main" id="{0A4E7225-8A60-45A3-ACE7-2D6D1EA3306D}"/>
              </a:ext>
            </a:extLst>
          </p:cNvPr>
          <p:cNvSpPr>
            <a:spLocks noGrp="1"/>
          </p:cNvSpPr>
          <p:nvPr>
            <p:ph type="body" sz="quarter" idx="54" hasCustomPrompt="1"/>
          </p:nvPr>
        </p:nvSpPr>
        <p:spPr>
          <a:xfrm>
            <a:off x="9059098"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0" name="Text Placeholder 10">
            <a:extLst>
              <a:ext uri="{FF2B5EF4-FFF2-40B4-BE49-F238E27FC236}">
                <a16:creationId xmlns:a16="http://schemas.microsoft.com/office/drawing/2014/main" id="{FD6DF9FE-80AE-43C3-B35A-B0B773A636E5}"/>
              </a:ext>
            </a:extLst>
          </p:cNvPr>
          <p:cNvSpPr>
            <a:spLocks noGrp="1"/>
          </p:cNvSpPr>
          <p:nvPr>
            <p:ph type="body" sz="quarter" idx="55" hasCustomPrompt="1"/>
          </p:nvPr>
        </p:nvSpPr>
        <p:spPr>
          <a:xfrm>
            <a:off x="7483724"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1" name="Text Placeholder 10">
            <a:extLst>
              <a:ext uri="{FF2B5EF4-FFF2-40B4-BE49-F238E27FC236}">
                <a16:creationId xmlns:a16="http://schemas.microsoft.com/office/drawing/2014/main" id="{725DE269-1E5D-4437-B997-CCFE8800082F}"/>
              </a:ext>
            </a:extLst>
          </p:cNvPr>
          <p:cNvSpPr>
            <a:spLocks noGrp="1"/>
          </p:cNvSpPr>
          <p:nvPr>
            <p:ph type="body" sz="quarter" idx="56" hasCustomPrompt="1"/>
          </p:nvPr>
        </p:nvSpPr>
        <p:spPr>
          <a:xfrm>
            <a:off x="8271411"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2" name="Text Placeholder 10">
            <a:extLst>
              <a:ext uri="{FF2B5EF4-FFF2-40B4-BE49-F238E27FC236}">
                <a16:creationId xmlns:a16="http://schemas.microsoft.com/office/drawing/2014/main" id="{EAE25BBD-7B98-417B-B9FC-B2DF70FAFDC0}"/>
              </a:ext>
            </a:extLst>
          </p:cNvPr>
          <p:cNvSpPr>
            <a:spLocks noGrp="1"/>
          </p:cNvSpPr>
          <p:nvPr>
            <p:ph type="body" sz="quarter" idx="57" hasCustomPrompt="1"/>
          </p:nvPr>
        </p:nvSpPr>
        <p:spPr>
          <a:xfrm>
            <a:off x="984678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3" name="Text Placeholder 10">
            <a:extLst>
              <a:ext uri="{FF2B5EF4-FFF2-40B4-BE49-F238E27FC236}">
                <a16:creationId xmlns:a16="http://schemas.microsoft.com/office/drawing/2014/main" id="{0A4DF189-5583-4731-8F70-2578793E0244}"/>
              </a:ext>
            </a:extLst>
          </p:cNvPr>
          <p:cNvSpPr>
            <a:spLocks noGrp="1"/>
          </p:cNvSpPr>
          <p:nvPr>
            <p:ph type="body" sz="quarter" idx="58" hasCustomPrompt="1"/>
          </p:nvPr>
        </p:nvSpPr>
        <p:spPr>
          <a:xfrm>
            <a:off x="1063447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5" name="Text Placeholder 3">
            <a:extLst>
              <a:ext uri="{FF2B5EF4-FFF2-40B4-BE49-F238E27FC236}">
                <a16:creationId xmlns:a16="http://schemas.microsoft.com/office/drawing/2014/main" id="{06405A2E-994F-49B5-ABCB-1CA1FCEB08C7}"/>
              </a:ext>
            </a:extLst>
          </p:cNvPr>
          <p:cNvSpPr>
            <a:spLocks noGrp="1"/>
          </p:cNvSpPr>
          <p:nvPr>
            <p:ph type="body" sz="quarter" idx="59" hasCustomPrompt="1"/>
          </p:nvPr>
        </p:nvSpPr>
        <p:spPr>
          <a:xfrm>
            <a:off x="5360987" y="2055840"/>
            <a:ext cx="1828800" cy="696885"/>
          </a:xfrm>
          <a:noFill/>
          <a:ln w="12700">
            <a:solidFill>
              <a:schemeClr val="accent3"/>
            </a:solidFill>
          </a:ln>
        </p:spPr>
        <p:txBody>
          <a:bodyPr tIns="36000" anchor="ctr" anchorCtr="1">
            <a:normAutofit/>
          </a:bodyPr>
          <a:lstStyle>
            <a:lvl1pPr marL="0" indent="0" algn="ctr">
              <a:lnSpc>
                <a:spcPct val="100000"/>
              </a:lnSpc>
              <a:buNone/>
              <a:defRPr sz="1200">
                <a:solidFill>
                  <a:schemeClr val="tx1">
                    <a:lumMod val="75000"/>
                    <a:lumOff val="25000"/>
                  </a:schemeClr>
                </a:solidFill>
                <a:latin typeface="+mj-lt"/>
              </a:defRPr>
            </a:lvl1pPr>
          </a:lstStyle>
          <a:p>
            <a:pPr lvl="0"/>
            <a:r>
              <a:rPr lang="en-US" dirty="0"/>
              <a:t>Item Title</a:t>
            </a:r>
            <a:endParaRPr lang="en-ZA" dirty="0"/>
          </a:p>
        </p:txBody>
      </p:sp>
      <p:sp>
        <p:nvSpPr>
          <p:cNvPr id="67" name="Date Placeholder 4">
            <a:extLst>
              <a:ext uri="{FF2B5EF4-FFF2-40B4-BE49-F238E27FC236}">
                <a16:creationId xmlns:a16="http://schemas.microsoft.com/office/drawing/2014/main" id="{33000A7A-B075-4FF0-8FCA-89256A1A66C8}"/>
              </a:ext>
            </a:extLst>
          </p:cNvPr>
          <p:cNvSpPr>
            <a:spLocks noGrp="1"/>
          </p:cNvSpPr>
          <p:nvPr>
            <p:ph type="dt" sz="half" idx="61"/>
          </p:nvPr>
        </p:nvSpPr>
        <p:spPr>
          <a:xfrm>
            <a:off x="838200" y="6356350"/>
            <a:ext cx="2743200" cy="365125"/>
          </a:xfrm>
        </p:spPr>
        <p:txBody>
          <a:bodyPr/>
          <a:lstStyle>
            <a:lvl1pPr>
              <a:defRPr>
                <a:solidFill>
                  <a:schemeClr val="tx1">
                    <a:lumMod val="65000"/>
                    <a:lumOff val="35000"/>
                  </a:schemeClr>
                </a:solidFill>
              </a:defRPr>
            </a:lvl1pPr>
          </a:lstStyle>
          <a:p>
            <a:r>
              <a:rPr lang="en-US"/>
              <a:t>7/14/20XX</a:t>
            </a:r>
            <a:endParaRPr lang="en-US" dirty="0"/>
          </a:p>
        </p:txBody>
      </p:sp>
      <p:sp>
        <p:nvSpPr>
          <p:cNvPr id="3" name="Rectangle 2">
            <a:extLst>
              <a:ext uri="{FF2B5EF4-FFF2-40B4-BE49-F238E27FC236}">
                <a16:creationId xmlns:a16="http://schemas.microsoft.com/office/drawing/2014/main" id="{57AB03C7-C423-4EA2-AC0C-C153413E216C}"/>
              </a:ext>
            </a:extLst>
          </p:cNvPr>
          <p:cNvSpPr/>
          <p:nvPr userDrawn="1"/>
        </p:nvSpPr>
        <p:spPr>
          <a:xfrm>
            <a:off x="929640" y="3943857"/>
            <a:ext cx="1033272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028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3570229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4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endParaRPr lang="en-US" dirty="0"/>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28" name="Picture Placeholder 27">
            <a:extLst>
              <a:ext uri="{FF2B5EF4-FFF2-40B4-BE49-F238E27FC236}">
                <a16:creationId xmlns:a16="http://schemas.microsoft.com/office/drawing/2014/main" id="{8A4789F7-47F3-492F-8AE6-209A1044F3DD}"/>
              </a:ext>
            </a:extLst>
          </p:cNvPr>
          <p:cNvSpPr>
            <a:spLocks noGrp="1"/>
          </p:cNvSpPr>
          <p:nvPr>
            <p:ph type="pic" sz="quarter" idx="13"/>
          </p:nvPr>
        </p:nvSpPr>
        <p:spPr>
          <a:xfrm>
            <a:off x="914400" y="2047876"/>
            <a:ext cx="2103120" cy="2913793"/>
          </a:xfrm>
          <a:custGeom>
            <a:avLst/>
            <a:gdLst>
              <a:gd name="connsiteX0" fmla="*/ 0 w 2103120"/>
              <a:gd name="connsiteY0" fmla="*/ 0 h 2913793"/>
              <a:gd name="connsiteX1" fmla="*/ 2103120 w 2103120"/>
              <a:gd name="connsiteY1" fmla="*/ 0 h 2913793"/>
              <a:gd name="connsiteX2" fmla="*/ 2103120 w 2103120"/>
              <a:gd name="connsiteY2" fmla="*/ 2913793 h 2913793"/>
              <a:gd name="connsiteX3" fmla="*/ 0 w 2103120"/>
              <a:gd name="connsiteY3" fmla="*/ 2913793 h 2913793"/>
            </a:gdLst>
            <a:ahLst/>
            <a:cxnLst>
              <a:cxn ang="0">
                <a:pos x="connsiteX0" y="connsiteY0"/>
              </a:cxn>
              <a:cxn ang="0">
                <a:pos x="connsiteX1" y="connsiteY1"/>
              </a:cxn>
              <a:cxn ang="0">
                <a:pos x="connsiteX2" y="connsiteY2"/>
              </a:cxn>
              <a:cxn ang="0">
                <a:pos x="connsiteX3" y="connsiteY3"/>
              </a:cxn>
            </a:cxnLst>
            <a:rect l="l" t="t" r="r" b="b"/>
            <a:pathLst>
              <a:path w="2103120" h="2913793">
                <a:moveTo>
                  <a:pt x="0" y="0"/>
                </a:moveTo>
                <a:lnTo>
                  <a:pt x="2103120" y="0"/>
                </a:lnTo>
                <a:lnTo>
                  <a:pt x="2103120" y="2913793"/>
                </a:lnTo>
                <a:lnTo>
                  <a:pt x="0" y="2913793"/>
                </a:lnTo>
                <a:close/>
              </a:path>
            </a:pathLst>
          </a:custGeom>
          <a:solidFill>
            <a:schemeClr val="accent6">
              <a:lumMod val="20000"/>
              <a:lumOff val="80000"/>
            </a:schemeClr>
          </a:solidFill>
        </p:spPr>
        <p:txBody>
          <a:bodyPr wrap="square">
            <a:noAutofit/>
          </a:bodyPr>
          <a:lstStyle/>
          <a:p>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7" name="Picture Placeholder 26">
            <a:extLst>
              <a:ext uri="{FF2B5EF4-FFF2-40B4-BE49-F238E27FC236}">
                <a16:creationId xmlns:a16="http://schemas.microsoft.com/office/drawing/2014/main" id="{25A9EE92-C505-4777-B442-72C5A0BDCBF7}"/>
              </a:ext>
            </a:extLst>
          </p:cNvPr>
          <p:cNvSpPr>
            <a:spLocks noGrp="1"/>
          </p:cNvSpPr>
          <p:nvPr>
            <p:ph type="pic" sz="quarter" idx="16"/>
          </p:nvPr>
        </p:nvSpPr>
        <p:spPr>
          <a:xfrm>
            <a:off x="366776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2104 w 2103120"/>
              <a:gd name="connsiteY3" fmla="*/ 3017520 h 3017520"/>
              <a:gd name="connsiteX4" fmla="*/ 2102104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2104" y="3017520"/>
                </a:lnTo>
                <a:lnTo>
                  <a:pt x="2102104" y="2910625"/>
                </a:lnTo>
                <a:lnTo>
                  <a:pt x="0" y="2910625"/>
                </a:lnTo>
                <a:close/>
              </a:path>
            </a:pathLst>
          </a:custGeom>
          <a:solidFill>
            <a:schemeClr val="accent6">
              <a:lumMod val="20000"/>
              <a:lumOff val="80000"/>
            </a:schemeClr>
          </a:solidFill>
        </p:spPr>
        <p:txBody>
          <a:bodyPr wrap="square">
            <a:noAutofit/>
          </a:bodyPr>
          <a:lstStyle/>
          <a:p>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6" name="Picture Placeholder 25">
            <a:extLst>
              <a:ext uri="{FF2B5EF4-FFF2-40B4-BE49-F238E27FC236}">
                <a16:creationId xmlns:a16="http://schemas.microsoft.com/office/drawing/2014/main" id="{B98E2731-9AE8-4D4E-969E-814287EE84AB}"/>
              </a:ext>
            </a:extLst>
          </p:cNvPr>
          <p:cNvSpPr>
            <a:spLocks noGrp="1"/>
          </p:cNvSpPr>
          <p:nvPr>
            <p:ph type="pic" sz="quarter" idx="19"/>
          </p:nvPr>
        </p:nvSpPr>
        <p:spPr>
          <a:xfrm>
            <a:off x="642112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0725 w 2103120"/>
              <a:gd name="connsiteY3" fmla="*/ 3017520 h 3017520"/>
              <a:gd name="connsiteX4" fmla="*/ 2100725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0725" y="3017520"/>
                </a:lnTo>
                <a:lnTo>
                  <a:pt x="2100725" y="2910625"/>
                </a:lnTo>
                <a:lnTo>
                  <a:pt x="0" y="2910625"/>
                </a:lnTo>
                <a:close/>
              </a:path>
            </a:pathLst>
          </a:custGeom>
          <a:solidFill>
            <a:schemeClr val="accent6">
              <a:lumMod val="20000"/>
              <a:lumOff val="80000"/>
            </a:schemeClr>
          </a:solidFill>
        </p:spPr>
        <p:txBody>
          <a:bodyPr wrap="square">
            <a:noAutofit/>
          </a:bodyPr>
          <a:lstStyle/>
          <a:p>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5" name="Picture Placeholder 24">
            <a:extLst>
              <a:ext uri="{FF2B5EF4-FFF2-40B4-BE49-F238E27FC236}">
                <a16:creationId xmlns:a16="http://schemas.microsoft.com/office/drawing/2014/main" id="{ACF06764-EDD6-4592-AF7B-7BF92AF387F7}"/>
              </a:ext>
            </a:extLst>
          </p:cNvPr>
          <p:cNvSpPr>
            <a:spLocks noGrp="1"/>
          </p:cNvSpPr>
          <p:nvPr>
            <p:ph type="pic" sz="quarter" idx="22"/>
          </p:nvPr>
        </p:nvSpPr>
        <p:spPr>
          <a:xfrm>
            <a:off x="917448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2910625 h 3017520"/>
              <a:gd name="connsiteX3" fmla="*/ 2268 w 2103120"/>
              <a:gd name="connsiteY3" fmla="*/ 2910625 h 3017520"/>
              <a:gd name="connsiteX4" fmla="*/ 2268 w 2103120"/>
              <a:gd name="connsiteY4" fmla="*/ 3017520 h 3017520"/>
              <a:gd name="connsiteX5" fmla="*/ 0 w 2103120"/>
              <a:gd name="connsiteY5" fmla="*/ 301752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2910625"/>
                </a:lnTo>
                <a:lnTo>
                  <a:pt x="2268" y="2910625"/>
                </a:lnTo>
                <a:lnTo>
                  <a:pt x="2268" y="3017520"/>
                </a:lnTo>
                <a:lnTo>
                  <a:pt x="0" y="3017520"/>
                </a:lnTo>
                <a:close/>
              </a:path>
            </a:pathLst>
          </a:custGeom>
          <a:solidFill>
            <a:schemeClr val="accent6">
              <a:lumMod val="20000"/>
              <a:lumOff val="80000"/>
            </a:schemeClr>
          </a:solidFill>
        </p:spPr>
        <p:txBody>
          <a:bodyPr wrap="square">
            <a:noAutofit/>
          </a:bodyPr>
          <a:lstStyle/>
          <a:p>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9" name="Rectangle 28">
            <a:extLst>
              <a:ext uri="{FF2B5EF4-FFF2-40B4-BE49-F238E27FC236}">
                <a16:creationId xmlns:a16="http://schemas.microsoft.com/office/drawing/2014/main" id="{EBFF9948-88DC-4F9B-ADAB-743B4534E394}"/>
              </a:ext>
              <a:ext uri="{C183D7F6-B498-43B3-948B-1728B52AA6E4}">
                <adec:decorative xmlns:adec="http://schemas.microsoft.com/office/drawing/2017/decorative" val="1"/>
              </a:ext>
            </a:extLst>
          </p:cNvPr>
          <p:cNvSpPr/>
          <p:nvPr userDrawn="1"/>
        </p:nvSpPr>
        <p:spPr>
          <a:xfrm>
            <a:off x="914400" y="496166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4AB8730-C1E9-4C39-AD6B-791ECCB2A856}"/>
              </a:ext>
              <a:ext uri="{C183D7F6-B498-43B3-948B-1728B52AA6E4}">
                <adec:decorative xmlns:adec="http://schemas.microsoft.com/office/drawing/2017/decorative" val="1"/>
              </a:ext>
            </a:extLst>
          </p:cNvPr>
          <p:cNvSpPr/>
          <p:nvPr userDrawn="1"/>
        </p:nvSpPr>
        <p:spPr>
          <a:xfrm>
            <a:off x="3666744"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D0B1428-A83E-4197-AB02-D6F4EE2027A3}"/>
              </a:ext>
              <a:ext uri="{C183D7F6-B498-43B3-948B-1728B52AA6E4}">
                <adec:decorative xmlns:adec="http://schemas.microsoft.com/office/drawing/2017/decorative" val="1"/>
              </a:ext>
            </a:extLst>
          </p:cNvPr>
          <p:cNvSpPr/>
          <p:nvPr userDrawn="1"/>
        </p:nvSpPr>
        <p:spPr>
          <a:xfrm>
            <a:off x="6418725"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24BAF707-3808-4238-963B-95584798BE51}"/>
              </a:ext>
              <a:ext uri="{C183D7F6-B498-43B3-948B-1728B52AA6E4}">
                <adec:decorative xmlns:adec="http://schemas.microsoft.com/office/drawing/2017/decorative" val="1"/>
              </a:ext>
            </a:extLst>
          </p:cNvPr>
          <p:cNvSpPr/>
          <p:nvPr userDrawn="1"/>
        </p:nvSpPr>
        <p:spPr>
          <a:xfrm>
            <a:off x="9176748"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8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endParaRPr lang="en-US" dirty="0"/>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44" name="Picture Placeholder 43">
            <a:extLst>
              <a:ext uri="{FF2B5EF4-FFF2-40B4-BE49-F238E27FC236}">
                <a16:creationId xmlns:a16="http://schemas.microsoft.com/office/drawing/2014/main" id="{D0D0D822-3E52-4D3E-BD04-0A87AF2312B0}"/>
              </a:ext>
            </a:extLst>
          </p:cNvPr>
          <p:cNvSpPr>
            <a:spLocks noGrp="1"/>
          </p:cNvSpPr>
          <p:nvPr>
            <p:ph type="pic" sz="quarter" idx="13"/>
          </p:nvPr>
        </p:nvSpPr>
        <p:spPr>
          <a:xfrm>
            <a:off x="91440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264244 h 1371600"/>
              <a:gd name="connsiteX3" fmla="*/ 142 w 2103120"/>
              <a:gd name="connsiteY3" fmla="*/ 1264244 h 1371600"/>
              <a:gd name="connsiteX4" fmla="*/ 142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64244"/>
                </a:lnTo>
                <a:lnTo>
                  <a:pt x="142" y="1264244"/>
                </a:lnTo>
                <a:lnTo>
                  <a:pt x="142" y="1371600"/>
                </a:lnTo>
                <a:lnTo>
                  <a:pt x="0" y="1371600"/>
                </a:lnTo>
                <a:close/>
              </a:path>
            </a:pathLst>
          </a:custGeom>
          <a:solidFill>
            <a:schemeClr val="accent6">
              <a:lumMod val="20000"/>
              <a:lumOff val="80000"/>
            </a:schemeClr>
          </a:solidFill>
        </p:spPr>
        <p:txBody>
          <a:bodyPr wrap="square">
            <a:noAutofit/>
          </a:bodyPr>
          <a:lstStyle>
            <a:lvl1pPr>
              <a:defRPr sz="1800"/>
            </a:lvl1pPr>
          </a:lstStyle>
          <a:p>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3" name="Picture Placeholder 42">
            <a:extLst>
              <a:ext uri="{FF2B5EF4-FFF2-40B4-BE49-F238E27FC236}">
                <a16:creationId xmlns:a16="http://schemas.microsoft.com/office/drawing/2014/main" id="{F1850C15-0C47-405D-A6CC-FC41802A67C8}"/>
              </a:ext>
            </a:extLst>
          </p:cNvPr>
          <p:cNvSpPr>
            <a:spLocks noGrp="1"/>
          </p:cNvSpPr>
          <p:nvPr>
            <p:ph type="pic" sz="quarter" idx="16"/>
          </p:nvPr>
        </p:nvSpPr>
        <p:spPr>
          <a:xfrm>
            <a:off x="366776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683 w 2103120"/>
              <a:gd name="connsiteY3" fmla="*/ 1371600 h 1371600"/>
              <a:gd name="connsiteX4" fmla="*/ 2102683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683" y="1371600"/>
                </a:lnTo>
                <a:lnTo>
                  <a:pt x="2102683" y="1266213"/>
                </a:lnTo>
                <a:lnTo>
                  <a:pt x="0" y="1266213"/>
                </a:lnTo>
                <a:close/>
              </a:path>
            </a:pathLst>
          </a:custGeom>
          <a:solidFill>
            <a:schemeClr val="accent6">
              <a:lumMod val="20000"/>
              <a:lumOff val="80000"/>
            </a:schemeClr>
          </a:solidFill>
        </p:spPr>
        <p:txBody>
          <a:bodyPr wrap="square">
            <a:noAutofit/>
          </a:bodyPr>
          <a:lstStyle>
            <a:lvl1pPr>
              <a:defRPr sz="1800"/>
            </a:lvl1pPr>
          </a:lstStyle>
          <a:p>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2" name="Picture Placeholder 41">
            <a:extLst>
              <a:ext uri="{FF2B5EF4-FFF2-40B4-BE49-F238E27FC236}">
                <a16:creationId xmlns:a16="http://schemas.microsoft.com/office/drawing/2014/main" id="{4BE5C88B-BE08-4186-BF4E-95E5811D1874}"/>
              </a:ext>
            </a:extLst>
          </p:cNvPr>
          <p:cNvSpPr>
            <a:spLocks noGrp="1"/>
          </p:cNvSpPr>
          <p:nvPr>
            <p:ph type="pic" sz="quarter" idx="19"/>
          </p:nvPr>
        </p:nvSpPr>
        <p:spPr>
          <a:xfrm>
            <a:off x="642112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0867 w 2103120"/>
              <a:gd name="connsiteY3" fmla="*/ 1371600 h 1371600"/>
              <a:gd name="connsiteX4" fmla="*/ 21008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0867" y="1371600"/>
                </a:lnTo>
                <a:lnTo>
                  <a:pt x="2100867" y="1266213"/>
                </a:lnTo>
                <a:lnTo>
                  <a:pt x="0" y="1266213"/>
                </a:lnTo>
                <a:close/>
              </a:path>
            </a:pathLst>
          </a:custGeom>
          <a:solidFill>
            <a:schemeClr val="accent6">
              <a:lumMod val="20000"/>
              <a:lumOff val="80000"/>
            </a:schemeClr>
          </a:solidFill>
        </p:spPr>
        <p:txBody>
          <a:bodyPr wrap="square">
            <a:noAutofit/>
          </a:bodyPr>
          <a:lstStyle>
            <a:lvl1pPr>
              <a:defRPr sz="1800"/>
            </a:lvl1pPr>
          </a:lstStyle>
          <a:p>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1" name="Picture Placeholder 40">
            <a:extLst>
              <a:ext uri="{FF2B5EF4-FFF2-40B4-BE49-F238E27FC236}">
                <a16:creationId xmlns:a16="http://schemas.microsoft.com/office/drawing/2014/main" id="{CF3E2C3A-A072-436A-8C0E-682F06540C4F}"/>
              </a:ext>
            </a:extLst>
          </p:cNvPr>
          <p:cNvSpPr>
            <a:spLocks noGrp="1"/>
          </p:cNvSpPr>
          <p:nvPr>
            <p:ph type="pic" sz="quarter" idx="22"/>
          </p:nvPr>
        </p:nvSpPr>
        <p:spPr>
          <a:xfrm>
            <a:off x="917448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1667 w 2103120"/>
              <a:gd name="connsiteY3" fmla="*/ 1371600 h 1371600"/>
              <a:gd name="connsiteX4" fmla="*/ 21016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1667" y="1371600"/>
                </a:lnTo>
                <a:lnTo>
                  <a:pt x="2101667" y="1266213"/>
                </a:lnTo>
                <a:lnTo>
                  <a:pt x="0" y="1266213"/>
                </a:lnTo>
                <a:close/>
              </a:path>
            </a:pathLst>
          </a:custGeom>
          <a:solidFill>
            <a:schemeClr val="accent6">
              <a:lumMod val="20000"/>
              <a:lumOff val="80000"/>
            </a:schemeClr>
          </a:solidFill>
        </p:spPr>
        <p:txBody>
          <a:bodyPr wrap="square">
            <a:noAutofit/>
          </a:bodyPr>
          <a:lstStyle>
            <a:lvl1pPr>
              <a:defRPr sz="1800"/>
            </a:lvl1pPr>
          </a:lstStyle>
          <a:p>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5" name="Picture Placeholder 44">
            <a:extLst>
              <a:ext uri="{FF2B5EF4-FFF2-40B4-BE49-F238E27FC236}">
                <a16:creationId xmlns:a16="http://schemas.microsoft.com/office/drawing/2014/main" id="{20DAF781-CA6C-43D3-B553-E58DBF509A4A}"/>
              </a:ext>
            </a:extLst>
          </p:cNvPr>
          <p:cNvSpPr>
            <a:spLocks noGrp="1"/>
          </p:cNvSpPr>
          <p:nvPr>
            <p:ph type="pic" sz="quarter" idx="25"/>
          </p:nvPr>
        </p:nvSpPr>
        <p:spPr>
          <a:xfrm>
            <a:off x="91744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276026 h 1371600"/>
              <a:gd name="connsiteX3" fmla="*/ 624 w 2103120"/>
              <a:gd name="connsiteY3" fmla="*/ 1276026 h 1371600"/>
              <a:gd name="connsiteX4" fmla="*/ 624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76026"/>
                </a:lnTo>
                <a:lnTo>
                  <a:pt x="624" y="1276026"/>
                </a:lnTo>
                <a:lnTo>
                  <a:pt x="624" y="1371600"/>
                </a:lnTo>
                <a:lnTo>
                  <a:pt x="0" y="1371600"/>
                </a:lnTo>
                <a:close/>
              </a:path>
            </a:pathLst>
          </a:custGeom>
          <a:solidFill>
            <a:schemeClr val="accent6">
              <a:lumMod val="20000"/>
              <a:lumOff val="80000"/>
            </a:schemeClr>
          </a:solidFill>
        </p:spPr>
        <p:txBody>
          <a:bodyPr wrap="square">
            <a:noAutofit/>
          </a:bodyPr>
          <a:lstStyle>
            <a:lvl1pPr>
              <a:defRPr sz="1800"/>
            </a:lvl1pPr>
          </a:lstStyle>
          <a:p>
            <a:endParaRPr lang="en-US" dirty="0"/>
          </a:p>
        </p:txBody>
      </p:sp>
      <p:sp>
        <p:nvSpPr>
          <p:cNvPr id="22" name="Text Placeholder 8">
            <a:extLst>
              <a:ext uri="{FF2B5EF4-FFF2-40B4-BE49-F238E27FC236}">
                <a16:creationId xmlns:a16="http://schemas.microsoft.com/office/drawing/2014/main" id="{E502DEDD-A955-4A8D-9A05-828A01CE551D}"/>
              </a:ext>
            </a:extLst>
          </p:cNvPr>
          <p:cNvSpPr>
            <a:spLocks noGrp="1"/>
          </p:cNvSpPr>
          <p:nvPr>
            <p:ph type="body" sz="quarter" idx="26" hasCustomPrompt="1"/>
          </p:nvPr>
        </p:nvSpPr>
        <p:spPr>
          <a:xfrm>
            <a:off x="91440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3" name="Text Placeholder 10">
            <a:extLst>
              <a:ext uri="{FF2B5EF4-FFF2-40B4-BE49-F238E27FC236}">
                <a16:creationId xmlns:a16="http://schemas.microsoft.com/office/drawing/2014/main" id="{E76CEA8C-8899-44E0-9F47-106A711A4CC1}"/>
              </a:ext>
            </a:extLst>
          </p:cNvPr>
          <p:cNvSpPr>
            <a:spLocks noGrp="1"/>
          </p:cNvSpPr>
          <p:nvPr>
            <p:ph type="body" sz="quarter" idx="27" hasCustomPrompt="1"/>
          </p:nvPr>
        </p:nvSpPr>
        <p:spPr>
          <a:xfrm>
            <a:off x="91440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6" name="Picture Placeholder 45">
            <a:extLst>
              <a:ext uri="{FF2B5EF4-FFF2-40B4-BE49-F238E27FC236}">
                <a16:creationId xmlns:a16="http://schemas.microsoft.com/office/drawing/2014/main" id="{4DE21878-7282-49DF-A1B3-B38F5A85F71A}"/>
              </a:ext>
            </a:extLst>
          </p:cNvPr>
          <p:cNvSpPr>
            <a:spLocks noGrp="1"/>
          </p:cNvSpPr>
          <p:nvPr>
            <p:ph type="pic" sz="quarter" idx="28"/>
          </p:nvPr>
        </p:nvSpPr>
        <p:spPr>
          <a:xfrm>
            <a:off x="367080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728 w 2103120"/>
              <a:gd name="connsiteY3" fmla="*/ 1371600 h 1371600"/>
              <a:gd name="connsiteX4" fmla="*/ 2102728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728" y="1371600"/>
                </a:lnTo>
                <a:lnTo>
                  <a:pt x="2102728" y="1277995"/>
                </a:lnTo>
                <a:lnTo>
                  <a:pt x="0" y="1277995"/>
                </a:lnTo>
                <a:close/>
              </a:path>
            </a:pathLst>
          </a:custGeom>
          <a:solidFill>
            <a:schemeClr val="accent6">
              <a:lumMod val="20000"/>
              <a:lumOff val="80000"/>
            </a:schemeClr>
          </a:solidFill>
        </p:spPr>
        <p:txBody>
          <a:bodyPr wrap="square">
            <a:noAutofit/>
          </a:bodyPr>
          <a:lstStyle>
            <a:lvl1pPr>
              <a:defRPr sz="1800"/>
            </a:lvl1pPr>
          </a:lstStyle>
          <a:p>
            <a:endParaRPr lang="en-US" dirty="0"/>
          </a:p>
        </p:txBody>
      </p:sp>
      <p:sp>
        <p:nvSpPr>
          <p:cNvPr id="25" name="Text Placeholder 8">
            <a:extLst>
              <a:ext uri="{FF2B5EF4-FFF2-40B4-BE49-F238E27FC236}">
                <a16:creationId xmlns:a16="http://schemas.microsoft.com/office/drawing/2014/main" id="{3179BABC-F01C-4C09-BE82-C1C218CA476F}"/>
              </a:ext>
            </a:extLst>
          </p:cNvPr>
          <p:cNvSpPr>
            <a:spLocks noGrp="1"/>
          </p:cNvSpPr>
          <p:nvPr>
            <p:ph type="body" sz="quarter" idx="29" hasCustomPrompt="1"/>
          </p:nvPr>
        </p:nvSpPr>
        <p:spPr>
          <a:xfrm>
            <a:off x="3669792"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6" name="Text Placeholder 10">
            <a:extLst>
              <a:ext uri="{FF2B5EF4-FFF2-40B4-BE49-F238E27FC236}">
                <a16:creationId xmlns:a16="http://schemas.microsoft.com/office/drawing/2014/main" id="{7B1CE826-A5B2-4507-ADB0-BD2BFE4B8BB9}"/>
              </a:ext>
            </a:extLst>
          </p:cNvPr>
          <p:cNvSpPr>
            <a:spLocks noGrp="1"/>
          </p:cNvSpPr>
          <p:nvPr>
            <p:ph type="body" sz="quarter" idx="30" hasCustomPrompt="1"/>
          </p:nvPr>
        </p:nvSpPr>
        <p:spPr>
          <a:xfrm>
            <a:off x="3669792"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7" name="Picture Placeholder 46">
            <a:extLst>
              <a:ext uri="{FF2B5EF4-FFF2-40B4-BE49-F238E27FC236}">
                <a16:creationId xmlns:a16="http://schemas.microsoft.com/office/drawing/2014/main" id="{09624F3D-E589-4C68-B98A-566CCAAA98D1}"/>
              </a:ext>
            </a:extLst>
          </p:cNvPr>
          <p:cNvSpPr>
            <a:spLocks noGrp="1"/>
          </p:cNvSpPr>
          <p:nvPr>
            <p:ph type="pic" sz="quarter" idx="31"/>
          </p:nvPr>
        </p:nvSpPr>
        <p:spPr>
          <a:xfrm>
            <a:off x="642416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8017 w 2103120"/>
              <a:gd name="connsiteY3" fmla="*/ 1371600 h 1371600"/>
              <a:gd name="connsiteX4" fmla="*/ 2098017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8017" y="1371600"/>
                </a:lnTo>
                <a:lnTo>
                  <a:pt x="2098017" y="1277995"/>
                </a:lnTo>
                <a:lnTo>
                  <a:pt x="0" y="1277995"/>
                </a:lnTo>
                <a:close/>
              </a:path>
            </a:pathLst>
          </a:custGeom>
          <a:solidFill>
            <a:schemeClr val="accent6">
              <a:lumMod val="20000"/>
              <a:lumOff val="80000"/>
            </a:schemeClr>
          </a:solidFill>
        </p:spPr>
        <p:txBody>
          <a:bodyPr wrap="square">
            <a:noAutofit/>
          </a:bodyPr>
          <a:lstStyle>
            <a:lvl1pPr>
              <a:defRPr sz="1800"/>
            </a:lvl1pPr>
          </a:lstStyle>
          <a:p>
            <a:endParaRPr lang="en-US" dirty="0"/>
          </a:p>
        </p:txBody>
      </p:sp>
      <p:sp>
        <p:nvSpPr>
          <p:cNvPr id="28" name="Text Placeholder 8">
            <a:extLst>
              <a:ext uri="{FF2B5EF4-FFF2-40B4-BE49-F238E27FC236}">
                <a16:creationId xmlns:a16="http://schemas.microsoft.com/office/drawing/2014/main" id="{6F19331A-27CF-4270-B991-C2E97C6E6CA3}"/>
              </a:ext>
            </a:extLst>
          </p:cNvPr>
          <p:cNvSpPr>
            <a:spLocks noGrp="1"/>
          </p:cNvSpPr>
          <p:nvPr>
            <p:ph type="body" sz="quarter" idx="32" hasCustomPrompt="1"/>
          </p:nvPr>
        </p:nvSpPr>
        <p:spPr>
          <a:xfrm>
            <a:off x="6422136"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9" name="Text Placeholder 10">
            <a:extLst>
              <a:ext uri="{FF2B5EF4-FFF2-40B4-BE49-F238E27FC236}">
                <a16:creationId xmlns:a16="http://schemas.microsoft.com/office/drawing/2014/main" id="{C123301D-8AA0-4C65-B928-3902E4793B59}"/>
              </a:ext>
            </a:extLst>
          </p:cNvPr>
          <p:cNvSpPr>
            <a:spLocks noGrp="1"/>
          </p:cNvSpPr>
          <p:nvPr>
            <p:ph type="body" sz="quarter" idx="33" hasCustomPrompt="1"/>
          </p:nvPr>
        </p:nvSpPr>
        <p:spPr>
          <a:xfrm>
            <a:off x="6422136"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8" name="Picture Placeholder 47">
            <a:extLst>
              <a:ext uri="{FF2B5EF4-FFF2-40B4-BE49-F238E27FC236}">
                <a16:creationId xmlns:a16="http://schemas.microsoft.com/office/drawing/2014/main" id="{09B16E22-2B7C-413C-9283-51DBE7DF0F62}"/>
              </a:ext>
            </a:extLst>
          </p:cNvPr>
          <p:cNvSpPr>
            <a:spLocks noGrp="1"/>
          </p:cNvSpPr>
          <p:nvPr>
            <p:ph type="pic" sz="quarter" idx="34"/>
          </p:nvPr>
        </p:nvSpPr>
        <p:spPr>
          <a:xfrm>
            <a:off x="917752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7024 w 2103120"/>
              <a:gd name="connsiteY3" fmla="*/ 1371600 h 1371600"/>
              <a:gd name="connsiteX4" fmla="*/ 2097024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7024" y="1371600"/>
                </a:lnTo>
                <a:lnTo>
                  <a:pt x="2097024" y="1277995"/>
                </a:lnTo>
                <a:lnTo>
                  <a:pt x="0" y="1277995"/>
                </a:lnTo>
                <a:close/>
              </a:path>
            </a:pathLst>
          </a:custGeom>
          <a:solidFill>
            <a:schemeClr val="accent6">
              <a:lumMod val="20000"/>
              <a:lumOff val="80000"/>
            </a:schemeClr>
          </a:solidFill>
        </p:spPr>
        <p:txBody>
          <a:bodyPr wrap="square">
            <a:noAutofit/>
          </a:bodyPr>
          <a:lstStyle>
            <a:lvl1pPr>
              <a:defRPr sz="1800"/>
            </a:lvl1pPr>
          </a:lstStyle>
          <a:p>
            <a:endParaRPr lang="en-US" dirty="0"/>
          </a:p>
        </p:txBody>
      </p:sp>
      <p:sp>
        <p:nvSpPr>
          <p:cNvPr id="31" name="Text Placeholder 8">
            <a:extLst>
              <a:ext uri="{FF2B5EF4-FFF2-40B4-BE49-F238E27FC236}">
                <a16:creationId xmlns:a16="http://schemas.microsoft.com/office/drawing/2014/main" id="{9E095B1F-8D49-4766-951D-A60C5BA5DB41}"/>
              </a:ext>
            </a:extLst>
          </p:cNvPr>
          <p:cNvSpPr>
            <a:spLocks noGrp="1"/>
          </p:cNvSpPr>
          <p:nvPr>
            <p:ph type="body" sz="quarter" idx="35" hasCustomPrompt="1"/>
          </p:nvPr>
        </p:nvSpPr>
        <p:spPr>
          <a:xfrm>
            <a:off x="917448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32" name="Text Placeholder 10">
            <a:extLst>
              <a:ext uri="{FF2B5EF4-FFF2-40B4-BE49-F238E27FC236}">
                <a16:creationId xmlns:a16="http://schemas.microsoft.com/office/drawing/2014/main" id="{A3C30BF1-DCAF-4FF7-AE62-42A77BBB551F}"/>
              </a:ext>
            </a:extLst>
          </p:cNvPr>
          <p:cNvSpPr>
            <a:spLocks noGrp="1"/>
          </p:cNvSpPr>
          <p:nvPr>
            <p:ph type="body" sz="quarter" idx="36" hasCustomPrompt="1"/>
          </p:nvPr>
        </p:nvSpPr>
        <p:spPr>
          <a:xfrm>
            <a:off x="917448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9" name="Rectangle 48">
            <a:extLst>
              <a:ext uri="{FF2B5EF4-FFF2-40B4-BE49-F238E27FC236}">
                <a16:creationId xmlns:a16="http://schemas.microsoft.com/office/drawing/2014/main" id="{554DA5CF-5D2A-43B4-85A8-340C8F7BBA9B}"/>
              </a:ext>
              <a:ext uri="{C183D7F6-B498-43B3-948B-1728B52AA6E4}">
                <adec:decorative xmlns:adec="http://schemas.microsoft.com/office/drawing/2017/decorative" val="1"/>
              </a:ext>
            </a:extLst>
          </p:cNvPr>
          <p:cNvSpPr/>
          <p:nvPr userDrawn="1"/>
        </p:nvSpPr>
        <p:spPr>
          <a:xfrm>
            <a:off x="914542" y="3312119"/>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B1FEE3-D401-47CB-80E6-52D6DF510D77}"/>
              </a:ext>
              <a:ext uri="{C183D7F6-B498-43B3-948B-1728B52AA6E4}">
                <adec:decorative xmlns:adec="http://schemas.microsoft.com/office/drawing/2017/decorative" val="1"/>
              </a:ext>
            </a:extLst>
          </p:cNvPr>
          <p:cNvSpPr/>
          <p:nvPr userDrawn="1"/>
        </p:nvSpPr>
        <p:spPr>
          <a:xfrm>
            <a:off x="3667323"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8D86A78-C607-45C6-8641-1AF4A5F073EE}"/>
              </a:ext>
              <a:ext uri="{C183D7F6-B498-43B3-948B-1728B52AA6E4}">
                <adec:decorative xmlns:adec="http://schemas.microsoft.com/office/drawing/2017/decorative" val="1"/>
              </a:ext>
            </a:extLst>
          </p:cNvPr>
          <p:cNvSpPr/>
          <p:nvPr userDrawn="1"/>
        </p:nvSpPr>
        <p:spPr>
          <a:xfrm>
            <a:off x="641886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B84BFDA8-0351-4C99-8911-2034DAE3D78E}"/>
              </a:ext>
              <a:ext uri="{C183D7F6-B498-43B3-948B-1728B52AA6E4}">
                <adec:decorative xmlns:adec="http://schemas.microsoft.com/office/drawing/2017/decorative" val="1"/>
              </a:ext>
            </a:extLst>
          </p:cNvPr>
          <p:cNvSpPr/>
          <p:nvPr userDrawn="1"/>
        </p:nvSpPr>
        <p:spPr>
          <a:xfrm>
            <a:off x="917302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1896FDB4-943E-4915-BFB5-FBF28C1F0DB4}"/>
              </a:ext>
              <a:ext uri="{C183D7F6-B498-43B3-948B-1728B52AA6E4}">
                <adec:decorative xmlns:adec="http://schemas.microsoft.com/office/drawing/2017/decorative" val="1"/>
              </a:ext>
            </a:extLst>
          </p:cNvPr>
          <p:cNvSpPr/>
          <p:nvPr userDrawn="1"/>
        </p:nvSpPr>
        <p:spPr>
          <a:xfrm>
            <a:off x="918072" y="5537362"/>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DE6F848-8616-4A39-B962-93F75C4718F8}"/>
              </a:ext>
              <a:ext uri="{C183D7F6-B498-43B3-948B-1728B52AA6E4}">
                <adec:decorative xmlns:adec="http://schemas.microsoft.com/office/drawing/2017/decorative" val="1"/>
              </a:ext>
            </a:extLst>
          </p:cNvPr>
          <p:cNvSpPr/>
          <p:nvPr userDrawn="1"/>
        </p:nvSpPr>
        <p:spPr>
          <a:xfrm>
            <a:off x="3670416"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506A04BD-9213-47EF-B5B0-2684E430D182}"/>
              </a:ext>
              <a:ext uri="{C183D7F6-B498-43B3-948B-1728B52AA6E4}">
                <adec:decorative xmlns:adec="http://schemas.microsoft.com/office/drawing/2017/decorative" val="1"/>
              </a:ext>
            </a:extLst>
          </p:cNvPr>
          <p:cNvSpPr/>
          <p:nvPr userDrawn="1"/>
        </p:nvSpPr>
        <p:spPr>
          <a:xfrm>
            <a:off x="6419065"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7869DE2A-F897-46B0-B840-A2597892490B}"/>
              </a:ext>
              <a:ext uri="{C183D7F6-B498-43B3-948B-1728B52AA6E4}">
                <adec:decorative xmlns:adec="http://schemas.microsoft.com/office/drawing/2017/decorative" val="1"/>
              </a:ext>
            </a:extLst>
          </p:cNvPr>
          <p:cNvSpPr/>
          <p:nvPr userDrawn="1"/>
        </p:nvSpPr>
        <p:spPr>
          <a:xfrm>
            <a:off x="9171432"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2421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7"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914400"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914400"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7" name="Content Placeholder 6">
            <a:extLst>
              <a:ext uri="{FF2B5EF4-FFF2-40B4-BE49-F238E27FC236}">
                <a16:creationId xmlns:a16="http://schemas.microsoft.com/office/drawing/2014/main" id="{27ECF580-8E4E-43A8-957B-F86F1C61ADA4}"/>
              </a:ext>
            </a:extLst>
          </p:cNvPr>
          <p:cNvSpPr>
            <a:spLocks noGrp="1"/>
          </p:cNvSpPr>
          <p:nvPr>
            <p:ph sz="quarter" idx="22" hasCustomPrompt="1"/>
          </p:nvPr>
        </p:nvSpPr>
        <p:spPr>
          <a:xfrm>
            <a:off x="914400"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0" name="Text Placeholder 10">
            <a:extLst>
              <a:ext uri="{FF2B5EF4-FFF2-40B4-BE49-F238E27FC236}">
                <a16:creationId xmlns:a16="http://schemas.microsoft.com/office/drawing/2014/main" id="{58B05749-818D-4447-958A-FEF293220AE8}"/>
              </a:ext>
            </a:extLst>
          </p:cNvPr>
          <p:cNvSpPr>
            <a:spLocks noGrp="1"/>
          </p:cNvSpPr>
          <p:nvPr>
            <p:ph type="body" sz="quarter" idx="23" hasCustomPrompt="1"/>
          </p:nvPr>
        </p:nvSpPr>
        <p:spPr>
          <a:xfrm>
            <a:off x="3602736"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1" name="Text Placeholder 12">
            <a:extLst>
              <a:ext uri="{FF2B5EF4-FFF2-40B4-BE49-F238E27FC236}">
                <a16:creationId xmlns:a16="http://schemas.microsoft.com/office/drawing/2014/main" id="{7F20B9D5-25D9-47F8-A972-A75CCB164FD5}"/>
              </a:ext>
            </a:extLst>
          </p:cNvPr>
          <p:cNvSpPr>
            <a:spLocks noGrp="1"/>
          </p:cNvSpPr>
          <p:nvPr>
            <p:ph type="body" sz="quarter" idx="24" hasCustomPrompt="1"/>
          </p:nvPr>
        </p:nvSpPr>
        <p:spPr>
          <a:xfrm>
            <a:off x="3602736"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2" name="Content Placeholder 6">
            <a:extLst>
              <a:ext uri="{FF2B5EF4-FFF2-40B4-BE49-F238E27FC236}">
                <a16:creationId xmlns:a16="http://schemas.microsoft.com/office/drawing/2014/main" id="{41B075AD-BF48-4749-9202-8150B2107377}"/>
              </a:ext>
            </a:extLst>
          </p:cNvPr>
          <p:cNvSpPr>
            <a:spLocks noGrp="1"/>
          </p:cNvSpPr>
          <p:nvPr>
            <p:ph sz="quarter" idx="25" hasCustomPrompt="1"/>
          </p:nvPr>
        </p:nvSpPr>
        <p:spPr>
          <a:xfrm>
            <a:off x="3603626"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id="{95B953E6-3C98-4798-A4E9-1B1440A15A51}"/>
              </a:ext>
            </a:extLst>
          </p:cNvPr>
          <p:cNvSpPr>
            <a:spLocks noGrp="1"/>
          </p:cNvSpPr>
          <p:nvPr>
            <p:ph type="body" sz="quarter" idx="26" hasCustomPrompt="1"/>
          </p:nvPr>
        </p:nvSpPr>
        <p:spPr>
          <a:xfrm>
            <a:off x="8982077"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4" name="Text Placeholder 12">
            <a:extLst>
              <a:ext uri="{FF2B5EF4-FFF2-40B4-BE49-F238E27FC236}">
                <a16:creationId xmlns:a16="http://schemas.microsoft.com/office/drawing/2014/main" id="{65B3E813-F032-4E15-B3D8-B0B967E18400}"/>
              </a:ext>
            </a:extLst>
          </p:cNvPr>
          <p:cNvSpPr>
            <a:spLocks noGrp="1"/>
          </p:cNvSpPr>
          <p:nvPr>
            <p:ph type="body" sz="quarter" idx="27" hasCustomPrompt="1"/>
          </p:nvPr>
        </p:nvSpPr>
        <p:spPr>
          <a:xfrm>
            <a:off x="8982077"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5" name="Content Placeholder 6">
            <a:extLst>
              <a:ext uri="{FF2B5EF4-FFF2-40B4-BE49-F238E27FC236}">
                <a16:creationId xmlns:a16="http://schemas.microsoft.com/office/drawing/2014/main" id="{3A1AE7A9-C278-4553-BA87-9A37448FE965}"/>
              </a:ext>
            </a:extLst>
          </p:cNvPr>
          <p:cNvSpPr>
            <a:spLocks noGrp="1"/>
          </p:cNvSpPr>
          <p:nvPr>
            <p:ph sz="quarter" idx="28" hasCustomPrompt="1"/>
          </p:nvPr>
        </p:nvSpPr>
        <p:spPr>
          <a:xfrm>
            <a:off x="8982077"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6" name="Text Placeholder 10">
            <a:extLst>
              <a:ext uri="{FF2B5EF4-FFF2-40B4-BE49-F238E27FC236}">
                <a16:creationId xmlns:a16="http://schemas.microsoft.com/office/drawing/2014/main" id="{1408D2FA-A2B1-4447-8C50-0F16D70CE9D2}"/>
              </a:ext>
            </a:extLst>
          </p:cNvPr>
          <p:cNvSpPr>
            <a:spLocks noGrp="1"/>
          </p:cNvSpPr>
          <p:nvPr>
            <p:ph type="body" sz="quarter" idx="29" hasCustomPrompt="1"/>
          </p:nvPr>
        </p:nvSpPr>
        <p:spPr>
          <a:xfrm>
            <a:off x="6291072"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7" name="Text Placeholder 12">
            <a:extLst>
              <a:ext uri="{FF2B5EF4-FFF2-40B4-BE49-F238E27FC236}">
                <a16:creationId xmlns:a16="http://schemas.microsoft.com/office/drawing/2014/main" id="{68834F1C-0151-4D96-9804-08CAEEDB3495}"/>
              </a:ext>
            </a:extLst>
          </p:cNvPr>
          <p:cNvSpPr>
            <a:spLocks noGrp="1"/>
          </p:cNvSpPr>
          <p:nvPr>
            <p:ph type="body" sz="quarter" idx="30" hasCustomPrompt="1"/>
          </p:nvPr>
        </p:nvSpPr>
        <p:spPr>
          <a:xfrm>
            <a:off x="6291072"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8" name="Content Placeholder 6">
            <a:extLst>
              <a:ext uri="{FF2B5EF4-FFF2-40B4-BE49-F238E27FC236}">
                <a16:creationId xmlns:a16="http://schemas.microsoft.com/office/drawing/2014/main" id="{DB26BE5E-69FC-43BF-BD74-25B62546B252}"/>
              </a:ext>
            </a:extLst>
          </p:cNvPr>
          <p:cNvSpPr>
            <a:spLocks noGrp="1"/>
          </p:cNvSpPr>
          <p:nvPr>
            <p:ph sz="quarter" idx="31" hasCustomPrompt="1"/>
          </p:nvPr>
        </p:nvSpPr>
        <p:spPr>
          <a:xfrm>
            <a:off x="6292852"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9" name="Text Placeholder 12">
            <a:extLst>
              <a:ext uri="{FF2B5EF4-FFF2-40B4-BE49-F238E27FC236}">
                <a16:creationId xmlns:a16="http://schemas.microsoft.com/office/drawing/2014/main" id="{E9D71C6C-8090-42D9-AA7D-9D858A089829}"/>
              </a:ext>
            </a:extLst>
          </p:cNvPr>
          <p:cNvSpPr>
            <a:spLocks noGrp="1"/>
          </p:cNvSpPr>
          <p:nvPr>
            <p:ph type="body" sz="quarter" idx="32" hasCustomPrompt="1"/>
          </p:nvPr>
        </p:nvSpPr>
        <p:spPr>
          <a:xfrm>
            <a:off x="914400"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0" name="Text Placeholder 12">
            <a:extLst>
              <a:ext uri="{FF2B5EF4-FFF2-40B4-BE49-F238E27FC236}">
                <a16:creationId xmlns:a16="http://schemas.microsoft.com/office/drawing/2014/main" id="{ADBCB0A2-01FA-4A56-9187-2141478D277E}"/>
              </a:ext>
            </a:extLst>
          </p:cNvPr>
          <p:cNvSpPr>
            <a:spLocks noGrp="1"/>
          </p:cNvSpPr>
          <p:nvPr>
            <p:ph type="body" sz="quarter" idx="33" hasCustomPrompt="1"/>
          </p:nvPr>
        </p:nvSpPr>
        <p:spPr>
          <a:xfrm>
            <a:off x="3602736"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1" name="Text Placeholder 12">
            <a:extLst>
              <a:ext uri="{FF2B5EF4-FFF2-40B4-BE49-F238E27FC236}">
                <a16:creationId xmlns:a16="http://schemas.microsoft.com/office/drawing/2014/main" id="{A8DA037D-3115-4D06-B62B-8B2361C1B73D}"/>
              </a:ext>
            </a:extLst>
          </p:cNvPr>
          <p:cNvSpPr>
            <a:spLocks noGrp="1"/>
          </p:cNvSpPr>
          <p:nvPr>
            <p:ph type="body" sz="quarter" idx="34" hasCustomPrompt="1"/>
          </p:nvPr>
        </p:nvSpPr>
        <p:spPr>
          <a:xfrm>
            <a:off x="8982077"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2" name="Text Placeholder 12">
            <a:extLst>
              <a:ext uri="{FF2B5EF4-FFF2-40B4-BE49-F238E27FC236}">
                <a16:creationId xmlns:a16="http://schemas.microsoft.com/office/drawing/2014/main" id="{2CE21E27-DF2A-4809-8004-DBD3CB8C9D75}"/>
              </a:ext>
            </a:extLst>
          </p:cNvPr>
          <p:cNvSpPr>
            <a:spLocks noGrp="1"/>
          </p:cNvSpPr>
          <p:nvPr>
            <p:ph type="body" sz="quarter" idx="35" hasCustomPrompt="1"/>
          </p:nvPr>
        </p:nvSpPr>
        <p:spPr>
          <a:xfrm>
            <a:off x="6291072"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62866831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0D8038A-5827-4846-97D5-0DEF7A92C9C5}"/>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38199" y="2578608"/>
            <a:ext cx="4297680" cy="914400"/>
          </a:xfrm>
        </p:spPr>
        <p:txBody>
          <a:bodyPr anchor="b" anchorCtr="0"/>
          <a:lstStyle/>
          <a:p>
            <a:r>
              <a:rPr lang="en-US" dirty="0"/>
              <a:t>CLICK TO EDIT TITLE </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838199" y="3721608"/>
            <a:ext cx="4297680" cy="2286000"/>
          </a:xfrm>
        </p:spPr>
        <p:txBody>
          <a:bodyPr>
            <a:normAutofit/>
          </a:bodyPr>
          <a:lstStyle>
            <a:lvl1pPr marL="0" indent="0">
              <a:lnSpc>
                <a:spcPts val="2400"/>
              </a:lnSpc>
              <a:buNone/>
              <a:defRPr sz="1400"/>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a:t>7/14/20XX</a:t>
            </a:r>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E3A951D3-FDD2-4A48-9F77-7EB69F3AAC62}"/>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0D24C9D2-B921-4FAF-8173-CF9B37D4F8FA}"/>
              </a:ext>
            </a:extLst>
          </p:cNvPr>
          <p:cNvSpPr>
            <a:spLocks noGrp="1"/>
          </p:cNvSpPr>
          <p:nvPr>
            <p:ph type="body" sz="quarter" idx="14" hasCustomPrompt="1"/>
          </p:nvPr>
        </p:nvSpPr>
        <p:spPr>
          <a:xfrm>
            <a:off x="10713720" y="-68580"/>
            <a:ext cx="1737360" cy="6858000"/>
          </a:xfrm>
        </p:spPr>
        <p:txBody>
          <a:bodyPr vert="vert270" anchor="t">
            <a:noAutofit/>
          </a:bodyPr>
          <a:lstStyle>
            <a:lvl1pPr marL="0" indent="0">
              <a:spcBef>
                <a:spcPts val="0"/>
              </a:spcBef>
              <a:buNone/>
              <a:defRPr sz="135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About</a:t>
            </a:r>
          </a:p>
        </p:txBody>
      </p:sp>
    </p:spTree>
    <p:extLst>
      <p:ext uri="{BB962C8B-B14F-4D97-AF65-F5344CB8AC3E}">
        <p14:creationId xmlns:p14="http://schemas.microsoft.com/office/powerpoint/2010/main" val="3644859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F1B0119-8B53-4329-89FD-7688250A12F9}"/>
              </a:ext>
            </a:extLst>
          </p:cNvPr>
          <p:cNvSpPr>
            <a:spLocks noGrp="1"/>
          </p:cNvSpPr>
          <p:nvPr>
            <p:ph type="pic" sz="quarter" idx="13"/>
          </p:nvPr>
        </p:nvSpPr>
        <p:spPr>
          <a:xfrm>
            <a:off x="458724" y="481369"/>
            <a:ext cx="11274552" cy="2743200"/>
          </a:xfrm>
          <a:custGeom>
            <a:avLst/>
            <a:gdLst>
              <a:gd name="connsiteX0" fmla="*/ 0 w 11274552"/>
              <a:gd name="connsiteY0" fmla="*/ 0 h 2743200"/>
              <a:gd name="connsiteX1" fmla="*/ 11274552 w 11274552"/>
              <a:gd name="connsiteY1" fmla="*/ 0 h 2743200"/>
              <a:gd name="connsiteX2" fmla="*/ 11274552 w 11274552"/>
              <a:gd name="connsiteY2" fmla="*/ 2743200 h 2743200"/>
              <a:gd name="connsiteX3" fmla="*/ 5730217 w 11274552"/>
              <a:gd name="connsiteY3" fmla="*/ 2743200 h 2743200"/>
              <a:gd name="connsiteX4" fmla="*/ 5730217 w 11274552"/>
              <a:gd name="connsiteY4" fmla="*/ 1118831 h 2743200"/>
              <a:gd name="connsiteX5" fmla="*/ 5522399 w 11274552"/>
              <a:gd name="connsiteY5" fmla="*/ 1118831 h 2743200"/>
              <a:gd name="connsiteX6" fmla="*/ 5522399 w 11274552"/>
              <a:gd name="connsiteY6" fmla="*/ 2743200 h 2743200"/>
              <a:gd name="connsiteX7" fmla="*/ 0 w 11274552"/>
              <a:gd name="connsiteY7" fmla="*/ 274320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4552" h="2743200">
                <a:moveTo>
                  <a:pt x="0" y="0"/>
                </a:moveTo>
                <a:lnTo>
                  <a:pt x="11274552" y="0"/>
                </a:lnTo>
                <a:lnTo>
                  <a:pt x="11274552" y="2743200"/>
                </a:lnTo>
                <a:lnTo>
                  <a:pt x="5730217" y="2743200"/>
                </a:lnTo>
                <a:lnTo>
                  <a:pt x="5730217" y="1118831"/>
                </a:lnTo>
                <a:lnTo>
                  <a:pt x="5522399" y="1118831"/>
                </a:lnTo>
                <a:lnTo>
                  <a:pt x="5522399" y="2743200"/>
                </a:lnTo>
                <a:lnTo>
                  <a:pt x="0" y="2743200"/>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592386"/>
            <a:ext cx="4572000" cy="1325563"/>
          </a:xfrm>
        </p:spPr>
        <p:txBody>
          <a:bodyPr anchor="t" anchorCtr="0"/>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6489391" y="3546349"/>
            <a:ext cx="5248656" cy="1920240"/>
          </a:xfrm>
        </p:spPr>
        <p:txBody>
          <a:bodyPr>
            <a:no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1" name="Rectangle 10">
            <a:extLst>
              <a:ext uri="{FF2B5EF4-FFF2-40B4-BE49-F238E27FC236}">
                <a16:creationId xmlns:a16="http://schemas.microsoft.com/office/drawing/2014/main" id="{95C8E637-78B0-4855-A6B1-C2DE56F3644F}"/>
              </a:ext>
              <a:ext uri="{C183D7F6-B498-43B3-948B-1728B52AA6E4}">
                <adec:decorative xmlns:adec="http://schemas.microsoft.com/office/drawing/2017/decorative" val="1"/>
              </a:ext>
            </a:extLst>
          </p:cNvPr>
          <p:cNvSpPr/>
          <p:nvPr userDrawn="1"/>
        </p:nvSpPr>
        <p:spPr>
          <a:xfrm>
            <a:off x="5981123" y="1600200"/>
            <a:ext cx="207818"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89A89CDF-EE53-4D5A-BA2F-B21F454E10AE}"/>
              </a:ext>
            </a:extLst>
          </p:cNvPr>
          <p:cNvSpPr>
            <a:spLocks noGrp="1"/>
          </p:cNvSpPr>
          <p:nvPr>
            <p:ph type="body" sz="quarter" idx="14" hasCustomPrompt="1"/>
          </p:nvPr>
        </p:nvSpPr>
        <p:spPr>
          <a:xfrm>
            <a:off x="5239512" y="5503164"/>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Summary</a:t>
            </a:r>
          </a:p>
        </p:txBody>
      </p:sp>
    </p:spTree>
    <p:extLst>
      <p:ext uri="{BB962C8B-B14F-4D97-AF65-F5344CB8AC3E}">
        <p14:creationId xmlns:p14="http://schemas.microsoft.com/office/powerpoint/2010/main" val="426679093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4ED48F4-DBCF-44E9-BDD6-E6E63CAB735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3423562 h 6858000"/>
              <a:gd name="connsiteX3" fmla="*/ 7502172 w 12188952"/>
              <a:gd name="connsiteY3" fmla="*/ 3423562 h 6858000"/>
              <a:gd name="connsiteX4" fmla="*/ 7502172 w 12188952"/>
              <a:gd name="connsiteY4" fmla="*/ 3652162 h 6858000"/>
              <a:gd name="connsiteX5" fmla="*/ 12188952 w 12188952"/>
              <a:gd name="connsiteY5" fmla="*/ 3652162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3423562"/>
                </a:lnTo>
                <a:lnTo>
                  <a:pt x="7502172" y="3423562"/>
                </a:lnTo>
                <a:lnTo>
                  <a:pt x="7502172" y="3652162"/>
                </a:lnTo>
                <a:lnTo>
                  <a:pt x="12188952" y="3652162"/>
                </a:lnTo>
                <a:lnTo>
                  <a:pt x="12188952" y="6858000"/>
                </a:lnTo>
                <a:lnTo>
                  <a:pt x="0" y="6858000"/>
                </a:lnTo>
                <a:close/>
              </a:path>
            </a:pathLst>
          </a:custGeom>
          <a:solidFill>
            <a:schemeClr val="accent6">
              <a:lumMod val="20000"/>
              <a:lumOff val="80000"/>
            </a:schemeClr>
          </a:solidFill>
        </p:spPr>
        <p:txBody>
          <a:bodyPr wrap="square">
            <a:noAutofit/>
          </a:bodyPr>
          <a:lstStyle/>
          <a:p>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a:t>7/14/20XX</a:t>
            </a:r>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9" name="Content Placeholder 2">
            <a:extLst>
              <a:ext uri="{FF2B5EF4-FFF2-40B4-BE49-F238E27FC236}">
                <a16:creationId xmlns:a16="http://schemas.microsoft.com/office/drawing/2014/main" id="{77D5655F-601C-49CF-925B-4467144804D6}"/>
              </a:ext>
            </a:extLst>
          </p:cNvPr>
          <p:cNvSpPr>
            <a:spLocks noGrp="1"/>
          </p:cNvSpPr>
          <p:nvPr>
            <p:ph idx="14" hasCustomPrompt="1"/>
          </p:nvPr>
        </p:nvSpPr>
        <p:spPr>
          <a:xfrm>
            <a:off x="7467603" y="4681728"/>
            <a:ext cx="3838731" cy="1645920"/>
          </a:xfrm>
        </p:spPr>
        <p:txBody>
          <a:bodyPr>
            <a:normAutofit/>
          </a:bodyPr>
          <a:lstStyle>
            <a:lvl1pPr marL="0" indent="0">
              <a:lnSpc>
                <a:spcPct val="100000"/>
              </a:lnSpc>
              <a:buNone/>
              <a:defRPr sz="1400">
                <a:solidFill>
                  <a:schemeClr val="bg1"/>
                </a:solidFill>
              </a:defRPr>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12" name="Rectangle 11">
            <a:extLst>
              <a:ext uri="{FF2B5EF4-FFF2-40B4-BE49-F238E27FC236}">
                <a16:creationId xmlns:a16="http://schemas.microsoft.com/office/drawing/2014/main" id="{53A4EE02-E082-4906-9F26-21DA131BE270}"/>
              </a:ext>
              <a:ext uri="{C183D7F6-B498-43B3-948B-1728B52AA6E4}">
                <adec:decorative xmlns:adec="http://schemas.microsoft.com/office/drawing/2017/decorative" val="1"/>
              </a:ext>
            </a:extLst>
          </p:cNvPr>
          <p:cNvSpPr/>
          <p:nvPr userDrawn="1"/>
        </p:nvSpPr>
        <p:spPr>
          <a:xfrm>
            <a:off x="7503696" y="3423562"/>
            <a:ext cx="46867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49F40A-2F72-4059-80C0-FD3038B0C3D5}"/>
              </a:ext>
            </a:extLst>
          </p:cNvPr>
          <p:cNvSpPr>
            <a:spLocks noGrp="1"/>
          </p:cNvSpPr>
          <p:nvPr>
            <p:ph type="title"/>
          </p:nvPr>
        </p:nvSpPr>
        <p:spPr>
          <a:xfrm>
            <a:off x="7465854" y="3941064"/>
            <a:ext cx="3840480" cy="640080"/>
          </a:xfrm>
        </p:spPr>
        <p:txBody>
          <a:bodyPr anchor="t"/>
          <a:lstStyle>
            <a:lvl1pPr>
              <a:spcBef>
                <a:spcPts val="1000"/>
              </a:spcBef>
              <a:defRPr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831765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a:t>7/14/20XX</a:t>
            </a:r>
            <a:endParaRPr lang="en-US" dirty="0"/>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89493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a:t>7/14/20XX</a:t>
            </a:r>
            <a:endParaRPr lang="en-US" dirty="0"/>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a:t>7/14/20XX</a:t>
            </a:r>
            <a:endParaRPr lang="en-US" dirty="0"/>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4735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2E7F64F-76A8-42C8-9115-4702C21D4E25}"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BB781-A28D-42EB-A54C-08E2A72F7E16}" type="slidenum">
              <a:rPr lang="en-US" smtClean="0"/>
              <a:t>‹#›</a:t>
            </a:fld>
            <a:endParaRPr lang="en-US"/>
          </a:p>
        </p:txBody>
      </p:sp>
    </p:spTree>
    <p:extLst>
      <p:ext uri="{BB962C8B-B14F-4D97-AF65-F5344CB8AC3E}">
        <p14:creationId xmlns:p14="http://schemas.microsoft.com/office/powerpoint/2010/main" val="335351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6A9CEDC6-C07A-4AA6-A03A-799447ACA932}"/>
              </a:ext>
            </a:extLst>
          </p:cNvPr>
          <p:cNvSpPr>
            <a:spLocks noGrp="1"/>
          </p:cNvSpPr>
          <p:nvPr>
            <p:ph type="pic" sz="quarter" idx="13"/>
          </p:nvPr>
        </p:nvSpPr>
        <p:spPr>
          <a:xfrm>
            <a:off x="1524" y="0"/>
            <a:ext cx="12188952" cy="6858000"/>
          </a:xfrm>
          <a:custGeom>
            <a:avLst/>
            <a:gdLst>
              <a:gd name="connsiteX0" fmla="*/ 10025044 w 12188952"/>
              <a:gd name="connsiteY0" fmla="*/ 1464945 h 6858000"/>
              <a:gd name="connsiteX1" fmla="*/ 10025044 w 12188952"/>
              <a:gd name="connsiteY1" fmla="*/ 6219825 h 6858000"/>
              <a:gd name="connsiteX2" fmla="*/ 10253644 w 12188952"/>
              <a:gd name="connsiteY2" fmla="*/ 6219825 h 6858000"/>
              <a:gd name="connsiteX3" fmla="*/ 10253644 w 12188952"/>
              <a:gd name="connsiteY3" fmla="*/ 14649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025044" y="1464945"/>
                </a:moveTo>
                <a:lnTo>
                  <a:pt x="10025044" y="6219825"/>
                </a:lnTo>
                <a:lnTo>
                  <a:pt x="10253644" y="6219825"/>
                </a:lnTo>
                <a:lnTo>
                  <a:pt x="10253644" y="14649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dirty="0"/>
          </a:p>
        </p:txBody>
      </p:sp>
      <p:sp>
        <p:nvSpPr>
          <p:cNvPr id="7" name="Text Placeholder 6">
            <a:extLst>
              <a:ext uri="{FF2B5EF4-FFF2-40B4-BE49-F238E27FC236}">
                <a16:creationId xmlns:a16="http://schemas.microsoft.com/office/drawing/2014/main" id="{27109C03-4D2D-4A2D-AC74-49353ED38B56}"/>
              </a:ext>
            </a:extLst>
          </p:cNvPr>
          <p:cNvSpPr>
            <a:spLocks noGrp="1"/>
          </p:cNvSpPr>
          <p:nvPr>
            <p:ph type="body" sz="quarter" idx="25"/>
          </p:nvPr>
        </p:nvSpPr>
        <p:spPr>
          <a:xfrm>
            <a:off x="0" y="1465263"/>
            <a:ext cx="10026650" cy="4754562"/>
          </a:xfrm>
          <a:solidFill>
            <a:schemeClr val="bg1">
              <a:alpha val="93000"/>
            </a:schemeClr>
          </a:solidFill>
        </p:spPr>
        <p:txBody>
          <a:bodyPr lIns="1005840" tIns="502920">
            <a:noAutofit/>
          </a:bodyPr>
          <a:lstStyle>
            <a:lvl1pPr marL="0" indent="0">
              <a:buNone/>
              <a:defRPr sz="1800" cap="all" baseline="0">
                <a:solidFill>
                  <a:schemeClr val="accent1"/>
                </a:solidFill>
                <a:latin typeface="+mj-lt"/>
              </a:defRPr>
            </a:lvl1pPr>
          </a:lstStyle>
          <a:p>
            <a:pPr lvl="0"/>
            <a:r>
              <a:rPr lang="en-US" dirty="0"/>
              <a:t>Click to edit Master text styles</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365125"/>
            <a:ext cx="8562475" cy="1325563"/>
          </a:xfrm>
        </p:spPr>
        <p:txBody>
          <a:bodyPr/>
          <a:lstStyle>
            <a:lvl1pP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a:t>7/14/20XX</a:t>
            </a:r>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23" name="Text Placeholder 12">
            <a:extLst>
              <a:ext uri="{FF2B5EF4-FFF2-40B4-BE49-F238E27FC236}">
                <a16:creationId xmlns:a16="http://schemas.microsoft.com/office/drawing/2014/main" id="{9EDE4DA5-D561-434E-9452-95025C316A45}"/>
              </a:ext>
            </a:extLst>
          </p:cNvPr>
          <p:cNvSpPr>
            <a:spLocks noGrp="1"/>
          </p:cNvSpPr>
          <p:nvPr>
            <p:ph type="body" sz="quarter" idx="24" hasCustomPrompt="1"/>
          </p:nvPr>
        </p:nvSpPr>
        <p:spPr>
          <a:xfrm>
            <a:off x="10734040" y="-68580"/>
            <a:ext cx="1737360" cy="6858000"/>
          </a:xfrm>
        </p:spPr>
        <p:txBody>
          <a:bodyPr vert="vert270" anchor="t">
            <a:noAutofit/>
          </a:bodyPr>
          <a:lstStyle>
            <a:lvl1pPr marL="0" indent="0">
              <a:spcBef>
                <a:spcPts val="0"/>
              </a:spcBef>
              <a:buNone/>
              <a:defRPr sz="13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Problem</a:t>
            </a:r>
          </a:p>
        </p:txBody>
      </p:sp>
      <p:sp>
        <p:nvSpPr>
          <p:cNvPr id="27" name="Rectangle 26">
            <a:extLst>
              <a:ext uri="{FF2B5EF4-FFF2-40B4-BE49-F238E27FC236}">
                <a16:creationId xmlns:a16="http://schemas.microsoft.com/office/drawing/2014/main" id="{3A8936FC-DF00-4C6C-A5FA-13B0BFCC3E58}"/>
              </a:ext>
            </a:extLst>
          </p:cNvPr>
          <p:cNvSpPr/>
          <p:nvPr userDrawn="1"/>
        </p:nvSpPr>
        <p:spPr>
          <a:xfrm>
            <a:off x="10026568" y="1464945"/>
            <a:ext cx="228600" cy="4754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914274"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914525"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914399"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7" name="Text Placeholder 10">
            <a:extLst>
              <a:ext uri="{FF2B5EF4-FFF2-40B4-BE49-F238E27FC236}">
                <a16:creationId xmlns:a16="http://schemas.microsoft.com/office/drawing/2014/main" id="{BDD18F8A-C2BE-429D-BB7C-9390EEEE5261}"/>
              </a:ext>
            </a:extLst>
          </p:cNvPr>
          <p:cNvSpPr>
            <a:spLocks noGrp="1"/>
          </p:cNvSpPr>
          <p:nvPr>
            <p:ph type="body" sz="quarter" idx="18" hasCustomPrompt="1"/>
          </p:nvPr>
        </p:nvSpPr>
        <p:spPr>
          <a:xfrm>
            <a:off x="5590801" y="1916113"/>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8" name="Text Placeholder 13">
            <a:extLst>
              <a:ext uri="{FF2B5EF4-FFF2-40B4-BE49-F238E27FC236}">
                <a16:creationId xmlns:a16="http://schemas.microsoft.com/office/drawing/2014/main" id="{AFDC9EA4-0AAA-467C-9B89-6966F6E4BB03}"/>
              </a:ext>
            </a:extLst>
          </p:cNvPr>
          <p:cNvSpPr>
            <a:spLocks noGrp="1"/>
          </p:cNvSpPr>
          <p:nvPr>
            <p:ph type="body" sz="quarter" idx="19" hasCustomPrompt="1"/>
          </p:nvPr>
        </p:nvSpPr>
        <p:spPr>
          <a:xfrm>
            <a:off x="5590675"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9" name="Text Placeholder 10">
            <a:extLst>
              <a:ext uri="{FF2B5EF4-FFF2-40B4-BE49-F238E27FC236}">
                <a16:creationId xmlns:a16="http://schemas.microsoft.com/office/drawing/2014/main" id="{31ECD896-8F8E-404E-BBAD-FBFCBBE3DFEF}"/>
              </a:ext>
            </a:extLst>
          </p:cNvPr>
          <p:cNvSpPr>
            <a:spLocks noGrp="1"/>
          </p:cNvSpPr>
          <p:nvPr>
            <p:ph type="body" sz="quarter" idx="20" hasCustomPrompt="1"/>
          </p:nvPr>
        </p:nvSpPr>
        <p:spPr>
          <a:xfrm>
            <a:off x="5590801"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0" name="Text Placeholder 13">
            <a:extLst>
              <a:ext uri="{FF2B5EF4-FFF2-40B4-BE49-F238E27FC236}">
                <a16:creationId xmlns:a16="http://schemas.microsoft.com/office/drawing/2014/main" id="{6BEE435C-8719-41E1-838A-87FB6B0BA23C}"/>
              </a:ext>
            </a:extLst>
          </p:cNvPr>
          <p:cNvSpPr>
            <a:spLocks noGrp="1"/>
          </p:cNvSpPr>
          <p:nvPr>
            <p:ph type="body" sz="quarter" idx="21" hasCustomPrompt="1"/>
          </p:nvPr>
        </p:nvSpPr>
        <p:spPr>
          <a:xfrm>
            <a:off x="5590675"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id="{9DAC0554-380F-4627-9E3C-FCDA9EE3B9E8}"/>
              </a:ext>
            </a:extLst>
          </p:cNvPr>
          <p:cNvSpPr>
            <a:spLocks noGrp="1"/>
          </p:cNvSpPr>
          <p:nvPr>
            <p:ph type="body" sz="quarter" idx="22" hasCustomPrompt="1"/>
          </p:nvPr>
        </p:nvSpPr>
        <p:spPr>
          <a:xfrm>
            <a:off x="914525" y="4709160"/>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id="{32C9479E-1665-465C-9B07-8AC7E3F4B630}"/>
              </a:ext>
            </a:extLst>
          </p:cNvPr>
          <p:cNvSpPr>
            <a:spLocks noGrp="1"/>
          </p:cNvSpPr>
          <p:nvPr>
            <p:ph type="body" sz="quarter" idx="23" hasCustomPrompt="1"/>
          </p:nvPr>
        </p:nvSpPr>
        <p:spPr>
          <a:xfrm>
            <a:off x="914399" y="5036439"/>
            <a:ext cx="3886200" cy="737604"/>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288361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F067F4C-584F-4D26-A9F4-7E8E3F096140}"/>
              </a:ext>
              <a:ext uri="{C183D7F6-B498-43B3-948B-1728B52AA6E4}">
                <adec:decorative xmlns:adec="http://schemas.microsoft.com/office/drawing/2017/decorative" val="1"/>
              </a:ext>
            </a:extLst>
          </p:cNvPr>
          <p:cNvSpPr/>
          <p:nvPr userDrawn="1"/>
        </p:nvSpPr>
        <p:spPr>
          <a:xfrm>
            <a:off x="4159926" y="1569034"/>
            <a:ext cx="7193874"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10">
            <a:extLst>
              <a:ext uri="{FF2B5EF4-FFF2-40B4-BE49-F238E27FC236}">
                <a16:creationId xmlns:a16="http://schemas.microsoft.com/office/drawing/2014/main" id="{6C968367-11F9-40B5-B54F-1555B837CABC}"/>
              </a:ext>
            </a:extLst>
          </p:cNvPr>
          <p:cNvSpPr>
            <a:spLocks noGrp="1"/>
          </p:cNvSpPr>
          <p:nvPr>
            <p:ph type="pic" sz="quarter" idx="13"/>
          </p:nvPr>
        </p:nvSpPr>
        <p:spPr>
          <a:xfrm>
            <a:off x="933630" y="548640"/>
            <a:ext cx="4389120" cy="5760720"/>
          </a:xfrm>
          <a:solidFill>
            <a:schemeClr val="accent6">
              <a:lumMod val="20000"/>
              <a:lumOff val="80000"/>
            </a:schemeClr>
          </a:solidFill>
        </p:spPr>
        <p:txBody>
          <a:bodyPr/>
          <a:lstStyle/>
          <a:p>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155363" y="365125"/>
            <a:ext cx="5103007"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78C38614-0243-4ABA-A367-8875F339D658}"/>
              </a:ext>
            </a:extLst>
          </p:cNvPr>
          <p:cNvSpPr>
            <a:spLocks noGrp="1"/>
          </p:cNvSpPr>
          <p:nvPr>
            <p:ph type="body" sz="quarter" idx="14" hasCustomPrompt="1"/>
          </p:nvPr>
        </p:nvSpPr>
        <p:spPr>
          <a:xfrm>
            <a:off x="6153182" y="209397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6153056" y="2422684"/>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6153307" y="3227832"/>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6153181" y="3559290"/>
            <a:ext cx="5120640" cy="45720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id="{005E970C-F216-4C13-B637-2CD29EB1F737}"/>
              </a:ext>
            </a:extLst>
          </p:cNvPr>
          <p:cNvSpPr>
            <a:spLocks noGrp="1"/>
          </p:cNvSpPr>
          <p:nvPr>
            <p:ph type="body" sz="quarter" idx="18" hasCustomPrompt="1"/>
          </p:nvPr>
        </p:nvSpPr>
        <p:spPr>
          <a:xfrm>
            <a:off x="6149167" y="4059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id="{FD54B08D-52AA-478D-9A22-40F57CEFF5E6}"/>
              </a:ext>
            </a:extLst>
          </p:cNvPr>
          <p:cNvSpPr>
            <a:spLocks noGrp="1"/>
          </p:cNvSpPr>
          <p:nvPr>
            <p:ph type="body" sz="quarter" idx="19" hasCustomPrompt="1"/>
          </p:nvPr>
        </p:nvSpPr>
        <p:spPr>
          <a:xfrm>
            <a:off x="6149041" y="4388168"/>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id="{78434772-1E65-4475-A328-95A7B2445794}"/>
              </a:ext>
            </a:extLst>
          </p:cNvPr>
          <p:cNvSpPr>
            <a:spLocks noGrp="1"/>
          </p:cNvSpPr>
          <p:nvPr>
            <p:ph type="body" sz="quarter" idx="20" hasCustomPrompt="1"/>
          </p:nvPr>
        </p:nvSpPr>
        <p:spPr>
          <a:xfrm>
            <a:off x="6149292" y="5202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4" name="Text Placeholder 13">
            <a:extLst>
              <a:ext uri="{FF2B5EF4-FFF2-40B4-BE49-F238E27FC236}">
                <a16:creationId xmlns:a16="http://schemas.microsoft.com/office/drawing/2014/main" id="{16497897-EF41-49AE-B577-23E1843D2DEA}"/>
              </a:ext>
            </a:extLst>
          </p:cNvPr>
          <p:cNvSpPr>
            <a:spLocks noGrp="1"/>
          </p:cNvSpPr>
          <p:nvPr>
            <p:ph type="body" sz="quarter" idx="21" hasCustomPrompt="1"/>
          </p:nvPr>
        </p:nvSpPr>
        <p:spPr>
          <a:xfrm>
            <a:off x="6149166" y="5535502"/>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30744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02412796-7042-4809-B0D2-CA19D0001B3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2560590 h 6858000"/>
              <a:gd name="connsiteX5" fmla="*/ 4876038 w 12188952"/>
              <a:gd name="connsiteY5" fmla="*/ 2560590 h 6858000"/>
              <a:gd name="connsiteX6" fmla="*/ 4876038 w 12188952"/>
              <a:gd name="connsiteY6" fmla="*/ 2331990 h 6858000"/>
              <a:gd name="connsiteX7" fmla="*/ 0 w 12188952"/>
              <a:gd name="connsiteY7" fmla="*/ 23319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2560590"/>
                </a:lnTo>
                <a:lnTo>
                  <a:pt x="4876038" y="2560590"/>
                </a:lnTo>
                <a:lnTo>
                  <a:pt x="4876038" y="2331990"/>
                </a:lnTo>
                <a:lnTo>
                  <a:pt x="0" y="2331990"/>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858957"/>
            <a:ext cx="4032504" cy="1325563"/>
          </a:xfrm>
        </p:spPr>
        <p:txBody>
          <a:bodyPr/>
          <a:lstStyle>
            <a:lvl1pPr algn="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a:t>7/14/20XX</a:t>
            </a:r>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5638800" y="1173329"/>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5638800" y="1522412"/>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4" name="Text Placeholder 10">
            <a:extLst>
              <a:ext uri="{FF2B5EF4-FFF2-40B4-BE49-F238E27FC236}">
                <a16:creationId xmlns:a16="http://schemas.microsoft.com/office/drawing/2014/main" id="{35CDA3A0-B53D-4D18-9792-E99DB7DFDFCD}"/>
              </a:ext>
            </a:extLst>
          </p:cNvPr>
          <p:cNvSpPr>
            <a:spLocks noGrp="1"/>
          </p:cNvSpPr>
          <p:nvPr>
            <p:ph type="body" sz="quarter" idx="16" hasCustomPrompt="1"/>
          </p:nvPr>
        </p:nvSpPr>
        <p:spPr>
          <a:xfrm>
            <a:off x="5638800" y="2743993"/>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5638800" y="3074026"/>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6" name="Text Placeholder 10">
            <a:extLst>
              <a:ext uri="{FF2B5EF4-FFF2-40B4-BE49-F238E27FC236}">
                <a16:creationId xmlns:a16="http://schemas.microsoft.com/office/drawing/2014/main" id="{DF7E20CD-913D-437E-9659-9C125387ECA7}"/>
              </a:ext>
            </a:extLst>
          </p:cNvPr>
          <p:cNvSpPr>
            <a:spLocks noGrp="1"/>
          </p:cNvSpPr>
          <p:nvPr>
            <p:ph type="body" sz="quarter" idx="18" hasCustomPrompt="1"/>
          </p:nvPr>
        </p:nvSpPr>
        <p:spPr>
          <a:xfrm>
            <a:off x="8686038" y="1182807"/>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7" name="Text Placeholder 12">
            <a:extLst>
              <a:ext uri="{FF2B5EF4-FFF2-40B4-BE49-F238E27FC236}">
                <a16:creationId xmlns:a16="http://schemas.microsoft.com/office/drawing/2014/main" id="{DB390311-D71A-47E1-A6A4-FC519992545C}"/>
              </a:ext>
            </a:extLst>
          </p:cNvPr>
          <p:cNvSpPr>
            <a:spLocks noGrp="1"/>
          </p:cNvSpPr>
          <p:nvPr>
            <p:ph type="body" sz="quarter" idx="19" hasCustomPrompt="1"/>
          </p:nvPr>
        </p:nvSpPr>
        <p:spPr>
          <a:xfrm>
            <a:off x="8686038" y="1531890"/>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8" name="Text Placeholder 10">
            <a:extLst>
              <a:ext uri="{FF2B5EF4-FFF2-40B4-BE49-F238E27FC236}">
                <a16:creationId xmlns:a16="http://schemas.microsoft.com/office/drawing/2014/main" id="{A6F112C5-2301-4903-8FFC-3D13F2BD7D9F}"/>
              </a:ext>
            </a:extLst>
          </p:cNvPr>
          <p:cNvSpPr>
            <a:spLocks noGrp="1"/>
          </p:cNvSpPr>
          <p:nvPr>
            <p:ph type="body" sz="quarter" idx="20" hasCustomPrompt="1"/>
          </p:nvPr>
        </p:nvSpPr>
        <p:spPr>
          <a:xfrm>
            <a:off x="8686038" y="2753471"/>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9" name="Text Placeholder 12">
            <a:extLst>
              <a:ext uri="{FF2B5EF4-FFF2-40B4-BE49-F238E27FC236}">
                <a16:creationId xmlns:a16="http://schemas.microsoft.com/office/drawing/2014/main" id="{867721ED-86DF-4220-A638-CB65E0B5B126}"/>
              </a:ext>
            </a:extLst>
          </p:cNvPr>
          <p:cNvSpPr>
            <a:spLocks noGrp="1"/>
          </p:cNvSpPr>
          <p:nvPr>
            <p:ph type="body" sz="quarter" idx="21" hasCustomPrompt="1"/>
          </p:nvPr>
        </p:nvSpPr>
        <p:spPr>
          <a:xfrm>
            <a:off x="8686038" y="3083504"/>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Rectangle 22">
            <a:extLst>
              <a:ext uri="{FF2B5EF4-FFF2-40B4-BE49-F238E27FC236}">
                <a16:creationId xmlns:a16="http://schemas.microsoft.com/office/drawing/2014/main" id="{5620BB15-729F-4427-9DF3-6861F012AED2}"/>
              </a:ext>
              <a:ext uri="{C183D7F6-B498-43B3-948B-1728B52AA6E4}">
                <adec:decorative xmlns:adec="http://schemas.microsoft.com/office/drawing/2017/decorative" val="1"/>
              </a:ext>
            </a:extLst>
          </p:cNvPr>
          <p:cNvSpPr/>
          <p:nvPr userDrawn="1"/>
        </p:nvSpPr>
        <p:spPr>
          <a:xfrm>
            <a:off x="0" y="2331990"/>
            <a:ext cx="487756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7E32A88-04B9-4879-A7DA-64134B3784C4}"/>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398" y="365760"/>
            <a:ext cx="6400800" cy="1325563"/>
          </a:xfrm>
        </p:spPr>
        <p:txBody>
          <a:bodyPr/>
          <a:lstStyle/>
          <a:p>
            <a:r>
              <a:rPr lang="en-US" dirty="0"/>
              <a:t>CLICK TO EDIT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914401" y="2000292"/>
            <a:ext cx="3162299" cy="3409907"/>
          </a:xfrm>
        </p:spPr>
        <p:txBody>
          <a:bodyPr>
            <a:normAutofit/>
          </a:bodyPr>
          <a:lstStyle>
            <a:lvl1pPr marL="0" indent="0">
              <a:lnSpc>
                <a:spcPts val="2400"/>
              </a:lnSpc>
              <a:spcBef>
                <a:spcPts val="0"/>
              </a:spcBef>
              <a:buNone/>
              <a:defRPr sz="18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a:t>7/14/20XX</a:t>
            </a:r>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1" name="Rectangle 10">
            <a:extLst>
              <a:ext uri="{FF2B5EF4-FFF2-40B4-BE49-F238E27FC236}">
                <a16:creationId xmlns:a16="http://schemas.microsoft.com/office/drawing/2014/main" id="{E5FFA2B6-6061-4DC2-8233-A48FB7AA8F27}"/>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4A219D8E-BB95-4BDA-98A2-097D1BFA7494}"/>
              </a:ext>
            </a:extLst>
          </p:cNvPr>
          <p:cNvSpPr>
            <a:spLocks noGrp="1"/>
          </p:cNvSpPr>
          <p:nvPr>
            <p:ph type="body" sz="quarter" idx="14" hasCustomPrompt="1"/>
          </p:nvPr>
        </p:nvSpPr>
        <p:spPr>
          <a:xfrm>
            <a:off x="5239512" y="5513832"/>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Benefits</a:t>
            </a:r>
          </a:p>
        </p:txBody>
      </p:sp>
    </p:spTree>
    <p:extLst>
      <p:ext uri="{BB962C8B-B14F-4D97-AF65-F5344CB8AC3E}">
        <p14:creationId xmlns:p14="http://schemas.microsoft.com/office/powerpoint/2010/main" val="22784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5A412B8-4256-47AC-A275-1AC354C4C6E9}"/>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926523 h 6858000"/>
              <a:gd name="connsiteX5" fmla="*/ 9142476 w 12188952"/>
              <a:gd name="connsiteY5" fmla="*/ 4926523 h 6858000"/>
              <a:gd name="connsiteX6" fmla="*/ 9142476 w 12188952"/>
              <a:gd name="connsiteY6" fmla="*/ 4697923 h 6858000"/>
              <a:gd name="connsiteX7" fmla="*/ 0 w 12188952"/>
              <a:gd name="connsiteY7" fmla="*/ 4697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926523"/>
                </a:lnTo>
                <a:lnTo>
                  <a:pt x="9142476" y="4926523"/>
                </a:lnTo>
                <a:lnTo>
                  <a:pt x="9142476" y="4697923"/>
                </a:lnTo>
                <a:lnTo>
                  <a:pt x="0" y="4697923"/>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5084064"/>
            <a:ext cx="8311896" cy="1049254"/>
          </a:xfrm>
        </p:spPr>
        <p:txBody>
          <a:bodyPr anchor="b">
            <a:normAutofit/>
          </a:bodyPr>
          <a:lstStyle>
            <a:lvl1pPr algn="r">
              <a:defRPr sz="4800">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a:t>7/14/20XX</a:t>
            </a:r>
            <a:endParaRPr lang="en-US" dirty="0"/>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2DBCBD4E-87D0-4BA6-A1B4-3DC9452A36AB}"/>
              </a:ext>
              <a:ext uri="{C183D7F6-B498-43B3-948B-1728B52AA6E4}">
                <adec:decorative xmlns:adec="http://schemas.microsoft.com/office/drawing/2017/decorative" val="1"/>
              </a:ext>
            </a:extLst>
          </p:cNvPr>
          <p:cNvSpPr/>
          <p:nvPr userDrawn="1"/>
        </p:nvSpPr>
        <p:spPr>
          <a:xfrm>
            <a:off x="0" y="4697923"/>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165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B695704B-E527-4A3C-9B8B-CDEB8724F0F9}"/>
              </a:ext>
            </a:extLst>
          </p:cNvPr>
          <p:cNvSpPr>
            <a:spLocks noGrp="1"/>
          </p:cNvSpPr>
          <p:nvPr>
            <p:ph type="pic" sz="quarter" idx="13"/>
          </p:nvPr>
        </p:nvSpPr>
        <p:spPr>
          <a:xfrm>
            <a:off x="1524" y="0"/>
            <a:ext cx="12188952" cy="6858000"/>
          </a:xfrm>
          <a:custGeom>
            <a:avLst/>
            <a:gdLst>
              <a:gd name="connsiteX0" fmla="*/ 7789164 w 12188952"/>
              <a:gd name="connsiteY0" fmla="*/ 2258568 h 6858000"/>
              <a:gd name="connsiteX1" fmla="*/ 7789164 w 12188952"/>
              <a:gd name="connsiteY1" fmla="*/ 2487168 h 6858000"/>
              <a:gd name="connsiteX2" fmla="*/ 10715244 w 12188952"/>
              <a:gd name="connsiteY2" fmla="*/ 2487168 h 6858000"/>
              <a:gd name="connsiteX3" fmla="*/ 10715244 w 12188952"/>
              <a:gd name="connsiteY3" fmla="*/ 2258568 h 6858000"/>
              <a:gd name="connsiteX4" fmla="*/ 4634484 w 12188952"/>
              <a:gd name="connsiteY4" fmla="*/ 2258568 h 6858000"/>
              <a:gd name="connsiteX5" fmla="*/ 4634484 w 12188952"/>
              <a:gd name="connsiteY5" fmla="*/ 2487168 h 6858000"/>
              <a:gd name="connsiteX6" fmla="*/ 7560564 w 12188952"/>
              <a:gd name="connsiteY6" fmla="*/ 2487168 h 6858000"/>
              <a:gd name="connsiteX7" fmla="*/ 7560564 w 12188952"/>
              <a:gd name="connsiteY7" fmla="*/ 2258568 h 6858000"/>
              <a:gd name="connsiteX8" fmla="*/ 1443228 w 12188952"/>
              <a:gd name="connsiteY8" fmla="*/ 2258568 h 6858000"/>
              <a:gd name="connsiteX9" fmla="*/ 1443228 w 12188952"/>
              <a:gd name="connsiteY9" fmla="*/ 2487168 h 6858000"/>
              <a:gd name="connsiteX10" fmla="*/ 4369308 w 12188952"/>
              <a:gd name="connsiteY10" fmla="*/ 2487168 h 6858000"/>
              <a:gd name="connsiteX11" fmla="*/ 4369308 w 12188952"/>
              <a:gd name="connsiteY11" fmla="*/ 2258568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258568"/>
                </a:moveTo>
                <a:lnTo>
                  <a:pt x="7789164" y="2487168"/>
                </a:lnTo>
                <a:lnTo>
                  <a:pt x="10715244" y="2487168"/>
                </a:lnTo>
                <a:lnTo>
                  <a:pt x="10715244" y="2258568"/>
                </a:lnTo>
                <a:close/>
                <a:moveTo>
                  <a:pt x="4634484" y="2258568"/>
                </a:moveTo>
                <a:lnTo>
                  <a:pt x="4634484" y="2487168"/>
                </a:lnTo>
                <a:lnTo>
                  <a:pt x="7560564" y="2487168"/>
                </a:lnTo>
                <a:lnTo>
                  <a:pt x="7560564" y="2258568"/>
                </a:lnTo>
                <a:close/>
                <a:moveTo>
                  <a:pt x="1443228" y="2258568"/>
                </a:moveTo>
                <a:lnTo>
                  <a:pt x="1443228" y="2487168"/>
                </a:lnTo>
                <a:lnTo>
                  <a:pt x="4369308" y="2487168"/>
                </a:lnTo>
                <a:lnTo>
                  <a:pt x="4369308" y="225856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444752" y="2487165"/>
            <a:ext cx="2926080" cy="2714379"/>
          </a:xfrm>
          <a:solidFill>
            <a:schemeClr val="bg1">
              <a:alpha val="85000"/>
            </a:schemeClr>
          </a:solidFill>
        </p:spPr>
        <p:txBody>
          <a:bodyPr tIns="429768">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63600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79068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6" name="Date Placeholder 4">
            <a:extLst>
              <a:ext uri="{FF2B5EF4-FFF2-40B4-BE49-F238E27FC236}">
                <a16:creationId xmlns:a16="http://schemas.microsoft.com/office/drawing/2014/main" id="{C0256D1E-8A29-4C0A-8641-E823E877CF86}"/>
              </a:ext>
            </a:extLst>
          </p:cNvPr>
          <p:cNvSpPr>
            <a:spLocks noGrp="1"/>
          </p:cNvSpPr>
          <p:nvPr>
            <p:ph type="dt" sz="half" idx="39"/>
          </p:nvPr>
        </p:nvSpPr>
        <p:spPr>
          <a:xfrm>
            <a:off x="838200" y="6356350"/>
            <a:ext cx="2743200" cy="365125"/>
          </a:xfrm>
        </p:spPr>
        <p:txBody>
          <a:bodyPr/>
          <a:lstStyle>
            <a:lvl1pPr>
              <a:defRPr>
                <a:solidFill>
                  <a:schemeClr val="bg1"/>
                </a:solidFill>
              </a:defRPr>
            </a:lvl1pPr>
          </a:lstStyle>
          <a:p>
            <a:r>
              <a:rPr lang="en-US"/>
              <a:t>7/14/20XX</a:t>
            </a:r>
            <a:endParaRPr lang="en-US" dirty="0"/>
          </a:p>
        </p:txBody>
      </p:sp>
      <p:sp>
        <p:nvSpPr>
          <p:cNvPr id="26" name="Rectangle 25">
            <a:extLst>
              <a:ext uri="{FF2B5EF4-FFF2-40B4-BE49-F238E27FC236}">
                <a16:creationId xmlns:a16="http://schemas.microsoft.com/office/drawing/2014/main" id="{370B45ED-DCCD-4701-9ACC-9C83B74D1710}"/>
              </a:ext>
              <a:ext uri="{C183D7F6-B498-43B3-948B-1728B52AA6E4}">
                <adec:decorative xmlns:adec="http://schemas.microsoft.com/office/drawing/2017/decorative" val="1"/>
              </a:ext>
            </a:extLst>
          </p:cNvPr>
          <p:cNvSpPr/>
          <p:nvPr userDrawn="1"/>
        </p:nvSpPr>
        <p:spPr>
          <a:xfrm>
            <a:off x="1444752"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9508955-3B0C-44CA-B1F9-AD0E70CDB035}"/>
              </a:ext>
              <a:ext uri="{C183D7F6-B498-43B3-948B-1728B52AA6E4}">
                <adec:decorative xmlns:adec="http://schemas.microsoft.com/office/drawing/2017/decorative" val="1"/>
              </a:ext>
            </a:extLst>
          </p:cNvPr>
          <p:cNvSpPr/>
          <p:nvPr userDrawn="1"/>
        </p:nvSpPr>
        <p:spPr>
          <a:xfrm>
            <a:off x="463600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612ACAA-EEDE-4C74-AF6C-6A7D06F73BAB}"/>
              </a:ext>
              <a:ext uri="{C183D7F6-B498-43B3-948B-1728B52AA6E4}">
                <adec:decorative xmlns:adec="http://schemas.microsoft.com/office/drawing/2017/decorative" val="1"/>
              </a:ext>
            </a:extLst>
          </p:cNvPr>
          <p:cNvSpPr/>
          <p:nvPr userDrawn="1"/>
        </p:nvSpPr>
        <p:spPr>
          <a:xfrm>
            <a:off x="779068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8602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2" name="Picture Placeholder 10">
            <a:extLst>
              <a:ext uri="{FF2B5EF4-FFF2-40B4-BE49-F238E27FC236}">
                <a16:creationId xmlns:a16="http://schemas.microsoft.com/office/drawing/2014/main" id="{27AEA2E6-E265-44DE-9F3F-657ECFF5D138}"/>
              </a:ext>
            </a:extLst>
          </p:cNvPr>
          <p:cNvSpPr>
            <a:spLocks noGrp="1"/>
          </p:cNvSpPr>
          <p:nvPr>
            <p:ph type="pic" sz="quarter" idx="34"/>
          </p:nvPr>
        </p:nvSpPr>
        <p:spPr>
          <a:xfrm>
            <a:off x="1524" y="0"/>
            <a:ext cx="12188952" cy="6858000"/>
          </a:xfrm>
          <a:solidFill>
            <a:schemeClr val="accent6">
              <a:lumMod val="20000"/>
              <a:lumOff val="80000"/>
            </a:schemeClr>
          </a:solidFill>
        </p:spPr>
        <p:txBody>
          <a:bodyPr/>
          <a:lstStyle/>
          <a:p>
            <a:endParaRPr lang="en-US" dirty="0"/>
          </a:p>
        </p:txBody>
      </p:sp>
      <p:sp>
        <p:nvSpPr>
          <p:cNvPr id="5" name="Text Placeholder 4">
            <a:extLst>
              <a:ext uri="{FF2B5EF4-FFF2-40B4-BE49-F238E27FC236}">
                <a16:creationId xmlns:a16="http://schemas.microsoft.com/office/drawing/2014/main" id="{1C37569F-733B-494F-B7CB-231805209077}"/>
              </a:ext>
            </a:extLst>
          </p:cNvPr>
          <p:cNvSpPr>
            <a:spLocks noGrp="1"/>
          </p:cNvSpPr>
          <p:nvPr>
            <p:ph type="body" sz="quarter" idx="39" hasCustomPrompt="1"/>
          </p:nvPr>
        </p:nvSpPr>
        <p:spPr>
          <a:xfrm>
            <a:off x="0" y="2258568"/>
            <a:ext cx="12190476" cy="2743200"/>
          </a:xfrm>
          <a:solidFill>
            <a:schemeClr val="accent2">
              <a:alpha val="95000"/>
            </a:schemeClr>
          </a:solidFill>
        </p:spPr>
        <p:txBody>
          <a:bodyPr/>
          <a:lstStyle>
            <a:lvl1pPr marL="0" indent="0">
              <a:buNone/>
              <a:defRPr/>
            </a:lvl1pPr>
          </a:lstStyle>
          <a:p>
            <a:pPr lvl="0"/>
            <a:r>
              <a:rPr lang="en-US" dirty="0"/>
              <a:t> </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767130" y="2752344"/>
            <a:ext cx="2560320" cy="603504"/>
          </a:xfrm>
          <a:prstGeom prst="rect">
            <a:avLst/>
          </a:prstGeom>
          <a:noFill/>
        </p:spPr>
        <p:txBody>
          <a:bodyPr anchor="ctr" anchorCtr="0">
            <a:normAutofit/>
          </a:bodyPr>
          <a:lstStyle>
            <a:lvl1pPr marL="0" indent="0" algn="ctr">
              <a:spcBef>
                <a:spcPts val="0"/>
              </a:spcBef>
              <a:spcAft>
                <a:spcPts val="0"/>
              </a:spcAft>
              <a:buNone/>
              <a:defRPr sz="3600">
                <a:solidFill>
                  <a:schemeClr val="accent2">
                    <a:lumMod val="20000"/>
                    <a:lumOff val="80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15840"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7867194"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76713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1584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7867194"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a:t>7/14/20XX</a:t>
            </a:r>
            <a:endParaRPr lang="en-US" dirty="0"/>
          </a:p>
        </p:txBody>
      </p:sp>
    </p:spTree>
    <p:extLst>
      <p:ext uri="{BB962C8B-B14F-4D97-AF65-F5344CB8AC3E}">
        <p14:creationId xmlns:p14="http://schemas.microsoft.com/office/powerpoint/2010/main" val="287640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US"/>
              <a:t>7/14/20XX</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7" r:id="rId3"/>
    <p:sldLayoutId id="2147483685" r:id="rId4"/>
    <p:sldLayoutId id="2147483650" r:id="rId5"/>
    <p:sldLayoutId id="2147483669" r:id="rId6"/>
    <p:sldLayoutId id="2147483651" r:id="rId7"/>
    <p:sldLayoutId id="2147483671" r:id="rId8"/>
    <p:sldLayoutId id="2147483683" r:id="rId9"/>
    <p:sldLayoutId id="2147483687" r:id="rId10"/>
    <p:sldLayoutId id="2147483672" r:id="rId11"/>
    <p:sldLayoutId id="2147483680" r:id="rId12"/>
    <p:sldLayoutId id="2147483678" r:id="rId13"/>
    <p:sldLayoutId id="2147483653" r:id="rId14"/>
    <p:sldLayoutId id="2147483677" r:id="rId15"/>
    <p:sldLayoutId id="2147483673" r:id="rId16"/>
    <p:sldLayoutId id="2147483654" r:id="rId17"/>
    <p:sldLayoutId id="2147483674" r:id="rId18"/>
    <p:sldLayoutId id="2147483675" r:id="rId19"/>
    <p:sldLayoutId id="2147483676" r:id="rId20"/>
    <p:sldLayoutId id="2147483668" r:id="rId21"/>
    <p:sldLayoutId id="2147483652" r:id="rId22"/>
    <p:sldLayoutId id="2147483656" r:id="rId23"/>
    <p:sldLayoutId id="2147483657" r:id="rId24"/>
    <p:sldLayoutId id="2147483689" r:id="rId2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36" userDrawn="1">
          <p15:clr>
            <a:srgbClr val="5ACBF0"/>
          </p15:clr>
        </p15:guide>
        <p15:guide id="2" pos="2568" userDrawn="1">
          <p15:clr>
            <a:srgbClr val="5ACBF0"/>
          </p15:clr>
        </p15:guide>
        <p15:guide id="3" pos="5760" userDrawn="1">
          <p15:clr>
            <a:srgbClr val="F26B43"/>
          </p15:clr>
        </p15:guide>
        <p15:guide id="4" pos="1920" userDrawn="1">
          <p15:clr>
            <a:srgbClr val="F26B43"/>
          </p15:clr>
        </p15:guide>
        <p15:guide id="5" pos="3840" userDrawn="1">
          <p15:clr>
            <a:srgbClr val="F26B43"/>
          </p15:clr>
        </p15:guide>
        <p15:guide id="6" pos="576" userDrawn="1">
          <p15:clr>
            <a:srgbClr val="000000"/>
          </p15:clr>
        </p15:guide>
        <p15:guide id="7" pos="7104"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5.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28901" b="28901"/>
          <a:stretch>
            <a:fillRect/>
          </a:stretch>
        </p:blipFill>
        <p:spPr>
          <a:xfrm>
            <a:off x="3175" y="0"/>
            <a:ext cx="12188825" cy="6858000"/>
          </a:xfrm>
        </p:spPr>
      </p:pic>
      <p:sp>
        <p:nvSpPr>
          <p:cNvPr id="22" name="Title 6">
            <a:extLst>
              <a:ext uri="{FF2B5EF4-FFF2-40B4-BE49-F238E27FC236}">
                <a16:creationId xmlns:a16="http://schemas.microsoft.com/office/drawing/2014/main" id="{9C522CE7-8601-4799-A188-72F4C128D33A}"/>
              </a:ext>
            </a:extLst>
          </p:cNvPr>
          <p:cNvSpPr>
            <a:spLocks noGrp="1"/>
          </p:cNvSpPr>
          <p:nvPr>
            <p:ph type="ctrTitle"/>
          </p:nvPr>
        </p:nvSpPr>
        <p:spPr>
          <a:xfrm>
            <a:off x="0" y="4441371"/>
            <a:ext cx="6677891" cy="766575"/>
          </a:xfrm>
        </p:spPr>
        <p:txBody>
          <a:bodyPr anchor="b">
            <a:noAutofit/>
          </a:bodyPr>
          <a:lstStyle/>
          <a:p>
            <a:r>
              <a:rPr lang="az-Latn-AZ" sz="4800" dirty="0"/>
              <a:t>Sevda Heydarova</a:t>
            </a:r>
          </a:p>
        </p:txBody>
      </p:sp>
      <p:sp>
        <p:nvSpPr>
          <p:cNvPr id="23" name="Rectangle 22"/>
          <p:cNvSpPr/>
          <p:nvPr/>
        </p:nvSpPr>
        <p:spPr>
          <a:xfrm>
            <a:off x="0" y="4180114"/>
            <a:ext cx="9144000" cy="26125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242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ounded Rectangle 14"/>
          <p:cNvSpPr/>
          <p:nvPr/>
        </p:nvSpPr>
        <p:spPr>
          <a:xfrm>
            <a:off x="4443435" y="1621197"/>
            <a:ext cx="3305129" cy="5084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itle 3">
            <a:extLst>
              <a:ext uri="{FF2B5EF4-FFF2-40B4-BE49-F238E27FC236}">
                <a16:creationId xmlns:a16="http://schemas.microsoft.com/office/drawing/2014/main" id="{FAD2AE59-5630-4D5C-83A9-4CDEF4D7DCFB}"/>
              </a:ext>
            </a:extLst>
          </p:cNvPr>
          <p:cNvSpPr>
            <a:spLocks noGrp="1"/>
          </p:cNvSpPr>
          <p:nvPr>
            <p:ph type="title"/>
          </p:nvPr>
        </p:nvSpPr>
        <p:spPr>
          <a:xfrm>
            <a:off x="0" y="211016"/>
            <a:ext cx="12192000" cy="846876"/>
          </a:xfrm>
        </p:spPr>
        <p:txBody>
          <a:bodyPr/>
          <a:lstStyle/>
          <a:p>
            <a:pPr lvl="0" algn="ctr"/>
            <a:r>
              <a:rPr lang="en-US" b="1" cap="all" dirty="0">
                <a:solidFill>
                  <a:schemeClr val="bg1"/>
                </a:solidFill>
              </a:rPr>
              <a:t>STEPS IN EXCEL</a:t>
            </a:r>
            <a:r>
              <a:rPr lang="az-Latn-AZ" b="1" cap="all" dirty="0">
                <a:solidFill>
                  <a:schemeClr val="bg1"/>
                </a:solidFill>
              </a:rPr>
              <a:t> </a:t>
            </a:r>
            <a:endParaRPr lang="en-US" dirty="0">
              <a:solidFill>
                <a:schemeClr val="bg1"/>
              </a:solidFill>
            </a:endParaRPr>
          </a:p>
        </p:txBody>
      </p:sp>
      <p:sp>
        <p:nvSpPr>
          <p:cNvPr id="9" name="TextBox 8"/>
          <p:cNvSpPr txBox="1"/>
          <p:nvPr/>
        </p:nvSpPr>
        <p:spPr>
          <a:xfrm>
            <a:off x="578853" y="1621197"/>
            <a:ext cx="1482436" cy="769441"/>
          </a:xfrm>
          <a:prstGeom prst="rect">
            <a:avLst/>
          </a:prstGeom>
          <a:noFill/>
        </p:spPr>
        <p:txBody>
          <a:bodyPr wrap="square" rtlCol="0">
            <a:spAutoFit/>
          </a:bodyPr>
          <a:lstStyle/>
          <a:p>
            <a:r>
              <a:rPr lang="en-US" sz="4400" b="1" dirty="0">
                <a:solidFill>
                  <a:schemeClr val="bg1"/>
                </a:solidFill>
              </a:rPr>
              <a:t>07</a:t>
            </a:r>
          </a:p>
        </p:txBody>
      </p:sp>
      <p:sp>
        <p:nvSpPr>
          <p:cNvPr id="10" name="TextBox 9"/>
          <p:cNvSpPr txBox="1"/>
          <p:nvPr/>
        </p:nvSpPr>
        <p:spPr>
          <a:xfrm>
            <a:off x="433620" y="2390638"/>
            <a:ext cx="3457154" cy="4247317"/>
          </a:xfrm>
          <a:prstGeom prst="rect">
            <a:avLst/>
          </a:prstGeom>
          <a:noFill/>
        </p:spPr>
        <p:txBody>
          <a:bodyPr wrap="square" rtlCol="0">
            <a:spAutoFit/>
          </a:bodyPr>
          <a:lstStyle/>
          <a:p>
            <a:pPr algn="ctr"/>
            <a:r>
              <a:rPr lang="en-US" dirty="0">
                <a:solidFill>
                  <a:schemeClr val="bg1"/>
                </a:solidFill>
              </a:rPr>
              <a:t>In the Shipping column, akin to the irregularities found in Product Condition and Product Availability columns, diverse entries were identified. Entries such as "Shipping charges apply“, "Freight" and numeric values displayed with USD or CAD were found to convey the same meaning. To harmonize and simplify, all these variations were uniformly changed to "Paid Delivery" and additional adjustments were made for consistency and clarity.</a:t>
            </a:r>
          </a:p>
        </p:txBody>
      </p:sp>
      <p:sp>
        <p:nvSpPr>
          <p:cNvPr id="21" name="Rectangle 20"/>
          <p:cNvSpPr/>
          <p:nvPr/>
        </p:nvSpPr>
        <p:spPr>
          <a:xfrm>
            <a:off x="0" y="0"/>
            <a:ext cx="28575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6436B9B-641A-4547-8484-DAC1A22505BF}"/>
              </a:ext>
            </a:extLst>
          </p:cNvPr>
          <p:cNvSpPr txBox="1"/>
          <p:nvPr/>
        </p:nvSpPr>
        <p:spPr>
          <a:xfrm>
            <a:off x="4443435" y="1621197"/>
            <a:ext cx="1482436" cy="769441"/>
          </a:xfrm>
          <a:prstGeom prst="rect">
            <a:avLst/>
          </a:prstGeom>
          <a:noFill/>
        </p:spPr>
        <p:txBody>
          <a:bodyPr wrap="square" rtlCol="0">
            <a:spAutoFit/>
          </a:bodyPr>
          <a:lstStyle/>
          <a:p>
            <a:r>
              <a:rPr lang="en-US" sz="4400" b="1" dirty="0"/>
              <a:t>08</a:t>
            </a:r>
          </a:p>
        </p:txBody>
      </p:sp>
      <p:sp>
        <p:nvSpPr>
          <p:cNvPr id="11" name="TextBox 10">
            <a:extLst>
              <a:ext uri="{FF2B5EF4-FFF2-40B4-BE49-F238E27FC236}">
                <a16:creationId xmlns:a16="http://schemas.microsoft.com/office/drawing/2014/main" id="{950EDC2E-56EA-4C4D-983B-DFEE0B810AB2}"/>
              </a:ext>
            </a:extLst>
          </p:cNvPr>
          <p:cNvSpPr txBox="1"/>
          <p:nvPr/>
        </p:nvSpPr>
        <p:spPr>
          <a:xfrm>
            <a:off x="4367422" y="2386666"/>
            <a:ext cx="3457154" cy="2862322"/>
          </a:xfrm>
          <a:prstGeom prst="rect">
            <a:avLst/>
          </a:prstGeom>
          <a:noFill/>
        </p:spPr>
        <p:txBody>
          <a:bodyPr wrap="square" rtlCol="0">
            <a:spAutoFit/>
          </a:bodyPr>
          <a:lstStyle/>
          <a:p>
            <a:pPr algn="ctr"/>
            <a:r>
              <a:rPr lang="en-US" dirty="0"/>
              <a:t>The Brand column underwent organization to standardize entries for consistency. Instances such as "Belkin" and "Belkin INC." were harmonized and recorded uniformly as "Belkin". Similar actions were iteratively applied to other related entries, ensuring a more coherent and refined dataset.</a:t>
            </a:r>
          </a:p>
        </p:txBody>
      </p:sp>
    </p:spTree>
    <p:extLst>
      <p:ext uri="{BB962C8B-B14F-4D97-AF65-F5344CB8AC3E}">
        <p14:creationId xmlns:p14="http://schemas.microsoft.com/office/powerpoint/2010/main" val="7974989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ounded Rectangle 14"/>
          <p:cNvSpPr/>
          <p:nvPr/>
        </p:nvSpPr>
        <p:spPr>
          <a:xfrm>
            <a:off x="8373959" y="1621197"/>
            <a:ext cx="3482049" cy="5084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itle 3">
            <a:extLst>
              <a:ext uri="{FF2B5EF4-FFF2-40B4-BE49-F238E27FC236}">
                <a16:creationId xmlns:a16="http://schemas.microsoft.com/office/drawing/2014/main" id="{FAD2AE59-5630-4D5C-83A9-4CDEF4D7DCFB}"/>
              </a:ext>
            </a:extLst>
          </p:cNvPr>
          <p:cNvSpPr>
            <a:spLocks noGrp="1"/>
          </p:cNvSpPr>
          <p:nvPr>
            <p:ph type="title"/>
          </p:nvPr>
        </p:nvSpPr>
        <p:spPr>
          <a:xfrm>
            <a:off x="0" y="211016"/>
            <a:ext cx="12192000" cy="846876"/>
          </a:xfrm>
        </p:spPr>
        <p:txBody>
          <a:bodyPr/>
          <a:lstStyle/>
          <a:p>
            <a:pPr lvl="0" algn="ctr"/>
            <a:r>
              <a:rPr lang="en-US" b="1" cap="all" dirty="0">
                <a:solidFill>
                  <a:schemeClr val="bg1"/>
                </a:solidFill>
              </a:rPr>
              <a:t>STEPS IN EXCEL</a:t>
            </a:r>
            <a:r>
              <a:rPr lang="az-Latn-AZ" b="1" cap="all" dirty="0">
                <a:solidFill>
                  <a:schemeClr val="bg1"/>
                </a:solidFill>
              </a:rPr>
              <a:t> </a:t>
            </a:r>
            <a:endParaRPr lang="en-US" dirty="0">
              <a:solidFill>
                <a:schemeClr val="bg1"/>
              </a:solidFill>
            </a:endParaRPr>
          </a:p>
        </p:txBody>
      </p:sp>
      <p:sp>
        <p:nvSpPr>
          <p:cNvPr id="9" name="TextBox 8"/>
          <p:cNvSpPr txBox="1"/>
          <p:nvPr/>
        </p:nvSpPr>
        <p:spPr>
          <a:xfrm>
            <a:off x="578853" y="1621197"/>
            <a:ext cx="1482436" cy="769441"/>
          </a:xfrm>
          <a:prstGeom prst="rect">
            <a:avLst/>
          </a:prstGeom>
          <a:noFill/>
        </p:spPr>
        <p:txBody>
          <a:bodyPr wrap="square" rtlCol="0">
            <a:spAutoFit/>
          </a:bodyPr>
          <a:lstStyle/>
          <a:p>
            <a:r>
              <a:rPr lang="en-US" sz="4400" b="1" dirty="0">
                <a:solidFill>
                  <a:schemeClr val="bg1"/>
                </a:solidFill>
              </a:rPr>
              <a:t>07</a:t>
            </a:r>
          </a:p>
        </p:txBody>
      </p:sp>
      <p:sp>
        <p:nvSpPr>
          <p:cNvPr id="10" name="TextBox 9"/>
          <p:cNvSpPr txBox="1"/>
          <p:nvPr/>
        </p:nvSpPr>
        <p:spPr>
          <a:xfrm>
            <a:off x="433620" y="2390638"/>
            <a:ext cx="3457154" cy="4247317"/>
          </a:xfrm>
          <a:prstGeom prst="rect">
            <a:avLst/>
          </a:prstGeom>
          <a:noFill/>
        </p:spPr>
        <p:txBody>
          <a:bodyPr wrap="square" rtlCol="0">
            <a:spAutoFit/>
          </a:bodyPr>
          <a:lstStyle/>
          <a:p>
            <a:pPr algn="ctr"/>
            <a:r>
              <a:rPr lang="en-US" dirty="0">
                <a:solidFill>
                  <a:schemeClr val="bg1"/>
                </a:solidFill>
              </a:rPr>
              <a:t>In the Shipping column, akin to the irregularities found in Product Condition and Product Availability columns, diverse entries were identified. Entries such as "Shipping charges apply“, "Freight" and numeric values displayed with USD or CAD were found to convey the same meaning. To harmonize and simplify, all these variations were uniformly changed to "Paid Delivery" and additional adjustments were made for consistency and clarity.</a:t>
            </a:r>
          </a:p>
        </p:txBody>
      </p:sp>
      <p:sp>
        <p:nvSpPr>
          <p:cNvPr id="21" name="Rectangle 20"/>
          <p:cNvSpPr/>
          <p:nvPr/>
        </p:nvSpPr>
        <p:spPr>
          <a:xfrm>
            <a:off x="0" y="0"/>
            <a:ext cx="28575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6436B9B-641A-4547-8484-DAC1A22505BF}"/>
              </a:ext>
            </a:extLst>
          </p:cNvPr>
          <p:cNvSpPr txBox="1"/>
          <p:nvPr/>
        </p:nvSpPr>
        <p:spPr>
          <a:xfrm>
            <a:off x="4443435" y="1621197"/>
            <a:ext cx="1482436" cy="769441"/>
          </a:xfrm>
          <a:prstGeom prst="rect">
            <a:avLst/>
          </a:prstGeom>
          <a:noFill/>
        </p:spPr>
        <p:txBody>
          <a:bodyPr wrap="square" rtlCol="0">
            <a:spAutoFit/>
          </a:bodyPr>
          <a:lstStyle/>
          <a:p>
            <a:r>
              <a:rPr lang="en-US" sz="4400" b="1" dirty="0">
                <a:solidFill>
                  <a:schemeClr val="bg1"/>
                </a:solidFill>
              </a:rPr>
              <a:t>08</a:t>
            </a:r>
          </a:p>
        </p:txBody>
      </p:sp>
      <p:sp>
        <p:nvSpPr>
          <p:cNvPr id="11" name="TextBox 10">
            <a:extLst>
              <a:ext uri="{FF2B5EF4-FFF2-40B4-BE49-F238E27FC236}">
                <a16:creationId xmlns:a16="http://schemas.microsoft.com/office/drawing/2014/main" id="{950EDC2E-56EA-4C4D-983B-DFEE0B810AB2}"/>
              </a:ext>
            </a:extLst>
          </p:cNvPr>
          <p:cNvSpPr txBox="1"/>
          <p:nvPr/>
        </p:nvSpPr>
        <p:spPr>
          <a:xfrm>
            <a:off x="4367422" y="2386666"/>
            <a:ext cx="3457154" cy="2862322"/>
          </a:xfrm>
          <a:prstGeom prst="rect">
            <a:avLst/>
          </a:prstGeom>
          <a:noFill/>
        </p:spPr>
        <p:txBody>
          <a:bodyPr wrap="square" rtlCol="0">
            <a:spAutoFit/>
          </a:bodyPr>
          <a:lstStyle/>
          <a:p>
            <a:pPr algn="ctr"/>
            <a:r>
              <a:rPr lang="en-US" dirty="0">
                <a:solidFill>
                  <a:schemeClr val="bg1"/>
                </a:solidFill>
              </a:rPr>
              <a:t>The Brand column underwent organization to standardize entries for consistency. Instances such as "Belkin" and "Belkin INC." were harmonized and recorded uniformly as "Belkin". Similar actions were iteratively applied to other related entries, ensuring a more coherent and refined dataset.</a:t>
            </a:r>
          </a:p>
        </p:txBody>
      </p:sp>
      <p:sp>
        <p:nvSpPr>
          <p:cNvPr id="12" name="TextBox 11">
            <a:extLst>
              <a:ext uri="{FF2B5EF4-FFF2-40B4-BE49-F238E27FC236}">
                <a16:creationId xmlns:a16="http://schemas.microsoft.com/office/drawing/2014/main" id="{AA1E4C0C-A9E7-47E1-A8C9-A08501C208FC}"/>
              </a:ext>
            </a:extLst>
          </p:cNvPr>
          <p:cNvSpPr txBox="1"/>
          <p:nvPr/>
        </p:nvSpPr>
        <p:spPr>
          <a:xfrm>
            <a:off x="8283988" y="2333685"/>
            <a:ext cx="3661989" cy="4524315"/>
          </a:xfrm>
          <a:prstGeom prst="rect">
            <a:avLst/>
          </a:prstGeom>
          <a:noFill/>
        </p:spPr>
        <p:txBody>
          <a:bodyPr wrap="square" rtlCol="0">
            <a:spAutoFit/>
          </a:bodyPr>
          <a:lstStyle/>
          <a:p>
            <a:pPr algn="ctr"/>
            <a:r>
              <a:rPr lang="en-US" sz="1750" dirty="0"/>
              <a:t>To enhance clarity in the Manufacturer column, adjustments were made based on the corresponding Brand column. For instance, upon observing ASUS Brand, discrepancies in the Manufacturer column were identified with entries such as "Asus" and "Undefined". To rectify this, the "Undefined" rows were updated to reflect "Asus" thereby reducing undefined entries and promoting a clearer representation in the Manufacturer column. I changed meaningless rows like "1 Year Warranty" with "Undefined".</a:t>
            </a:r>
          </a:p>
        </p:txBody>
      </p:sp>
      <p:sp>
        <p:nvSpPr>
          <p:cNvPr id="13" name="TextBox 12">
            <a:extLst>
              <a:ext uri="{FF2B5EF4-FFF2-40B4-BE49-F238E27FC236}">
                <a16:creationId xmlns:a16="http://schemas.microsoft.com/office/drawing/2014/main" id="{5AE4D5B4-62C1-4F51-8F09-AD173A01272E}"/>
              </a:ext>
            </a:extLst>
          </p:cNvPr>
          <p:cNvSpPr txBox="1"/>
          <p:nvPr/>
        </p:nvSpPr>
        <p:spPr>
          <a:xfrm>
            <a:off x="8373959" y="1628005"/>
            <a:ext cx="1482436" cy="769441"/>
          </a:xfrm>
          <a:prstGeom prst="rect">
            <a:avLst/>
          </a:prstGeom>
          <a:noFill/>
        </p:spPr>
        <p:txBody>
          <a:bodyPr wrap="square" rtlCol="0">
            <a:spAutoFit/>
          </a:bodyPr>
          <a:lstStyle/>
          <a:p>
            <a:r>
              <a:rPr lang="en-US" sz="4400" b="1" dirty="0"/>
              <a:t>09</a:t>
            </a:r>
          </a:p>
        </p:txBody>
      </p:sp>
    </p:spTree>
    <p:extLst>
      <p:ext uri="{BB962C8B-B14F-4D97-AF65-F5344CB8AC3E}">
        <p14:creationId xmlns:p14="http://schemas.microsoft.com/office/powerpoint/2010/main" val="10723476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ounded Rectangle 14"/>
          <p:cNvSpPr/>
          <p:nvPr/>
        </p:nvSpPr>
        <p:spPr>
          <a:xfrm>
            <a:off x="509633" y="1621197"/>
            <a:ext cx="3305129" cy="5084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itle 3">
            <a:extLst>
              <a:ext uri="{FF2B5EF4-FFF2-40B4-BE49-F238E27FC236}">
                <a16:creationId xmlns:a16="http://schemas.microsoft.com/office/drawing/2014/main" id="{FAD2AE59-5630-4D5C-83A9-4CDEF4D7DCFB}"/>
              </a:ext>
            </a:extLst>
          </p:cNvPr>
          <p:cNvSpPr>
            <a:spLocks noGrp="1"/>
          </p:cNvSpPr>
          <p:nvPr>
            <p:ph type="title"/>
          </p:nvPr>
        </p:nvSpPr>
        <p:spPr>
          <a:xfrm>
            <a:off x="0" y="211016"/>
            <a:ext cx="12192000" cy="846876"/>
          </a:xfrm>
        </p:spPr>
        <p:txBody>
          <a:bodyPr/>
          <a:lstStyle/>
          <a:p>
            <a:pPr lvl="0" algn="ctr"/>
            <a:r>
              <a:rPr lang="en-US" b="1" cap="all" dirty="0">
                <a:solidFill>
                  <a:schemeClr val="bg1"/>
                </a:solidFill>
              </a:rPr>
              <a:t>Steps in excel</a:t>
            </a:r>
            <a:r>
              <a:rPr lang="az-Latn-AZ" b="1" cap="all" dirty="0">
                <a:solidFill>
                  <a:schemeClr val="bg1"/>
                </a:solidFill>
              </a:rPr>
              <a:t> </a:t>
            </a:r>
            <a:endParaRPr lang="en-US" dirty="0">
              <a:solidFill>
                <a:schemeClr val="bg1"/>
              </a:solidFill>
            </a:endParaRPr>
          </a:p>
        </p:txBody>
      </p:sp>
      <p:sp>
        <p:nvSpPr>
          <p:cNvPr id="9" name="TextBox 8"/>
          <p:cNvSpPr txBox="1"/>
          <p:nvPr/>
        </p:nvSpPr>
        <p:spPr>
          <a:xfrm>
            <a:off x="578853" y="1621197"/>
            <a:ext cx="1482436" cy="769441"/>
          </a:xfrm>
          <a:prstGeom prst="rect">
            <a:avLst/>
          </a:prstGeom>
          <a:noFill/>
        </p:spPr>
        <p:txBody>
          <a:bodyPr wrap="square" rtlCol="0">
            <a:spAutoFit/>
          </a:bodyPr>
          <a:lstStyle/>
          <a:p>
            <a:r>
              <a:rPr lang="en-US" sz="4400" b="1" dirty="0"/>
              <a:t>10</a:t>
            </a:r>
          </a:p>
        </p:txBody>
      </p:sp>
      <p:sp>
        <p:nvSpPr>
          <p:cNvPr id="10" name="TextBox 9"/>
          <p:cNvSpPr txBox="1"/>
          <p:nvPr/>
        </p:nvSpPr>
        <p:spPr>
          <a:xfrm>
            <a:off x="509633" y="2390638"/>
            <a:ext cx="3305129" cy="3693319"/>
          </a:xfrm>
          <a:prstGeom prst="rect">
            <a:avLst/>
          </a:prstGeom>
          <a:noFill/>
        </p:spPr>
        <p:txBody>
          <a:bodyPr wrap="square" rtlCol="0">
            <a:spAutoFit/>
          </a:bodyPr>
          <a:lstStyle/>
          <a:p>
            <a:pPr algn="ctr"/>
            <a:r>
              <a:rPr lang="en-US" dirty="0"/>
              <a:t>The Merchant column underwent refinement to enhance consistency. Similar entries, such as "17th St Photo Supply Inc" and "17thstreetphoto" were identified and harmonized for uniformity. This approach was iteratively applied to address other instances of similar entries, contributing to a more standardized and organized dataset.</a:t>
            </a:r>
          </a:p>
        </p:txBody>
      </p:sp>
      <p:sp>
        <p:nvSpPr>
          <p:cNvPr id="21" name="Rectangle 20"/>
          <p:cNvSpPr/>
          <p:nvPr/>
        </p:nvSpPr>
        <p:spPr>
          <a:xfrm>
            <a:off x="0" y="0"/>
            <a:ext cx="28575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7248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ounded Rectangle 14"/>
          <p:cNvSpPr/>
          <p:nvPr/>
        </p:nvSpPr>
        <p:spPr>
          <a:xfrm>
            <a:off x="4443435" y="1621197"/>
            <a:ext cx="3305129" cy="5084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itle 3">
            <a:extLst>
              <a:ext uri="{FF2B5EF4-FFF2-40B4-BE49-F238E27FC236}">
                <a16:creationId xmlns:a16="http://schemas.microsoft.com/office/drawing/2014/main" id="{FAD2AE59-5630-4D5C-83A9-4CDEF4D7DCFB}"/>
              </a:ext>
            </a:extLst>
          </p:cNvPr>
          <p:cNvSpPr>
            <a:spLocks noGrp="1"/>
          </p:cNvSpPr>
          <p:nvPr>
            <p:ph type="title"/>
          </p:nvPr>
        </p:nvSpPr>
        <p:spPr>
          <a:xfrm>
            <a:off x="0" y="211016"/>
            <a:ext cx="12192000" cy="846876"/>
          </a:xfrm>
        </p:spPr>
        <p:txBody>
          <a:bodyPr/>
          <a:lstStyle/>
          <a:p>
            <a:pPr lvl="0" algn="ctr"/>
            <a:r>
              <a:rPr lang="en-US" b="1" cap="all" dirty="0">
                <a:solidFill>
                  <a:schemeClr val="bg1"/>
                </a:solidFill>
              </a:rPr>
              <a:t>Steps in excel</a:t>
            </a:r>
            <a:r>
              <a:rPr lang="az-Latn-AZ" b="1" cap="all" dirty="0">
                <a:solidFill>
                  <a:schemeClr val="bg1"/>
                </a:solidFill>
              </a:rPr>
              <a:t> </a:t>
            </a:r>
            <a:endParaRPr lang="en-US" dirty="0">
              <a:solidFill>
                <a:schemeClr val="bg1"/>
              </a:solidFill>
            </a:endParaRPr>
          </a:p>
        </p:txBody>
      </p:sp>
      <p:sp>
        <p:nvSpPr>
          <p:cNvPr id="9" name="TextBox 8"/>
          <p:cNvSpPr txBox="1"/>
          <p:nvPr/>
        </p:nvSpPr>
        <p:spPr>
          <a:xfrm>
            <a:off x="578853" y="1621197"/>
            <a:ext cx="1482436" cy="769441"/>
          </a:xfrm>
          <a:prstGeom prst="rect">
            <a:avLst/>
          </a:prstGeom>
          <a:noFill/>
        </p:spPr>
        <p:txBody>
          <a:bodyPr wrap="square" rtlCol="0">
            <a:spAutoFit/>
          </a:bodyPr>
          <a:lstStyle/>
          <a:p>
            <a:r>
              <a:rPr lang="en-US" sz="4400" b="1" dirty="0">
                <a:solidFill>
                  <a:schemeClr val="bg1"/>
                </a:solidFill>
              </a:rPr>
              <a:t>10</a:t>
            </a:r>
          </a:p>
        </p:txBody>
      </p:sp>
      <p:sp>
        <p:nvSpPr>
          <p:cNvPr id="10" name="TextBox 9"/>
          <p:cNvSpPr txBox="1"/>
          <p:nvPr/>
        </p:nvSpPr>
        <p:spPr>
          <a:xfrm>
            <a:off x="509633" y="2390638"/>
            <a:ext cx="3305129" cy="3693319"/>
          </a:xfrm>
          <a:prstGeom prst="rect">
            <a:avLst/>
          </a:prstGeom>
          <a:noFill/>
        </p:spPr>
        <p:txBody>
          <a:bodyPr wrap="square" rtlCol="0">
            <a:spAutoFit/>
          </a:bodyPr>
          <a:lstStyle/>
          <a:p>
            <a:pPr algn="ctr"/>
            <a:r>
              <a:rPr lang="en-US" dirty="0">
                <a:solidFill>
                  <a:schemeClr val="bg1"/>
                </a:solidFill>
              </a:rPr>
              <a:t>The Merchant column underwent refinement to enhance consistency. Similar entries, such as "17th St Photo Supply Inc" and "17thstreetphoto" were identified and harmonized for uniformity. This approach was iteratively applied to address other instances of similar entries, contributing to a more standardized and organized dataset.</a:t>
            </a:r>
          </a:p>
        </p:txBody>
      </p:sp>
      <p:sp>
        <p:nvSpPr>
          <p:cNvPr id="21" name="Rectangle 20"/>
          <p:cNvSpPr/>
          <p:nvPr/>
        </p:nvSpPr>
        <p:spPr>
          <a:xfrm>
            <a:off x="0" y="0"/>
            <a:ext cx="28575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E635227-5733-4202-97BF-2C9D04D6F377}"/>
              </a:ext>
            </a:extLst>
          </p:cNvPr>
          <p:cNvSpPr txBox="1"/>
          <p:nvPr/>
        </p:nvSpPr>
        <p:spPr>
          <a:xfrm>
            <a:off x="4443435" y="1621197"/>
            <a:ext cx="1482436" cy="769441"/>
          </a:xfrm>
          <a:prstGeom prst="rect">
            <a:avLst/>
          </a:prstGeom>
          <a:noFill/>
        </p:spPr>
        <p:txBody>
          <a:bodyPr wrap="square" rtlCol="0">
            <a:spAutoFit/>
          </a:bodyPr>
          <a:lstStyle/>
          <a:p>
            <a:r>
              <a:rPr lang="en-US" sz="4400" b="1" dirty="0"/>
              <a:t>11</a:t>
            </a:r>
          </a:p>
        </p:txBody>
      </p:sp>
      <p:sp>
        <p:nvSpPr>
          <p:cNvPr id="11" name="TextBox 10">
            <a:extLst>
              <a:ext uri="{FF2B5EF4-FFF2-40B4-BE49-F238E27FC236}">
                <a16:creationId xmlns:a16="http://schemas.microsoft.com/office/drawing/2014/main" id="{F3BC854B-8AFA-4C68-9DB9-EC7D0BF0CD4F}"/>
              </a:ext>
            </a:extLst>
          </p:cNvPr>
          <p:cNvSpPr txBox="1"/>
          <p:nvPr/>
        </p:nvSpPr>
        <p:spPr>
          <a:xfrm>
            <a:off x="4443434" y="2390638"/>
            <a:ext cx="3305129" cy="3416320"/>
          </a:xfrm>
          <a:prstGeom prst="rect">
            <a:avLst/>
          </a:prstGeom>
          <a:noFill/>
        </p:spPr>
        <p:txBody>
          <a:bodyPr wrap="square" rtlCol="0">
            <a:spAutoFit/>
          </a:bodyPr>
          <a:lstStyle/>
          <a:p>
            <a:pPr algn="ctr"/>
            <a:r>
              <a:rPr lang="en-US" dirty="0"/>
              <a:t>To ensure a consistent and visually pleasing dataset, the "Proper" function was applied across all columns. This function systematically arranged the letters in a proper case format, standardizing the text and contributing to a more aesthetically coherent presentation throughout the entire dataset.</a:t>
            </a:r>
            <a:r>
              <a:rPr lang="az-Latn-AZ" dirty="0"/>
              <a:t> For example</a:t>
            </a:r>
            <a:r>
              <a:rPr lang="en-US" dirty="0"/>
              <a:t>:</a:t>
            </a:r>
          </a:p>
          <a:p>
            <a:pPr algn="ctr"/>
            <a:r>
              <a:rPr lang="az-Latn-AZ" dirty="0"/>
              <a:t>=Proper</a:t>
            </a:r>
            <a:r>
              <a:rPr lang="en-US" dirty="0"/>
              <a:t>(J2)</a:t>
            </a:r>
          </a:p>
        </p:txBody>
      </p:sp>
    </p:spTree>
    <p:extLst>
      <p:ext uri="{BB962C8B-B14F-4D97-AF65-F5344CB8AC3E}">
        <p14:creationId xmlns:p14="http://schemas.microsoft.com/office/powerpoint/2010/main" val="34031626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ounded Rectangle 14"/>
          <p:cNvSpPr/>
          <p:nvPr/>
        </p:nvSpPr>
        <p:spPr>
          <a:xfrm>
            <a:off x="8377238" y="1621197"/>
            <a:ext cx="3305129" cy="5084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itle 3">
            <a:extLst>
              <a:ext uri="{FF2B5EF4-FFF2-40B4-BE49-F238E27FC236}">
                <a16:creationId xmlns:a16="http://schemas.microsoft.com/office/drawing/2014/main" id="{FAD2AE59-5630-4D5C-83A9-4CDEF4D7DCFB}"/>
              </a:ext>
            </a:extLst>
          </p:cNvPr>
          <p:cNvSpPr>
            <a:spLocks noGrp="1"/>
          </p:cNvSpPr>
          <p:nvPr>
            <p:ph type="title"/>
          </p:nvPr>
        </p:nvSpPr>
        <p:spPr>
          <a:xfrm>
            <a:off x="0" y="211016"/>
            <a:ext cx="12192000" cy="846876"/>
          </a:xfrm>
        </p:spPr>
        <p:txBody>
          <a:bodyPr/>
          <a:lstStyle/>
          <a:p>
            <a:pPr lvl="0" algn="ctr"/>
            <a:r>
              <a:rPr lang="en-US" b="1" cap="all" dirty="0">
                <a:solidFill>
                  <a:schemeClr val="bg1"/>
                </a:solidFill>
              </a:rPr>
              <a:t>Steps in excel</a:t>
            </a:r>
            <a:r>
              <a:rPr lang="az-Latn-AZ" b="1" cap="all" dirty="0">
                <a:solidFill>
                  <a:schemeClr val="bg1"/>
                </a:solidFill>
              </a:rPr>
              <a:t> </a:t>
            </a:r>
            <a:endParaRPr lang="en-US" dirty="0">
              <a:solidFill>
                <a:schemeClr val="bg1"/>
              </a:solidFill>
            </a:endParaRPr>
          </a:p>
        </p:txBody>
      </p:sp>
      <p:sp>
        <p:nvSpPr>
          <p:cNvPr id="9" name="TextBox 8"/>
          <p:cNvSpPr txBox="1"/>
          <p:nvPr/>
        </p:nvSpPr>
        <p:spPr>
          <a:xfrm>
            <a:off x="578853" y="1621197"/>
            <a:ext cx="1482436" cy="769441"/>
          </a:xfrm>
          <a:prstGeom prst="rect">
            <a:avLst/>
          </a:prstGeom>
          <a:noFill/>
        </p:spPr>
        <p:txBody>
          <a:bodyPr wrap="square" rtlCol="0">
            <a:spAutoFit/>
          </a:bodyPr>
          <a:lstStyle/>
          <a:p>
            <a:r>
              <a:rPr lang="en-US" sz="4400" b="1" dirty="0">
                <a:solidFill>
                  <a:schemeClr val="bg1"/>
                </a:solidFill>
              </a:rPr>
              <a:t>10</a:t>
            </a:r>
          </a:p>
        </p:txBody>
      </p:sp>
      <p:sp>
        <p:nvSpPr>
          <p:cNvPr id="10" name="TextBox 9"/>
          <p:cNvSpPr txBox="1"/>
          <p:nvPr/>
        </p:nvSpPr>
        <p:spPr>
          <a:xfrm>
            <a:off x="509633" y="2390638"/>
            <a:ext cx="3305129" cy="3693319"/>
          </a:xfrm>
          <a:prstGeom prst="rect">
            <a:avLst/>
          </a:prstGeom>
          <a:noFill/>
        </p:spPr>
        <p:txBody>
          <a:bodyPr wrap="square" rtlCol="0">
            <a:spAutoFit/>
          </a:bodyPr>
          <a:lstStyle/>
          <a:p>
            <a:pPr algn="ctr"/>
            <a:r>
              <a:rPr lang="en-US" dirty="0">
                <a:solidFill>
                  <a:schemeClr val="bg1"/>
                </a:solidFill>
              </a:rPr>
              <a:t>The Merchant column underwent refinement to enhance consistency. Similar entries, such as "17th St Photo Supply Inc" and "17thstreetphoto" were identified and harmonized for uniformity. This approach was iteratively applied to address other instances of similar entries, contributing to a more standardized and organized dataset.</a:t>
            </a:r>
          </a:p>
        </p:txBody>
      </p:sp>
      <p:sp>
        <p:nvSpPr>
          <p:cNvPr id="21" name="Rectangle 20"/>
          <p:cNvSpPr/>
          <p:nvPr/>
        </p:nvSpPr>
        <p:spPr>
          <a:xfrm>
            <a:off x="0" y="0"/>
            <a:ext cx="28575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E635227-5733-4202-97BF-2C9D04D6F377}"/>
              </a:ext>
            </a:extLst>
          </p:cNvPr>
          <p:cNvSpPr txBox="1"/>
          <p:nvPr/>
        </p:nvSpPr>
        <p:spPr>
          <a:xfrm>
            <a:off x="4443435" y="1621197"/>
            <a:ext cx="1482436" cy="769441"/>
          </a:xfrm>
          <a:prstGeom prst="rect">
            <a:avLst/>
          </a:prstGeom>
          <a:noFill/>
        </p:spPr>
        <p:txBody>
          <a:bodyPr wrap="square" rtlCol="0">
            <a:spAutoFit/>
          </a:bodyPr>
          <a:lstStyle/>
          <a:p>
            <a:r>
              <a:rPr lang="en-US" sz="4400" b="1" dirty="0">
                <a:solidFill>
                  <a:schemeClr val="bg1"/>
                </a:solidFill>
              </a:rPr>
              <a:t>11</a:t>
            </a:r>
          </a:p>
        </p:txBody>
      </p:sp>
      <p:sp>
        <p:nvSpPr>
          <p:cNvPr id="11" name="TextBox 10">
            <a:extLst>
              <a:ext uri="{FF2B5EF4-FFF2-40B4-BE49-F238E27FC236}">
                <a16:creationId xmlns:a16="http://schemas.microsoft.com/office/drawing/2014/main" id="{F3BC854B-8AFA-4C68-9DB9-EC7D0BF0CD4F}"/>
              </a:ext>
            </a:extLst>
          </p:cNvPr>
          <p:cNvSpPr txBox="1"/>
          <p:nvPr/>
        </p:nvSpPr>
        <p:spPr>
          <a:xfrm>
            <a:off x="4443434" y="2390638"/>
            <a:ext cx="3305129" cy="3416320"/>
          </a:xfrm>
          <a:prstGeom prst="rect">
            <a:avLst/>
          </a:prstGeom>
          <a:noFill/>
        </p:spPr>
        <p:txBody>
          <a:bodyPr wrap="square" rtlCol="0">
            <a:spAutoFit/>
          </a:bodyPr>
          <a:lstStyle/>
          <a:p>
            <a:pPr algn="ctr"/>
            <a:r>
              <a:rPr lang="en-US" dirty="0">
                <a:solidFill>
                  <a:schemeClr val="bg1"/>
                </a:solidFill>
              </a:rPr>
              <a:t>To ensure a consistent and visually pleasing dataset, the "Proper" function was applied across all columns. This function systematically arranged the letters in a proper case format, standardizing the text and contributing to a more aesthetically coherent presentation throughout the entire dataset.</a:t>
            </a:r>
            <a:r>
              <a:rPr lang="az-Latn-AZ" dirty="0">
                <a:solidFill>
                  <a:schemeClr val="bg1"/>
                </a:solidFill>
              </a:rPr>
              <a:t> For example</a:t>
            </a:r>
            <a:r>
              <a:rPr lang="en-US" dirty="0">
                <a:solidFill>
                  <a:schemeClr val="bg1"/>
                </a:solidFill>
              </a:rPr>
              <a:t>:</a:t>
            </a:r>
          </a:p>
          <a:p>
            <a:pPr algn="ctr"/>
            <a:r>
              <a:rPr lang="az-Latn-AZ" dirty="0">
                <a:solidFill>
                  <a:schemeClr val="bg1"/>
                </a:solidFill>
              </a:rPr>
              <a:t>=Proper</a:t>
            </a:r>
            <a:r>
              <a:rPr lang="en-US" dirty="0">
                <a:solidFill>
                  <a:schemeClr val="bg1"/>
                </a:solidFill>
              </a:rPr>
              <a:t>(J2)</a:t>
            </a:r>
          </a:p>
        </p:txBody>
      </p:sp>
      <p:sp>
        <p:nvSpPr>
          <p:cNvPr id="13" name="TextBox 12">
            <a:extLst>
              <a:ext uri="{FF2B5EF4-FFF2-40B4-BE49-F238E27FC236}">
                <a16:creationId xmlns:a16="http://schemas.microsoft.com/office/drawing/2014/main" id="{F7E4FC52-8613-4B6D-9115-CDCEE82AD74D}"/>
              </a:ext>
            </a:extLst>
          </p:cNvPr>
          <p:cNvSpPr txBox="1"/>
          <p:nvPr/>
        </p:nvSpPr>
        <p:spPr>
          <a:xfrm>
            <a:off x="8377232" y="1621196"/>
            <a:ext cx="1482436" cy="769441"/>
          </a:xfrm>
          <a:prstGeom prst="rect">
            <a:avLst/>
          </a:prstGeom>
          <a:noFill/>
        </p:spPr>
        <p:txBody>
          <a:bodyPr wrap="square" rtlCol="0">
            <a:spAutoFit/>
          </a:bodyPr>
          <a:lstStyle/>
          <a:p>
            <a:r>
              <a:rPr lang="en-US" sz="4400" b="1" dirty="0"/>
              <a:t>12</a:t>
            </a:r>
          </a:p>
        </p:txBody>
      </p:sp>
      <p:sp>
        <p:nvSpPr>
          <p:cNvPr id="14" name="TextBox 13">
            <a:extLst>
              <a:ext uri="{FF2B5EF4-FFF2-40B4-BE49-F238E27FC236}">
                <a16:creationId xmlns:a16="http://schemas.microsoft.com/office/drawing/2014/main" id="{24DF5BE2-3F74-4DD2-8948-F1544F8D6878}"/>
              </a:ext>
            </a:extLst>
          </p:cNvPr>
          <p:cNvSpPr txBox="1"/>
          <p:nvPr/>
        </p:nvSpPr>
        <p:spPr>
          <a:xfrm>
            <a:off x="8377232" y="2390637"/>
            <a:ext cx="3305129" cy="3693319"/>
          </a:xfrm>
          <a:prstGeom prst="rect">
            <a:avLst/>
          </a:prstGeom>
          <a:noFill/>
        </p:spPr>
        <p:txBody>
          <a:bodyPr wrap="square" rtlCol="0">
            <a:spAutoFit/>
          </a:bodyPr>
          <a:lstStyle/>
          <a:p>
            <a:pPr algn="ctr"/>
            <a:r>
              <a:rPr lang="en-US" dirty="0"/>
              <a:t>To achieve a polished and structured dataset, cell widths for all columns were set. Redundancies were meticulously eliminated through the removal of duplicate entries across the entire dataset. Following these preparatory steps, the range was converted into a table using the CTRL+T command, setting the stage for a well-organized and analysis-ready dataset.</a:t>
            </a:r>
          </a:p>
        </p:txBody>
      </p:sp>
    </p:spTree>
    <p:extLst>
      <p:ext uri="{BB962C8B-B14F-4D97-AF65-F5344CB8AC3E}">
        <p14:creationId xmlns:p14="http://schemas.microsoft.com/office/powerpoint/2010/main" val="21432129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Placeholder 46" descr="image of bar graphs&#10;">
            <a:extLst>
              <a:ext uri="{FF2B5EF4-FFF2-40B4-BE49-F238E27FC236}">
                <a16:creationId xmlns:a16="http://schemas.microsoft.com/office/drawing/2014/main" id="{8DF0B24C-C423-4BE7-9103-806E661E19C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3048" y="0"/>
            <a:ext cx="12188952" cy="6858000"/>
          </a:xfrm>
        </p:spPr>
      </p:pic>
      <p:sp>
        <p:nvSpPr>
          <p:cNvPr id="5" name="Rectangle 4"/>
          <p:cNvSpPr/>
          <p:nvPr/>
        </p:nvSpPr>
        <p:spPr>
          <a:xfrm>
            <a:off x="1436914" y="2043114"/>
            <a:ext cx="9264424" cy="657224"/>
          </a:xfrm>
          <a:prstGeom prst="rect">
            <a:avLst/>
          </a:prstGeom>
          <a:solidFill>
            <a:srgbClr val="86868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 </a:t>
            </a:r>
            <a:r>
              <a:rPr lang="en-US" sz="4400" b="1" dirty="0">
                <a:solidFill>
                  <a:schemeClr val="bg1"/>
                </a:solidFill>
              </a:rPr>
              <a:t>MY ANALYSIS</a:t>
            </a:r>
            <a:endParaRPr lang="en-US" sz="3600" b="1" dirty="0">
              <a:solidFill>
                <a:schemeClr val="bg1"/>
              </a:solidFill>
            </a:endParaRPr>
          </a:p>
        </p:txBody>
      </p:sp>
    </p:spTree>
    <p:extLst>
      <p:ext uri="{BB962C8B-B14F-4D97-AF65-F5344CB8AC3E}">
        <p14:creationId xmlns:p14="http://schemas.microsoft.com/office/powerpoint/2010/main" val="1472106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24873"/>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C02FE6-CF5F-4738-8009-D88A4532507F}"/>
              </a:ext>
            </a:extLst>
          </p:cNvPr>
          <p:cNvSpPr txBox="1"/>
          <p:nvPr/>
        </p:nvSpPr>
        <p:spPr>
          <a:xfrm>
            <a:off x="171453" y="197346"/>
            <a:ext cx="4619846" cy="6463308"/>
          </a:xfrm>
          <a:prstGeom prst="rect">
            <a:avLst/>
          </a:prstGeom>
          <a:noFill/>
        </p:spPr>
        <p:txBody>
          <a:bodyPr wrap="square" rtlCol="0">
            <a:spAutoFit/>
          </a:bodyPr>
          <a:lstStyle/>
          <a:p>
            <a:pPr algn="just"/>
            <a:r>
              <a:rPr lang="en-US" dirty="0">
                <a:solidFill>
                  <a:schemeClr val="bg1"/>
                </a:solidFill>
              </a:rPr>
              <a:t>Upon entering the Excel file, five sheets are available: the original data sheet, the modified data sheet, "PivotTable" sheet, "</a:t>
            </a:r>
            <a:r>
              <a:rPr lang="af-ZA" dirty="0">
                <a:solidFill>
                  <a:schemeClr val="bg1"/>
                </a:solidFill>
              </a:rPr>
              <a:t>BarChart</a:t>
            </a:r>
            <a:r>
              <a:rPr lang="en-US" dirty="0">
                <a:solidFill>
                  <a:schemeClr val="bg1"/>
                </a:solidFill>
              </a:rPr>
              <a:t>" sheet and "Dashboard" sheet. In the "PivotTable" sheet the "Is Sale" column serves as the column field, the "Merchant" column as the row field and the "Sum of Price" as the values of the Pivot Table. This configuration allows for a structured and insightful analysis of sales data based on merchants and sale status. In the Pivot Table, three slicers have been implemented to facilitate dynamic filtering: "Shipping", "Product Condition" and "Brand" columns. These slicers empower users to interactively explore and analyze the dataset, providing a user-friendly and customizable experience for refining the displayed information based on specific criteria. This graphical representation offers a concise and insightful overview of the data, allowing for easy interpretation of trends and patterns derived from the Pivot Table analysis.</a:t>
            </a:r>
          </a:p>
        </p:txBody>
      </p:sp>
      <p:pic>
        <p:nvPicPr>
          <p:cNvPr id="6" name="Picture 5">
            <a:extLst>
              <a:ext uri="{FF2B5EF4-FFF2-40B4-BE49-F238E27FC236}">
                <a16:creationId xmlns:a16="http://schemas.microsoft.com/office/drawing/2014/main" id="{607602C6-4243-4EE7-BEBC-87F372399801}"/>
              </a:ext>
            </a:extLst>
          </p:cNvPr>
          <p:cNvPicPr>
            <a:picLocks noChangeAspect="1"/>
          </p:cNvPicPr>
          <p:nvPr/>
        </p:nvPicPr>
        <p:blipFill>
          <a:blip r:embed="rId2"/>
          <a:stretch>
            <a:fillRect/>
          </a:stretch>
        </p:blipFill>
        <p:spPr>
          <a:xfrm>
            <a:off x="6324211" y="2142"/>
            <a:ext cx="5572903" cy="2705478"/>
          </a:xfrm>
          <a:prstGeom prst="rect">
            <a:avLst/>
          </a:prstGeom>
        </p:spPr>
      </p:pic>
      <p:pic>
        <p:nvPicPr>
          <p:cNvPr id="10" name="Picture 9">
            <a:extLst>
              <a:ext uri="{FF2B5EF4-FFF2-40B4-BE49-F238E27FC236}">
                <a16:creationId xmlns:a16="http://schemas.microsoft.com/office/drawing/2014/main" id="{B862AABF-2FD4-4D92-8C42-B9BD344FA2B6}"/>
              </a:ext>
            </a:extLst>
          </p:cNvPr>
          <p:cNvPicPr>
            <a:picLocks noChangeAspect="1"/>
          </p:cNvPicPr>
          <p:nvPr/>
        </p:nvPicPr>
        <p:blipFill>
          <a:blip r:embed="rId3"/>
          <a:stretch>
            <a:fillRect/>
          </a:stretch>
        </p:blipFill>
        <p:spPr>
          <a:xfrm>
            <a:off x="5319183" y="4574781"/>
            <a:ext cx="3791479" cy="1857634"/>
          </a:xfrm>
          <a:prstGeom prst="rect">
            <a:avLst/>
          </a:prstGeom>
        </p:spPr>
      </p:pic>
      <p:pic>
        <p:nvPicPr>
          <p:cNvPr id="16" name="Picture 15">
            <a:extLst>
              <a:ext uri="{FF2B5EF4-FFF2-40B4-BE49-F238E27FC236}">
                <a16:creationId xmlns:a16="http://schemas.microsoft.com/office/drawing/2014/main" id="{B2D7F560-5128-4909-9956-AF5D9E8826F1}"/>
              </a:ext>
            </a:extLst>
          </p:cNvPr>
          <p:cNvPicPr>
            <a:picLocks noChangeAspect="1"/>
          </p:cNvPicPr>
          <p:nvPr/>
        </p:nvPicPr>
        <p:blipFill>
          <a:blip r:embed="rId4"/>
          <a:stretch>
            <a:fillRect/>
          </a:stretch>
        </p:blipFill>
        <p:spPr>
          <a:xfrm>
            <a:off x="5867790" y="2707620"/>
            <a:ext cx="5620534" cy="1867161"/>
          </a:xfrm>
          <a:prstGeom prst="rect">
            <a:avLst/>
          </a:prstGeom>
        </p:spPr>
      </p:pic>
      <p:pic>
        <p:nvPicPr>
          <p:cNvPr id="20" name="Picture 19">
            <a:extLst>
              <a:ext uri="{FF2B5EF4-FFF2-40B4-BE49-F238E27FC236}">
                <a16:creationId xmlns:a16="http://schemas.microsoft.com/office/drawing/2014/main" id="{AFEC667C-D76C-47FE-A014-3FB56A02A29C}"/>
              </a:ext>
            </a:extLst>
          </p:cNvPr>
          <p:cNvPicPr>
            <a:picLocks noChangeAspect="1"/>
          </p:cNvPicPr>
          <p:nvPr/>
        </p:nvPicPr>
        <p:blipFill>
          <a:blip r:embed="rId5"/>
          <a:stretch>
            <a:fillRect/>
          </a:stretch>
        </p:blipFill>
        <p:spPr>
          <a:xfrm>
            <a:off x="4886578" y="6398594"/>
            <a:ext cx="3791479" cy="457264"/>
          </a:xfrm>
          <a:prstGeom prst="rect">
            <a:avLst/>
          </a:prstGeom>
        </p:spPr>
      </p:pic>
    </p:spTree>
    <p:extLst>
      <p:ext uri="{BB962C8B-B14F-4D97-AF65-F5344CB8AC3E}">
        <p14:creationId xmlns:p14="http://schemas.microsoft.com/office/powerpoint/2010/main" val="1153735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24873"/>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987B8D-B88D-4DBF-8B4B-F3DC3083AA27}"/>
              </a:ext>
            </a:extLst>
          </p:cNvPr>
          <p:cNvSpPr txBox="1"/>
          <p:nvPr/>
        </p:nvSpPr>
        <p:spPr>
          <a:xfrm>
            <a:off x="328612" y="117693"/>
            <a:ext cx="4071938" cy="6740307"/>
          </a:xfrm>
          <a:prstGeom prst="rect">
            <a:avLst/>
          </a:prstGeom>
          <a:noFill/>
        </p:spPr>
        <p:txBody>
          <a:bodyPr wrap="square" rtlCol="0">
            <a:spAutoFit/>
          </a:bodyPr>
          <a:lstStyle/>
          <a:p>
            <a:pPr algn="just"/>
            <a:r>
              <a:rPr lang="en-US" dirty="0">
                <a:solidFill>
                  <a:schemeClr val="bg1"/>
                </a:solidFill>
              </a:rPr>
              <a:t>On the "</a:t>
            </a:r>
            <a:r>
              <a:rPr lang="af-ZA" dirty="0">
                <a:solidFill>
                  <a:schemeClr val="bg1"/>
                </a:solidFill>
              </a:rPr>
              <a:t>BarChart</a:t>
            </a:r>
            <a:r>
              <a:rPr lang="en-US" dirty="0">
                <a:solidFill>
                  <a:schemeClr val="bg1"/>
                </a:solidFill>
              </a:rPr>
              <a:t>" sheet, a second Pivot Table has been constructed, utilizing the "Product Availability" column as the row field and the "Count of Product ID" as the values of the PivotTable. Subsequently, a Bar chart has been inserted to visually represent this analysis, offering an effective way to convey the distribution and count of product availability categories. The culmination of the project is encapsulated in the "Dashboard" sheet. Here, an interactive analysis awaits, enabled by various slicers that dynamically modify graphics based on user selections. A distinct feature includes the ability to focus on a specific merchant's analysis by clicking the "Merchant" button on the line chart and making selections. This comprehensive dashboard offers a user-centric and customizable approach to exploring and interpreting the dataset's insights. You can see my final dashboard on next page</a:t>
            </a:r>
          </a:p>
        </p:txBody>
      </p:sp>
      <p:pic>
        <p:nvPicPr>
          <p:cNvPr id="4" name="Picture 3">
            <a:extLst>
              <a:ext uri="{FF2B5EF4-FFF2-40B4-BE49-F238E27FC236}">
                <a16:creationId xmlns:a16="http://schemas.microsoft.com/office/drawing/2014/main" id="{EAA7893E-0536-4D97-B041-CA003F300359}"/>
              </a:ext>
            </a:extLst>
          </p:cNvPr>
          <p:cNvPicPr>
            <a:picLocks noChangeAspect="1"/>
          </p:cNvPicPr>
          <p:nvPr/>
        </p:nvPicPr>
        <p:blipFill>
          <a:blip r:embed="rId2"/>
          <a:stretch>
            <a:fillRect/>
          </a:stretch>
        </p:blipFill>
        <p:spPr>
          <a:xfrm>
            <a:off x="5638799" y="1529005"/>
            <a:ext cx="5891213" cy="3917681"/>
          </a:xfrm>
          <a:prstGeom prst="rect">
            <a:avLst/>
          </a:prstGeom>
        </p:spPr>
      </p:pic>
    </p:spTree>
    <p:extLst>
      <p:ext uri="{BB962C8B-B14F-4D97-AF65-F5344CB8AC3E}">
        <p14:creationId xmlns:p14="http://schemas.microsoft.com/office/powerpoint/2010/main" val="367916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487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DF95DF-2A5C-45C4-9812-63EA05B1A04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22527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487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853B44-1A92-4AA6-9701-9364B7A2D72D}"/>
              </a:ext>
            </a:extLst>
          </p:cNvPr>
          <p:cNvPicPr>
            <a:picLocks noChangeAspect="1"/>
          </p:cNvPicPr>
          <p:nvPr/>
        </p:nvPicPr>
        <p:blipFill rotWithShape="1">
          <a:blip r:embed="rId2"/>
          <a:srcRect t="2894" r="80547" b="42913"/>
          <a:stretch/>
        </p:blipFill>
        <p:spPr>
          <a:xfrm>
            <a:off x="128588" y="2673436"/>
            <a:ext cx="2371725" cy="3714751"/>
          </a:xfrm>
          <a:prstGeom prst="rect">
            <a:avLst/>
          </a:prstGeom>
        </p:spPr>
      </p:pic>
      <p:pic>
        <p:nvPicPr>
          <p:cNvPr id="5" name="Picture 4">
            <a:extLst>
              <a:ext uri="{FF2B5EF4-FFF2-40B4-BE49-F238E27FC236}">
                <a16:creationId xmlns:a16="http://schemas.microsoft.com/office/drawing/2014/main" id="{110B0057-17B4-4B91-8B84-4B35F8F86A3A}"/>
              </a:ext>
            </a:extLst>
          </p:cNvPr>
          <p:cNvPicPr>
            <a:picLocks noChangeAspect="1"/>
          </p:cNvPicPr>
          <p:nvPr/>
        </p:nvPicPr>
        <p:blipFill rotWithShape="1">
          <a:blip r:embed="rId3"/>
          <a:srcRect t="2268" r="80547" b="45807"/>
          <a:stretch/>
        </p:blipFill>
        <p:spPr>
          <a:xfrm>
            <a:off x="2771775" y="971551"/>
            <a:ext cx="2371725" cy="3559261"/>
          </a:xfrm>
          <a:prstGeom prst="rect">
            <a:avLst/>
          </a:prstGeom>
        </p:spPr>
      </p:pic>
      <p:sp>
        <p:nvSpPr>
          <p:cNvPr id="6" name="TextBox 5">
            <a:extLst>
              <a:ext uri="{FF2B5EF4-FFF2-40B4-BE49-F238E27FC236}">
                <a16:creationId xmlns:a16="http://schemas.microsoft.com/office/drawing/2014/main" id="{281A365E-C3D1-404E-9608-B057FC9D42B0}"/>
              </a:ext>
            </a:extLst>
          </p:cNvPr>
          <p:cNvSpPr txBox="1"/>
          <p:nvPr/>
        </p:nvSpPr>
        <p:spPr>
          <a:xfrm>
            <a:off x="6686550" y="1859339"/>
            <a:ext cx="4629150" cy="3416320"/>
          </a:xfrm>
          <a:prstGeom prst="rect">
            <a:avLst/>
          </a:prstGeom>
          <a:noFill/>
        </p:spPr>
        <p:txBody>
          <a:bodyPr wrap="square" rtlCol="0">
            <a:spAutoFit/>
          </a:bodyPr>
          <a:lstStyle/>
          <a:p>
            <a:pPr algn="just"/>
            <a:r>
              <a:rPr lang="af-ZA" dirty="0">
                <a:solidFill>
                  <a:schemeClr val="bg1"/>
                </a:solidFill>
              </a:rPr>
              <a:t>By filtering the Merchant column and selecting specific criteria, such as "Paid Delivery" and "Standard" in the Shipping slicer, "Kenwood", "Lenova", "Lowepro" and "Kensington" in the Brand slicer and "Used" in the Product Condition slicer, the associated charts dynamically reflect the corresponding changes. This granular exploration allows for a detailed review of the dataset, observing how the numbers and trends alter based on the defined parameters. Let’s check my dashboard in this situation -&gt;</a:t>
            </a:r>
          </a:p>
        </p:txBody>
      </p:sp>
    </p:spTree>
    <p:extLst>
      <p:ext uri="{BB962C8B-B14F-4D97-AF65-F5344CB8AC3E}">
        <p14:creationId xmlns:p14="http://schemas.microsoft.com/office/powerpoint/2010/main" val="171818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photo of person using laptop">
            <a:extLst>
              <a:ext uri="{FF2B5EF4-FFF2-40B4-BE49-F238E27FC236}">
                <a16:creationId xmlns:a16="http://schemas.microsoft.com/office/drawing/2014/main" id="{580459A6-74F1-49C9-B51B-9878E21EB18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30187" y="0"/>
            <a:ext cx="11961813" cy="6858000"/>
          </a:xfrm>
        </p:spPr>
      </p:pic>
      <p:sp>
        <p:nvSpPr>
          <p:cNvPr id="3" name="Subtitle 2">
            <a:extLst>
              <a:ext uri="{FF2B5EF4-FFF2-40B4-BE49-F238E27FC236}">
                <a16:creationId xmlns:a16="http://schemas.microsoft.com/office/drawing/2014/main" id="{35E3EA69-4E0E-41BD-8095-A124225A2647}"/>
              </a:ext>
            </a:extLst>
          </p:cNvPr>
          <p:cNvSpPr>
            <a:spLocks noGrp="1"/>
          </p:cNvSpPr>
          <p:nvPr>
            <p:ph idx="1"/>
          </p:nvPr>
        </p:nvSpPr>
        <p:spPr>
          <a:xfrm>
            <a:off x="491445" y="3158499"/>
            <a:ext cx="3955534" cy="3385176"/>
          </a:xfrm>
        </p:spPr>
        <p:txBody>
          <a:bodyPr vert="horz" lIns="91440" tIns="45720" rIns="91440" bIns="45720" rtlCol="0" anchor="t">
            <a:noAutofit/>
          </a:bodyPr>
          <a:lstStyle/>
          <a:p>
            <a:pPr algn="just"/>
            <a:r>
              <a:rPr lang="en-US" sz="1800" dirty="0">
                <a:solidFill>
                  <a:schemeClr val="tx1">
                    <a:lumMod val="75000"/>
                    <a:lumOff val="25000"/>
                  </a:schemeClr>
                </a:solidFill>
              </a:rPr>
              <a:t>Upon receiving the Excel file, it became evident that the dataset was contaminated with irregularities. Prior to analysis, an essential preliminary step involved meticulously cleansing the data. This presentation will elucidate the systematic approach employed to rectify and refine the dataset. The concluding segment will unveil the my method applied in the subsequent analysis. Let's start.</a:t>
            </a:r>
          </a:p>
        </p:txBody>
      </p:sp>
      <p:sp>
        <p:nvSpPr>
          <p:cNvPr id="36" name="Text Placeholder 35">
            <a:extLst>
              <a:ext uri="{FF2B5EF4-FFF2-40B4-BE49-F238E27FC236}">
                <a16:creationId xmlns:a16="http://schemas.microsoft.com/office/drawing/2014/main" id="{057CCB72-3874-46DE-9CF8-8C39DE3D264B}"/>
              </a:ext>
            </a:extLst>
          </p:cNvPr>
          <p:cNvSpPr>
            <a:spLocks noGrp="1"/>
          </p:cNvSpPr>
          <p:nvPr>
            <p:ph type="body" sz="quarter" idx="14"/>
          </p:nvPr>
        </p:nvSpPr>
        <p:spPr>
          <a:xfrm>
            <a:off x="10686011" y="-137853"/>
            <a:ext cx="1737360" cy="6858000"/>
          </a:xfrm>
        </p:spPr>
        <p:txBody>
          <a:bodyPr/>
          <a:lstStyle/>
          <a:p>
            <a:r>
              <a:rPr lang="en-US" dirty="0"/>
              <a:t>About</a:t>
            </a:r>
          </a:p>
        </p:txBody>
      </p:sp>
      <p:sp>
        <p:nvSpPr>
          <p:cNvPr id="6" name="Rectangle 5"/>
          <p:cNvSpPr/>
          <p:nvPr/>
        </p:nvSpPr>
        <p:spPr>
          <a:xfrm>
            <a:off x="0" y="0"/>
            <a:ext cx="261258"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7333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B7F811-B472-4D4F-B4AC-21993BA6E51A}"/>
              </a:ext>
            </a:extLst>
          </p:cNvPr>
          <p:cNvSpPr>
            <a:spLocks noGrp="1"/>
          </p:cNvSpPr>
          <p:nvPr>
            <p:ph type="sldNum" sz="quarter" idx="12"/>
          </p:nvPr>
        </p:nvSpPr>
        <p:spPr/>
        <p:txBody>
          <a:bodyPr/>
          <a:lstStyle/>
          <a:p>
            <a:fld id="{B98BB781-A28D-42EB-A54C-08E2A72F7E16}" type="slidenum">
              <a:rPr lang="en-US" smtClean="0"/>
              <a:t>20</a:t>
            </a:fld>
            <a:endParaRPr lang="en-US"/>
          </a:p>
        </p:txBody>
      </p:sp>
      <p:pic>
        <p:nvPicPr>
          <p:cNvPr id="7" name="Picture 6">
            <a:extLst>
              <a:ext uri="{FF2B5EF4-FFF2-40B4-BE49-F238E27FC236}">
                <a16:creationId xmlns:a16="http://schemas.microsoft.com/office/drawing/2014/main" id="{F6364FA5-9D62-431A-A6B6-574183914F69}"/>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491415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51">
            <a:extLst>
              <a:ext uri="{FF2B5EF4-FFF2-40B4-BE49-F238E27FC236}">
                <a16:creationId xmlns:a16="http://schemas.microsoft.com/office/drawing/2014/main" id="{FFBA0FCD-5060-4B39-B311-BE2FE37C81E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pic>
        <p:nvPicPr>
          <p:cNvPr id="6" name="Picture Placeholder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9" r="59"/>
          <a:stretch>
            <a:fillRect/>
          </a:stretch>
        </p:blipFill>
        <p:spPr>
          <a:xfrm>
            <a:off x="3048" y="0"/>
            <a:ext cx="12188952" cy="6858000"/>
          </a:xfrm>
        </p:spPr>
      </p:pic>
      <p:sp>
        <p:nvSpPr>
          <p:cNvPr id="13" name="Title 27">
            <a:extLst>
              <a:ext uri="{FF2B5EF4-FFF2-40B4-BE49-F238E27FC236}">
                <a16:creationId xmlns:a16="http://schemas.microsoft.com/office/drawing/2014/main" id="{0648DE95-334E-46CE-B3A6-AEEB61BA16E7}"/>
              </a:ext>
            </a:extLst>
          </p:cNvPr>
          <p:cNvSpPr>
            <a:spLocks noGrp="1"/>
          </p:cNvSpPr>
          <p:nvPr>
            <p:ph type="title"/>
          </p:nvPr>
        </p:nvSpPr>
        <p:spPr>
          <a:xfrm>
            <a:off x="7765142" y="3810436"/>
            <a:ext cx="4295934" cy="640080"/>
          </a:xfrm>
        </p:spPr>
        <p:txBody>
          <a:bodyPr>
            <a:normAutofit fontScale="90000"/>
          </a:bodyPr>
          <a:lstStyle/>
          <a:p>
            <a:pPr algn="ctr"/>
            <a:r>
              <a:rPr lang="en-US" dirty="0"/>
              <a:t>Thank You</a:t>
            </a:r>
          </a:p>
        </p:txBody>
      </p:sp>
      <p:sp>
        <p:nvSpPr>
          <p:cNvPr id="15" name="Content Placeholder 22">
            <a:extLst>
              <a:ext uri="{FF2B5EF4-FFF2-40B4-BE49-F238E27FC236}">
                <a16:creationId xmlns:a16="http://schemas.microsoft.com/office/drawing/2014/main" id="{80E486CF-8877-4DB4-98D3-2CD9F1CB339E}"/>
              </a:ext>
            </a:extLst>
          </p:cNvPr>
          <p:cNvSpPr>
            <a:spLocks noGrp="1"/>
          </p:cNvSpPr>
          <p:nvPr>
            <p:ph idx="14"/>
          </p:nvPr>
        </p:nvSpPr>
        <p:spPr>
          <a:xfrm>
            <a:off x="7532914" y="4449498"/>
            <a:ext cx="4659086" cy="877244"/>
          </a:xfrm>
        </p:spPr>
        <p:txBody>
          <a:bodyPr>
            <a:normAutofit/>
          </a:bodyPr>
          <a:lstStyle/>
          <a:p>
            <a:pPr algn="ctr"/>
            <a:r>
              <a:rPr lang="en-US" sz="1800" b="1" dirty="0"/>
              <a:t>Any question?</a:t>
            </a:r>
          </a:p>
          <a:p>
            <a:pPr algn="ctr"/>
            <a:r>
              <a:rPr lang="en-US" sz="1600" dirty="0"/>
              <a:t>sevdaheyder1234@gmail.com</a:t>
            </a:r>
          </a:p>
          <a:p>
            <a:endParaRPr lang="en-US" dirty="0"/>
          </a:p>
        </p:txBody>
      </p:sp>
      <p:sp>
        <p:nvSpPr>
          <p:cNvPr id="7" name="Rectangle 6"/>
          <p:cNvSpPr/>
          <p:nvPr/>
        </p:nvSpPr>
        <p:spPr>
          <a:xfrm>
            <a:off x="7148945" y="3422073"/>
            <a:ext cx="5043055" cy="22167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6819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ounded Rectangle 14"/>
          <p:cNvSpPr/>
          <p:nvPr/>
        </p:nvSpPr>
        <p:spPr>
          <a:xfrm>
            <a:off x="578853" y="1621197"/>
            <a:ext cx="3137096" cy="5084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itle 3">
            <a:extLst>
              <a:ext uri="{FF2B5EF4-FFF2-40B4-BE49-F238E27FC236}">
                <a16:creationId xmlns:a16="http://schemas.microsoft.com/office/drawing/2014/main" id="{FAD2AE59-5630-4D5C-83A9-4CDEF4D7DCFB}"/>
              </a:ext>
            </a:extLst>
          </p:cNvPr>
          <p:cNvSpPr>
            <a:spLocks noGrp="1"/>
          </p:cNvSpPr>
          <p:nvPr>
            <p:ph type="title"/>
          </p:nvPr>
        </p:nvSpPr>
        <p:spPr>
          <a:xfrm>
            <a:off x="0" y="211016"/>
            <a:ext cx="12192000" cy="846876"/>
          </a:xfrm>
        </p:spPr>
        <p:txBody>
          <a:bodyPr/>
          <a:lstStyle/>
          <a:p>
            <a:pPr lvl="0" algn="ctr"/>
            <a:r>
              <a:rPr lang="af-ZA" b="1" cap="all" dirty="0">
                <a:solidFill>
                  <a:schemeClr val="bg1"/>
                </a:solidFill>
              </a:rPr>
              <a:t>StePS</a:t>
            </a:r>
            <a:r>
              <a:rPr lang="en-US" b="1" cap="all" dirty="0">
                <a:solidFill>
                  <a:schemeClr val="bg1"/>
                </a:solidFill>
              </a:rPr>
              <a:t> IN EXCEL</a:t>
            </a:r>
            <a:r>
              <a:rPr lang="az-Latn-AZ" b="1" cap="all" dirty="0">
                <a:solidFill>
                  <a:schemeClr val="bg1"/>
                </a:solidFill>
              </a:rPr>
              <a:t> </a:t>
            </a:r>
            <a:endParaRPr lang="en-US" dirty="0">
              <a:solidFill>
                <a:schemeClr val="bg1"/>
              </a:solidFill>
            </a:endParaRPr>
          </a:p>
        </p:txBody>
      </p:sp>
      <p:sp>
        <p:nvSpPr>
          <p:cNvPr id="9" name="TextBox 8"/>
          <p:cNvSpPr txBox="1"/>
          <p:nvPr/>
        </p:nvSpPr>
        <p:spPr>
          <a:xfrm>
            <a:off x="578853" y="1621197"/>
            <a:ext cx="1482436" cy="769441"/>
          </a:xfrm>
          <a:prstGeom prst="rect">
            <a:avLst/>
          </a:prstGeom>
          <a:noFill/>
        </p:spPr>
        <p:txBody>
          <a:bodyPr wrap="square" rtlCol="0">
            <a:spAutoFit/>
          </a:bodyPr>
          <a:lstStyle/>
          <a:p>
            <a:r>
              <a:rPr lang="en-US" sz="4400" b="1" dirty="0"/>
              <a:t>01</a:t>
            </a:r>
          </a:p>
        </p:txBody>
      </p:sp>
      <p:sp>
        <p:nvSpPr>
          <p:cNvPr id="10" name="TextBox 9"/>
          <p:cNvSpPr txBox="1"/>
          <p:nvPr/>
        </p:nvSpPr>
        <p:spPr>
          <a:xfrm>
            <a:off x="578854" y="2459517"/>
            <a:ext cx="2998655" cy="3693319"/>
          </a:xfrm>
          <a:prstGeom prst="rect">
            <a:avLst/>
          </a:prstGeom>
          <a:noFill/>
        </p:spPr>
        <p:txBody>
          <a:bodyPr wrap="square" rtlCol="0">
            <a:spAutoFit/>
          </a:bodyPr>
          <a:lstStyle/>
          <a:p>
            <a:pPr algn="ctr"/>
            <a:r>
              <a:rPr lang="en-US" dirty="0"/>
              <a:t>To ensure uniformity, the initial step involved selecting the entire dataset by pressing </a:t>
            </a:r>
            <a:r>
              <a:rPr lang="af-ZA" dirty="0"/>
              <a:t>Ctrl+A. </a:t>
            </a:r>
            <a:r>
              <a:rPr lang="en-US" dirty="0"/>
              <a:t>Subsequently, the alignment of all columns was standardized to the left for a cohesive presentation of data. This uniform alignment facilitates clarity and ease of interpretation across the dataset.</a:t>
            </a:r>
          </a:p>
          <a:p>
            <a:endParaRPr lang="en-US" dirty="0">
              <a:solidFill>
                <a:schemeClr val="bg1"/>
              </a:solidFill>
            </a:endParaRPr>
          </a:p>
        </p:txBody>
      </p:sp>
      <p:sp>
        <p:nvSpPr>
          <p:cNvPr id="21" name="Rectangle 20"/>
          <p:cNvSpPr/>
          <p:nvPr/>
        </p:nvSpPr>
        <p:spPr>
          <a:xfrm>
            <a:off x="0" y="0"/>
            <a:ext cx="28575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564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ounded Rectangle 14"/>
          <p:cNvSpPr/>
          <p:nvPr/>
        </p:nvSpPr>
        <p:spPr>
          <a:xfrm>
            <a:off x="4663972" y="1621197"/>
            <a:ext cx="3137096" cy="5084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itle 3">
            <a:extLst>
              <a:ext uri="{FF2B5EF4-FFF2-40B4-BE49-F238E27FC236}">
                <a16:creationId xmlns:a16="http://schemas.microsoft.com/office/drawing/2014/main" id="{FAD2AE59-5630-4D5C-83A9-4CDEF4D7DCFB}"/>
              </a:ext>
            </a:extLst>
          </p:cNvPr>
          <p:cNvSpPr>
            <a:spLocks noGrp="1"/>
          </p:cNvSpPr>
          <p:nvPr>
            <p:ph type="title"/>
          </p:nvPr>
        </p:nvSpPr>
        <p:spPr>
          <a:xfrm>
            <a:off x="0" y="211016"/>
            <a:ext cx="12192000" cy="846876"/>
          </a:xfrm>
        </p:spPr>
        <p:txBody>
          <a:bodyPr/>
          <a:lstStyle/>
          <a:p>
            <a:pPr lvl="0" algn="ctr"/>
            <a:r>
              <a:rPr lang="en-US" dirty="0">
                <a:solidFill>
                  <a:schemeClr val="bg1"/>
                </a:solidFill>
              </a:rPr>
              <a:t>STEPS IN EXCEL</a:t>
            </a:r>
          </a:p>
        </p:txBody>
      </p:sp>
      <p:sp>
        <p:nvSpPr>
          <p:cNvPr id="9" name="TextBox 8"/>
          <p:cNvSpPr txBox="1"/>
          <p:nvPr/>
        </p:nvSpPr>
        <p:spPr>
          <a:xfrm>
            <a:off x="578853" y="1621197"/>
            <a:ext cx="1482436" cy="769441"/>
          </a:xfrm>
          <a:prstGeom prst="rect">
            <a:avLst/>
          </a:prstGeom>
          <a:noFill/>
        </p:spPr>
        <p:txBody>
          <a:bodyPr wrap="square" rtlCol="0">
            <a:spAutoFit/>
          </a:bodyPr>
          <a:lstStyle/>
          <a:p>
            <a:r>
              <a:rPr lang="en-US" sz="4400" b="1" dirty="0">
                <a:solidFill>
                  <a:schemeClr val="bg1"/>
                </a:solidFill>
              </a:rPr>
              <a:t>01</a:t>
            </a:r>
          </a:p>
        </p:txBody>
      </p:sp>
      <p:sp>
        <p:nvSpPr>
          <p:cNvPr id="10" name="TextBox 9"/>
          <p:cNvSpPr txBox="1"/>
          <p:nvPr/>
        </p:nvSpPr>
        <p:spPr>
          <a:xfrm>
            <a:off x="578854" y="2459517"/>
            <a:ext cx="2998655" cy="3693319"/>
          </a:xfrm>
          <a:prstGeom prst="rect">
            <a:avLst/>
          </a:prstGeom>
          <a:noFill/>
        </p:spPr>
        <p:txBody>
          <a:bodyPr wrap="square" rtlCol="0">
            <a:spAutoFit/>
          </a:bodyPr>
          <a:lstStyle/>
          <a:p>
            <a:pPr algn="ctr"/>
            <a:r>
              <a:rPr lang="en-US" dirty="0">
                <a:solidFill>
                  <a:schemeClr val="bg1"/>
                </a:solidFill>
              </a:rPr>
              <a:t>To ensure uniformity, the initial step involved selecting the entire dataset by pressing </a:t>
            </a:r>
            <a:r>
              <a:rPr lang="af-ZA" dirty="0">
                <a:solidFill>
                  <a:schemeClr val="bg1"/>
                </a:solidFill>
              </a:rPr>
              <a:t>Ctrl+A. </a:t>
            </a:r>
            <a:r>
              <a:rPr lang="en-US" dirty="0">
                <a:solidFill>
                  <a:schemeClr val="bg1"/>
                </a:solidFill>
              </a:rPr>
              <a:t>Subsequently, the alignment of all columns was standardized to the left for a cohesive presentation of data. This uniform alignment facilitates clarity and ease of interpretation across the dataset.</a:t>
            </a:r>
          </a:p>
          <a:p>
            <a:endParaRPr lang="en-US" dirty="0">
              <a:solidFill>
                <a:schemeClr val="bg1"/>
              </a:solidFill>
            </a:endParaRPr>
          </a:p>
        </p:txBody>
      </p:sp>
      <p:sp>
        <p:nvSpPr>
          <p:cNvPr id="11" name="TextBox 10"/>
          <p:cNvSpPr txBox="1"/>
          <p:nvPr/>
        </p:nvSpPr>
        <p:spPr>
          <a:xfrm>
            <a:off x="4750084" y="1621197"/>
            <a:ext cx="1482436" cy="769441"/>
          </a:xfrm>
          <a:prstGeom prst="rect">
            <a:avLst/>
          </a:prstGeom>
          <a:noFill/>
        </p:spPr>
        <p:txBody>
          <a:bodyPr wrap="square" rtlCol="0">
            <a:spAutoFit/>
          </a:bodyPr>
          <a:lstStyle/>
          <a:p>
            <a:r>
              <a:rPr lang="en-US" sz="4400" b="1" dirty="0"/>
              <a:t>02</a:t>
            </a:r>
          </a:p>
        </p:txBody>
      </p:sp>
      <p:sp>
        <p:nvSpPr>
          <p:cNvPr id="13" name="TextBox 12"/>
          <p:cNvSpPr txBox="1"/>
          <p:nvPr/>
        </p:nvSpPr>
        <p:spPr>
          <a:xfrm>
            <a:off x="8990536" y="1621197"/>
            <a:ext cx="1482436" cy="769441"/>
          </a:xfrm>
          <a:prstGeom prst="rect">
            <a:avLst/>
          </a:prstGeom>
          <a:noFill/>
        </p:spPr>
        <p:txBody>
          <a:bodyPr wrap="square" rtlCol="0">
            <a:spAutoFit/>
          </a:bodyPr>
          <a:lstStyle/>
          <a:p>
            <a:r>
              <a:rPr lang="en-US" sz="4400" b="1" dirty="0"/>
              <a:t>03</a:t>
            </a:r>
          </a:p>
        </p:txBody>
      </p:sp>
      <p:sp>
        <p:nvSpPr>
          <p:cNvPr id="21" name="Rectangle 20"/>
          <p:cNvSpPr/>
          <p:nvPr/>
        </p:nvSpPr>
        <p:spPr>
          <a:xfrm>
            <a:off x="0" y="0"/>
            <a:ext cx="28575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FA1513F-4D53-46B2-B27F-205B3F8577F1}"/>
              </a:ext>
            </a:extLst>
          </p:cNvPr>
          <p:cNvSpPr txBox="1"/>
          <p:nvPr/>
        </p:nvSpPr>
        <p:spPr>
          <a:xfrm>
            <a:off x="4750084" y="2459517"/>
            <a:ext cx="2998655" cy="3693319"/>
          </a:xfrm>
          <a:prstGeom prst="rect">
            <a:avLst/>
          </a:prstGeom>
          <a:noFill/>
        </p:spPr>
        <p:txBody>
          <a:bodyPr wrap="square" rtlCol="0">
            <a:spAutoFit/>
          </a:bodyPr>
          <a:lstStyle/>
          <a:p>
            <a:pPr algn="ctr"/>
            <a:r>
              <a:rPr lang="af-ZA" dirty="0"/>
              <a:t>At the outset, the focus was on enhancing data clarity by replacing blank entries within the Shipping and Manufacturer columns with the placeholder "undefined". Subsequently, efforts were made to refine specific rows, addressing individual cases where appropriate. I used if and isblank functions: </a:t>
            </a:r>
          </a:p>
          <a:p>
            <a:pPr algn="ctr"/>
            <a:r>
              <a:rPr lang="af-ZA" dirty="0"/>
              <a:t>=if(isblank($I2),”undefined”, $I2)</a:t>
            </a:r>
          </a:p>
        </p:txBody>
      </p:sp>
      <p:sp>
        <p:nvSpPr>
          <p:cNvPr id="16" name="TextBox 15">
            <a:extLst>
              <a:ext uri="{FF2B5EF4-FFF2-40B4-BE49-F238E27FC236}">
                <a16:creationId xmlns:a16="http://schemas.microsoft.com/office/drawing/2014/main" id="{8ACA2E55-6D2D-4B6A-AFBB-B5519517DC1D}"/>
              </a:ext>
            </a:extLst>
          </p:cNvPr>
          <p:cNvSpPr txBox="1"/>
          <p:nvPr/>
        </p:nvSpPr>
        <p:spPr>
          <a:xfrm>
            <a:off x="8990536" y="2459517"/>
            <a:ext cx="2998655" cy="2585323"/>
          </a:xfrm>
          <a:prstGeom prst="rect">
            <a:avLst/>
          </a:prstGeom>
          <a:noFill/>
        </p:spPr>
        <p:txBody>
          <a:bodyPr wrap="square" rtlCol="0">
            <a:spAutoFit/>
          </a:bodyPr>
          <a:lstStyle/>
          <a:p>
            <a:pPr algn="ctr"/>
            <a:r>
              <a:rPr lang="en-US" dirty="0"/>
              <a:t>After filtering the Price Currency column, it revealed two currency types: CAD and USD. With only one CAD row, a decision was made to convert it to USD aligning it with the prevailing currency condition, for consistency and clarity during analysis..</a:t>
            </a:r>
            <a:endParaRPr lang="af-ZA" dirty="0"/>
          </a:p>
        </p:txBody>
      </p:sp>
    </p:spTree>
    <p:extLst>
      <p:ext uri="{BB962C8B-B14F-4D97-AF65-F5344CB8AC3E}">
        <p14:creationId xmlns:p14="http://schemas.microsoft.com/office/powerpoint/2010/main" val="1635216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ounded Rectangle 14"/>
          <p:cNvSpPr/>
          <p:nvPr/>
        </p:nvSpPr>
        <p:spPr>
          <a:xfrm>
            <a:off x="8921315" y="1621197"/>
            <a:ext cx="3137096" cy="5084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itle 3">
            <a:extLst>
              <a:ext uri="{FF2B5EF4-FFF2-40B4-BE49-F238E27FC236}">
                <a16:creationId xmlns:a16="http://schemas.microsoft.com/office/drawing/2014/main" id="{FAD2AE59-5630-4D5C-83A9-4CDEF4D7DCFB}"/>
              </a:ext>
            </a:extLst>
          </p:cNvPr>
          <p:cNvSpPr>
            <a:spLocks noGrp="1"/>
          </p:cNvSpPr>
          <p:nvPr>
            <p:ph type="title"/>
          </p:nvPr>
        </p:nvSpPr>
        <p:spPr>
          <a:xfrm>
            <a:off x="0" y="211016"/>
            <a:ext cx="12192000" cy="846876"/>
          </a:xfrm>
        </p:spPr>
        <p:txBody>
          <a:bodyPr/>
          <a:lstStyle/>
          <a:p>
            <a:pPr lvl="0" algn="ctr"/>
            <a:r>
              <a:rPr lang="en-US" dirty="0">
                <a:solidFill>
                  <a:schemeClr val="bg1"/>
                </a:solidFill>
              </a:rPr>
              <a:t>STEPS IN EXCEL</a:t>
            </a:r>
          </a:p>
        </p:txBody>
      </p:sp>
      <p:sp>
        <p:nvSpPr>
          <p:cNvPr id="9" name="TextBox 8"/>
          <p:cNvSpPr txBox="1"/>
          <p:nvPr/>
        </p:nvSpPr>
        <p:spPr>
          <a:xfrm>
            <a:off x="578853" y="1621197"/>
            <a:ext cx="1482436" cy="769441"/>
          </a:xfrm>
          <a:prstGeom prst="rect">
            <a:avLst/>
          </a:prstGeom>
          <a:noFill/>
        </p:spPr>
        <p:txBody>
          <a:bodyPr wrap="square" rtlCol="0">
            <a:spAutoFit/>
          </a:bodyPr>
          <a:lstStyle/>
          <a:p>
            <a:r>
              <a:rPr lang="en-US" sz="4400" b="1" dirty="0">
                <a:solidFill>
                  <a:schemeClr val="bg1"/>
                </a:solidFill>
              </a:rPr>
              <a:t>01</a:t>
            </a:r>
          </a:p>
        </p:txBody>
      </p:sp>
      <p:sp>
        <p:nvSpPr>
          <p:cNvPr id="10" name="TextBox 9"/>
          <p:cNvSpPr txBox="1"/>
          <p:nvPr/>
        </p:nvSpPr>
        <p:spPr>
          <a:xfrm>
            <a:off x="578854" y="2459517"/>
            <a:ext cx="2998655" cy="3693319"/>
          </a:xfrm>
          <a:prstGeom prst="rect">
            <a:avLst/>
          </a:prstGeom>
          <a:noFill/>
        </p:spPr>
        <p:txBody>
          <a:bodyPr wrap="square" rtlCol="0">
            <a:spAutoFit/>
          </a:bodyPr>
          <a:lstStyle/>
          <a:p>
            <a:pPr algn="ctr"/>
            <a:r>
              <a:rPr lang="en-US" dirty="0">
                <a:solidFill>
                  <a:schemeClr val="bg1"/>
                </a:solidFill>
              </a:rPr>
              <a:t>To ensure uniformity, the initial step involved selecting the entire dataset by pressing </a:t>
            </a:r>
            <a:r>
              <a:rPr lang="af-ZA" dirty="0">
                <a:solidFill>
                  <a:schemeClr val="bg1"/>
                </a:solidFill>
              </a:rPr>
              <a:t>Ctrl+A. </a:t>
            </a:r>
            <a:r>
              <a:rPr lang="en-US" dirty="0">
                <a:solidFill>
                  <a:schemeClr val="bg1"/>
                </a:solidFill>
              </a:rPr>
              <a:t>Subsequently, the alignment of all columns was standardized to the left for a cohesive presentation of data. This uniform alignment facilitates clarity and ease of interpretation across the dataset.</a:t>
            </a:r>
          </a:p>
          <a:p>
            <a:endParaRPr lang="en-US" dirty="0">
              <a:solidFill>
                <a:schemeClr val="bg1"/>
              </a:solidFill>
            </a:endParaRPr>
          </a:p>
        </p:txBody>
      </p:sp>
      <p:sp>
        <p:nvSpPr>
          <p:cNvPr id="11" name="TextBox 10"/>
          <p:cNvSpPr txBox="1"/>
          <p:nvPr/>
        </p:nvSpPr>
        <p:spPr>
          <a:xfrm>
            <a:off x="4750084" y="1621197"/>
            <a:ext cx="1482436" cy="769441"/>
          </a:xfrm>
          <a:prstGeom prst="rect">
            <a:avLst/>
          </a:prstGeom>
          <a:noFill/>
        </p:spPr>
        <p:txBody>
          <a:bodyPr wrap="square" rtlCol="0">
            <a:spAutoFit/>
          </a:bodyPr>
          <a:lstStyle/>
          <a:p>
            <a:r>
              <a:rPr lang="en-US" sz="4400" b="1" dirty="0">
                <a:solidFill>
                  <a:schemeClr val="bg1"/>
                </a:solidFill>
              </a:rPr>
              <a:t>02</a:t>
            </a:r>
          </a:p>
        </p:txBody>
      </p:sp>
      <p:sp>
        <p:nvSpPr>
          <p:cNvPr id="13" name="TextBox 12"/>
          <p:cNvSpPr txBox="1"/>
          <p:nvPr/>
        </p:nvSpPr>
        <p:spPr>
          <a:xfrm>
            <a:off x="8990536" y="1621197"/>
            <a:ext cx="1482436" cy="769441"/>
          </a:xfrm>
          <a:prstGeom prst="rect">
            <a:avLst/>
          </a:prstGeom>
          <a:noFill/>
        </p:spPr>
        <p:txBody>
          <a:bodyPr wrap="square" rtlCol="0">
            <a:spAutoFit/>
          </a:bodyPr>
          <a:lstStyle/>
          <a:p>
            <a:r>
              <a:rPr lang="en-US" sz="4400" b="1" dirty="0"/>
              <a:t>03</a:t>
            </a:r>
          </a:p>
        </p:txBody>
      </p:sp>
      <p:sp>
        <p:nvSpPr>
          <p:cNvPr id="21" name="Rectangle 20"/>
          <p:cNvSpPr/>
          <p:nvPr/>
        </p:nvSpPr>
        <p:spPr>
          <a:xfrm>
            <a:off x="0" y="0"/>
            <a:ext cx="28575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FA1513F-4D53-46B2-B27F-205B3F8577F1}"/>
              </a:ext>
            </a:extLst>
          </p:cNvPr>
          <p:cNvSpPr txBox="1"/>
          <p:nvPr/>
        </p:nvSpPr>
        <p:spPr>
          <a:xfrm>
            <a:off x="4750084" y="2459517"/>
            <a:ext cx="2998655" cy="3693319"/>
          </a:xfrm>
          <a:prstGeom prst="rect">
            <a:avLst/>
          </a:prstGeom>
          <a:noFill/>
        </p:spPr>
        <p:txBody>
          <a:bodyPr wrap="square" rtlCol="0">
            <a:spAutoFit/>
          </a:bodyPr>
          <a:lstStyle/>
          <a:p>
            <a:pPr algn="ctr"/>
            <a:r>
              <a:rPr lang="af-ZA" dirty="0">
                <a:solidFill>
                  <a:schemeClr val="bg1"/>
                </a:solidFill>
              </a:rPr>
              <a:t>At the outset, the focus was on enhancing data clarity by replacing blank entries within the Shipping and Manufacturer columns with the placeholder "undefined". Subsequently, efforts were made to refine specific rows, addressing individual cases where appropriate. I used if and isblank functions: </a:t>
            </a:r>
          </a:p>
          <a:p>
            <a:pPr algn="ctr"/>
            <a:r>
              <a:rPr lang="af-ZA" dirty="0">
                <a:solidFill>
                  <a:schemeClr val="bg1"/>
                </a:solidFill>
              </a:rPr>
              <a:t>=if(isblank($I2),”undefined”, $I2)</a:t>
            </a:r>
          </a:p>
        </p:txBody>
      </p:sp>
      <p:sp>
        <p:nvSpPr>
          <p:cNvPr id="16" name="TextBox 15">
            <a:extLst>
              <a:ext uri="{FF2B5EF4-FFF2-40B4-BE49-F238E27FC236}">
                <a16:creationId xmlns:a16="http://schemas.microsoft.com/office/drawing/2014/main" id="{8ACA2E55-6D2D-4B6A-AFBB-B5519517DC1D}"/>
              </a:ext>
            </a:extLst>
          </p:cNvPr>
          <p:cNvSpPr txBox="1"/>
          <p:nvPr/>
        </p:nvSpPr>
        <p:spPr>
          <a:xfrm>
            <a:off x="8990536" y="2459517"/>
            <a:ext cx="2998655" cy="2585323"/>
          </a:xfrm>
          <a:prstGeom prst="rect">
            <a:avLst/>
          </a:prstGeom>
          <a:noFill/>
        </p:spPr>
        <p:txBody>
          <a:bodyPr wrap="square" rtlCol="0">
            <a:spAutoFit/>
          </a:bodyPr>
          <a:lstStyle/>
          <a:p>
            <a:pPr algn="ctr"/>
            <a:r>
              <a:rPr lang="en-US" dirty="0"/>
              <a:t>After filtering the Price Currency column, it revealed two currency types: CAD and USD. With only one CAD row, a decision was made to convert it to USD aligning it with the prevailing currency condition, for consistency and clarity during analysis.</a:t>
            </a:r>
            <a:endParaRPr lang="af-ZA" dirty="0"/>
          </a:p>
        </p:txBody>
      </p:sp>
    </p:spTree>
    <p:extLst>
      <p:ext uri="{BB962C8B-B14F-4D97-AF65-F5344CB8AC3E}">
        <p14:creationId xmlns:p14="http://schemas.microsoft.com/office/powerpoint/2010/main" val="1546716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ounded Rectangle 14"/>
          <p:cNvSpPr/>
          <p:nvPr/>
        </p:nvSpPr>
        <p:spPr>
          <a:xfrm>
            <a:off x="509633" y="1621197"/>
            <a:ext cx="3137096" cy="5084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itle 3">
            <a:extLst>
              <a:ext uri="{FF2B5EF4-FFF2-40B4-BE49-F238E27FC236}">
                <a16:creationId xmlns:a16="http://schemas.microsoft.com/office/drawing/2014/main" id="{FAD2AE59-5630-4D5C-83A9-4CDEF4D7DCFB}"/>
              </a:ext>
            </a:extLst>
          </p:cNvPr>
          <p:cNvSpPr>
            <a:spLocks noGrp="1"/>
          </p:cNvSpPr>
          <p:nvPr>
            <p:ph type="title"/>
          </p:nvPr>
        </p:nvSpPr>
        <p:spPr>
          <a:xfrm>
            <a:off x="0" y="211016"/>
            <a:ext cx="12192000" cy="846876"/>
          </a:xfrm>
        </p:spPr>
        <p:txBody>
          <a:bodyPr/>
          <a:lstStyle/>
          <a:p>
            <a:pPr lvl="0" algn="ctr"/>
            <a:r>
              <a:rPr lang="en-US" b="1" cap="all" dirty="0">
                <a:solidFill>
                  <a:schemeClr val="bg1"/>
                </a:solidFill>
              </a:rPr>
              <a:t>STEPS IN EXCEL</a:t>
            </a:r>
            <a:r>
              <a:rPr lang="az-Latn-AZ" b="1" cap="all" dirty="0">
                <a:solidFill>
                  <a:schemeClr val="bg1"/>
                </a:solidFill>
              </a:rPr>
              <a:t> </a:t>
            </a:r>
            <a:endParaRPr lang="en-US" dirty="0">
              <a:solidFill>
                <a:schemeClr val="bg1"/>
              </a:solidFill>
            </a:endParaRPr>
          </a:p>
        </p:txBody>
      </p:sp>
      <p:sp>
        <p:nvSpPr>
          <p:cNvPr id="9" name="TextBox 8"/>
          <p:cNvSpPr txBox="1"/>
          <p:nvPr/>
        </p:nvSpPr>
        <p:spPr>
          <a:xfrm>
            <a:off x="578853" y="1621197"/>
            <a:ext cx="1482436" cy="769441"/>
          </a:xfrm>
          <a:prstGeom prst="rect">
            <a:avLst/>
          </a:prstGeom>
          <a:noFill/>
        </p:spPr>
        <p:txBody>
          <a:bodyPr wrap="square" rtlCol="0">
            <a:spAutoFit/>
          </a:bodyPr>
          <a:lstStyle/>
          <a:p>
            <a:r>
              <a:rPr lang="en-US" sz="4400" b="1" dirty="0"/>
              <a:t>04</a:t>
            </a:r>
          </a:p>
        </p:txBody>
      </p:sp>
      <p:sp>
        <p:nvSpPr>
          <p:cNvPr id="10" name="TextBox 9"/>
          <p:cNvSpPr txBox="1"/>
          <p:nvPr/>
        </p:nvSpPr>
        <p:spPr>
          <a:xfrm>
            <a:off x="578854" y="2459517"/>
            <a:ext cx="2998655" cy="3139321"/>
          </a:xfrm>
          <a:prstGeom prst="rect">
            <a:avLst/>
          </a:prstGeom>
          <a:noFill/>
        </p:spPr>
        <p:txBody>
          <a:bodyPr wrap="square" rtlCol="0">
            <a:spAutoFit/>
          </a:bodyPr>
          <a:lstStyle/>
          <a:p>
            <a:pPr algn="ctr"/>
            <a:r>
              <a:rPr lang="en-US" dirty="0"/>
              <a:t>The Price and Price Currency columns were merged by converting the Price column to USD currency format, ensuring precision through rounding. Following this consolidation, the Price Currency column was subsequently removed for a streamlined and cohesive dataset.</a:t>
            </a:r>
          </a:p>
        </p:txBody>
      </p:sp>
      <p:sp>
        <p:nvSpPr>
          <p:cNvPr id="21" name="Rectangle 20"/>
          <p:cNvSpPr/>
          <p:nvPr/>
        </p:nvSpPr>
        <p:spPr>
          <a:xfrm>
            <a:off x="0" y="0"/>
            <a:ext cx="28575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2355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ounded Rectangle 14"/>
          <p:cNvSpPr/>
          <p:nvPr/>
        </p:nvSpPr>
        <p:spPr>
          <a:xfrm>
            <a:off x="4711110" y="1621197"/>
            <a:ext cx="3137096" cy="5084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itle 3">
            <a:extLst>
              <a:ext uri="{FF2B5EF4-FFF2-40B4-BE49-F238E27FC236}">
                <a16:creationId xmlns:a16="http://schemas.microsoft.com/office/drawing/2014/main" id="{FAD2AE59-5630-4D5C-83A9-4CDEF4D7DCFB}"/>
              </a:ext>
            </a:extLst>
          </p:cNvPr>
          <p:cNvSpPr>
            <a:spLocks noGrp="1"/>
          </p:cNvSpPr>
          <p:nvPr>
            <p:ph type="title"/>
          </p:nvPr>
        </p:nvSpPr>
        <p:spPr>
          <a:xfrm>
            <a:off x="0" y="211016"/>
            <a:ext cx="12192000" cy="846876"/>
          </a:xfrm>
        </p:spPr>
        <p:txBody>
          <a:bodyPr/>
          <a:lstStyle/>
          <a:p>
            <a:pPr lvl="0" algn="ctr"/>
            <a:r>
              <a:rPr lang="en-US" b="1" cap="all" dirty="0">
                <a:solidFill>
                  <a:schemeClr val="bg1"/>
                </a:solidFill>
              </a:rPr>
              <a:t>STEPS IN EXCEL</a:t>
            </a:r>
            <a:r>
              <a:rPr lang="az-Latn-AZ" b="1" cap="all" dirty="0">
                <a:solidFill>
                  <a:schemeClr val="bg1"/>
                </a:solidFill>
              </a:rPr>
              <a:t> </a:t>
            </a:r>
            <a:endParaRPr lang="en-US" dirty="0">
              <a:solidFill>
                <a:schemeClr val="bg1"/>
              </a:solidFill>
            </a:endParaRPr>
          </a:p>
        </p:txBody>
      </p:sp>
      <p:sp>
        <p:nvSpPr>
          <p:cNvPr id="9" name="TextBox 8"/>
          <p:cNvSpPr txBox="1"/>
          <p:nvPr/>
        </p:nvSpPr>
        <p:spPr>
          <a:xfrm>
            <a:off x="578853" y="1621197"/>
            <a:ext cx="1482436" cy="769441"/>
          </a:xfrm>
          <a:prstGeom prst="rect">
            <a:avLst/>
          </a:prstGeom>
          <a:noFill/>
        </p:spPr>
        <p:txBody>
          <a:bodyPr wrap="square" rtlCol="0">
            <a:spAutoFit/>
          </a:bodyPr>
          <a:lstStyle/>
          <a:p>
            <a:r>
              <a:rPr lang="en-US" sz="4400" b="1" dirty="0">
                <a:solidFill>
                  <a:schemeClr val="bg1"/>
                </a:solidFill>
              </a:rPr>
              <a:t>04</a:t>
            </a:r>
          </a:p>
        </p:txBody>
      </p:sp>
      <p:sp>
        <p:nvSpPr>
          <p:cNvPr id="10" name="TextBox 9"/>
          <p:cNvSpPr txBox="1"/>
          <p:nvPr/>
        </p:nvSpPr>
        <p:spPr>
          <a:xfrm>
            <a:off x="578854" y="2459517"/>
            <a:ext cx="2998655" cy="3139321"/>
          </a:xfrm>
          <a:prstGeom prst="rect">
            <a:avLst/>
          </a:prstGeom>
          <a:noFill/>
        </p:spPr>
        <p:txBody>
          <a:bodyPr wrap="square" rtlCol="0">
            <a:spAutoFit/>
          </a:bodyPr>
          <a:lstStyle/>
          <a:p>
            <a:pPr algn="ctr"/>
            <a:r>
              <a:rPr lang="en-US" dirty="0">
                <a:solidFill>
                  <a:schemeClr val="bg1"/>
                </a:solidFill>
              </a:rPr>
              <a:t>The Price and Price Currency columns were merged by converting the Price column to USD currency format, ensuring precision through rounding. Following this consolidation, the Price Currency column was subsequently removed for a streamlined and cohesive dataset.</a:t>
            </a:r>
          </a:p>
        </p:txBody>
      </p:sp>
      <p:sp>
        <p:nvSpPr>
          <p:cNvPr id="11" name="TextBox 10"/>
          <p:cNvSpPr txBox="1"/>
          <p:nvPr/>
        </p:nvSpPr>
        <p:spPr>
          <a:xfrm>
            <a:off x="4750084" y="1621197"/>
            <a:ext cx="1482436" cy="769441"/>
          </a:xfrm>
          <a:prstGeom prst="rect">
            <a:avLst/>
          </a:prstGeom>
          <a:noFill/>
        </p:spPr>
        <p:txBody>
          <a:bodyPr wrap="square" rtlCol="0">
            <a:spAutoFit/>
          </a:bodyPr>
          <a:lstStyle/>
          <a:p>
            <a:r>
              <a:rPr lang="en-US" sz="4400" b="1" dirty="0"/>
              <a:t>05</a:t>
            </a:r>
          </a:p>
        </p:txBody>
      </p:sp>
      <p:sp>
        <p:nvSpPr>
          <p:cNvPr id="21" name="Rectangle 20"/>
          <p:cNvSpPr/>
          <p:nvPr/>
        </p:nvSpPr>
        <p:spPr>
          <a:xfrm>
            <a:off x="0" y="0"/>
            <a:ext cx="28575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FA1513F-4D53-46B2-B27F-205B3F8577F1}"/>
              </a:ext>
            </a:extLst>
          </p:cNvPr>
          <p:cNvSpPr txBox="1"/>
          <p:nvPr/>
        </p:nvSpPr>
        <p:spPr>
          <a:xfrm>
            <a:off x="4653265" y="2390638"/>
            <a:ext cx="3252785" cy="3970318"/>
          </a:xfrm>
          <a:prstGeom prst="rect">
            <a:avLst/>
          </a:prstGeom>
          <a:noFill/>
        </p:spPr>
        <p:txBody>
          <a:bodyPr wrap="square" rtlCol="0">
            <a:spAutoFit/>
          </a:bodyPr>
          <a:lstStyle/>
          <a:p>
            <a:pPr algn="ctr"/>
            <a:r>
              <a:rPr lang="en-US" dirty="0"/>
              <a:t>Addressing irregularities in the Product Availability column, a systematic organization was implemented to standardize entries. Similar values, such as </a:t>
            </a:r>
            <a:r>
              <a:rPr lang="af-ZA" dirty="0"/>
              <a:t>"available", "in stock", "true" and "yes" were consolidated </a:t>
            </a:r>
            <a:r>
              <a:rPr lang="en-US" dirty="0"/>
              <a:t>and recorded uniformly as "In Stock". This process was repeated for other entries, resulting in a refined dataset featuring distinct categories: "In Stock", "Out Of Stock", "Special Order" and "Undefined".</a:t>
            </a:r>
            <a:endParaRPr lang="af-ZA" dirty="0"/>
          </a:p>
        </p:txBody>
      </p:sp>
    </p:spTree>
    <p:extLst>
      <p:ext uri="{BB962C8B-B14F-4D97-AF65-F5344CB8AC3E}">
        <p14:creationId xmlns:p14="http://schemas.microsoft.com/office/powerpoint/2010/main" val="4019600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ounded Rectangle 14"/>
          <p:cNvSpPr/>
          <p:nvPr/>
        </p:nvSpPr>
        <p:spPr>
          <a:xfrm>
            <a:off x="8002870" y="1621197"/>
            <a:ext cx="3955768" cy="5084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itle 3">
            <a:extLst>
              <a:ext uri="{FF2B5EF4-FFF2-40B4-BE49-F238E27FC236}">
                <a16:creationId xmlns:a16="http://schemas.microsoft.com/office/drawing/2014/main" id="{FAD2AE59-5630-4D5C-83A9-4CDEF4D7DCFB}"/>
              </a:ext>
            </a:extLst>
          </p:cNvPr>
          <p:cNvSpPr>
            <a:spLocks noGrp="1"/>
          </p:cNvSpPr>
          <p:nvPr>
            <p:ph type="title"/>
          </p:nvPr>
        </p:nvSpPr>
        <p:spPr>
          <a:xfrm>
            <a:off x="0" y="211016"/>
            <a:ext cx="12192000" cy="846876"/>
          </a:xfrm>
        </p:spPr>
        <p:txBody>
          <a:bodyPr/>
          <a:lstStyle/>
          <a:p>
            <a:pPr lvl="0" algn="ctr"/>
            <a:r>
              <a:rPr lang="en-US" b="1" cap="all" dirty="0">
                <a:solidFill>
                  <a:schemeClr val="bg1"/>
                </a:solidFill>
              </a:rPr>
              <a:t>STEPS IN EXCEL</a:t>
            </a:r>
            <a:r>
              <a:rPr lang="az-Latn-AZ" b="1" cap="all" dirty="0">
                <a:solidFill>
                  <a:schemeClr val="bg1"/>
                </a:solidFill>
              </a:rPr>
              <a:t> </a:t>
            </a:r>
            <a:endParaRPr lang="en-US" dirty="0">
              <a:solidFill>
                <a:schemeClr val="bg1"/>
              </a:solidFill>
            </a:endParaRPr>
          </a:p>
        </p:txBody>
      </p:sp>
      <p:sp>
        <p:nvSpPr>
          <p:cNvPr id="9" name="TextBox 8"/>
          <p:cNvSpPr txBox="1"/>
          <p:nvPr/>
        </p:nvSpPr>
        <p:spPr>
          <a:xfrm>
            <a:off x="578853" y="1621197"/>
            <a:ext cx="1482436" cy="769441"/>
          </a:xfrm>
          <a:prstGeom prst="rect">
            <a:avLst/>
          </a:prstGeom>
          <a:noFill/>
        </p:spPr>
        <p:txBody>
          <a:bodyPr wrap="square" rtlCol="0">
            <a:spAutoFit/>
          </a:bodyPr>
          <a:lstStyle/>
          <a:p>
            <a:r>
              <a:rPr lang="en-US" sz="4400" b="1" dirty="0">
                <a:solidFill>
                  <a:schemeClr val="bg1"/>
                </a:solidFill>
              </a:rPr>
              <a:t>04</a:t>
            </a:r>
          </a:p>
        </p:txBody>
      </p:sp>
      <p:sp>
        <p:nvSpPr>
          <p:cNvPr id="10" name="TextBox 9"/>
          <p:cNvSpPr txBox="1"/>
          <p:nvPr/>
        </p:nvSpPr>
        <p:spPr>
          <a:xfrm>
            <a:off x="578854" y="2459517"/>
            <a:ext cx="2998655" cy="3139321"/>
          </a:xfrm>
          <a:prstGeom prst="rect">
            <a:avLst/>
          </a:prstGeom>
          <a:noFill/>
        </p:spPr>
        <p:txBody>
          <a:bodyPr wrap="square" rtlCol="0">
            <a:spAutoFit/>
          </a:bodyPr>
          <a:lstStyle/>
          <a:p>
            <a:pPr algn="ctr"/>
            <a:r>
              <a:rPr lang="en-US" dirty="0">
                <a:solidFill>
                  <a:schemeClr val="bg1"/>
                </a:solidFill>
              </a:rPr>
              <a:t>The Price and Price Currency columns were merged by converting the Price column to USD currency format, ensuring precision through rounding. Following this consolidation, the Price Currency column was subsequently removed for a streamlined and cohesive dataset.</a:t>
            </a:r>
          </a:p>
        </p:txBody>
      </p:sp>
      <p:sp>
        <p:nvSpPr>
          <p:cNvPr id="11" name="TextBox 10"/>
          <p:cNvSpPr txBox="1"/>
          <p:nvPr/>
        </p:nvSpPr>
        <p:spPr>
          <a:xfrm>
            <a:off x="4750084" y="1621197"/>
            <a:ext cx="1482436" cy="769441"/>
          </a:xfrm>
          <a:prstGeom prst="rect">
            <a:avLst/>
          </a:prstGeom>
          <a:noFill/>
        </p:spPr>
        <p:txBody>
          <a:bodyPr wrap="square" rtlCol="0">
            <a:spAutoFit/>
          </a:bodyPr>
          <a:lstStyle/>
          <a:p>
            <a:r>
              <a:rPr lang="en-US" sz="4400" b="1" dirty="0">
                <a:solidFill>
                  <a:schemeClr val="bg1"/>
                </a:solidFill>
              </a:rPr>
              <a:t>05</a:t>
            </a:r>
          </a:p>
        </p:txBody>
      </p:sp>
      <p:sp>
        <p:nvSpPr>
          <p:cNvPr id="21" name="Rectangle 20"/>
          <p:cNvSpPr/>
          <p:nvPr/>
        </p:nvSpPr>
        <p:spPr>
          <a:xfrm>
            <a:off x="0" y="0"/>
            <a:ext cx="28575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FA1513F-4D53-46B2-B27F-205B3F8577F1}"/>
              </a:ext>
            </a:extLst>
          </p:cNvPr>
          <p:cNvSpPr txBox="1"/>
          <p:nvPr/>
        </p:nvSpPr>
        <p:spPr>
          <a:xfrm>
            <a:off x="4653265" y="2390638"/>
            <a:ext cx="3252785" cy="3970318"/>
          </a:xfrm>
          <a:prstGeom prst="rect">
            <a:avLst/>
          </a:prstGeom>
          <a:noFill/>
        </p:spPr>
        <p:txBody>
          <a:bodyPr wrap="square" rtlCol="0">
            <a:spAutoFit/>
          </a:bodyPr>
          <a:lstStyle/>
          <a:p>
            <a:pPr algn="ctr"/>
            <a:r>
              <a:rPr lang="en-US" dirty="0">
                <a:solidFill>
                  <a:schemeClr val="bg1"/>
                </a:solidFill>
              </a:rPr>
              <a:t>Addressing irregularities in the Product Availability column, a systematic organization was implemented to standardize entries. Similar values, such as </a:t>
            </a:r>
            <a:r>
              <a:rPr lang="af-ZA" dirty="0">
                <a:solidFill>
                  <a:schemeClr val="bg1"/>
                </a:solidFill>
              </a:rPr>
              <a:t>"available", "in stock", "true" and "yes" were consolidated </a:t>
            </a:r>
            <a:r>
              <a:rPr lang="en-US" dirty="0">
                <a:solidFill>
                  <a:schemeClr val="bg1"/>
                </a:solidFill>
              </a:rPr>
              <a:t>and recorded uniformly as "In Stock". This process was repeated for other entries, resulting in a refined dataset featuring distinct categories: "In Stock", "Out Of Stock", "Special Order" and "Undefined".</a:t>
            </a:r>
            <a:endParaRPr lang="af-ZA" dirty="0">
              <a:solidFill>
                <a:schemeClr val="bg1"/>
              </a:solidFill>
            </a:endParaRPr>
          </a:p>
        </p:txBody>
      </p:sp>
      <p:sp>
        <p:nvSpPr>
          <p:cNvPr id="12" name="TextBox 11">
            <a:extLst>
              <a:ext uri="{FF2B5EF4-FFF2-40B4-BE49-F238E27FC236}">
                <a16:creationId xmlns:a16="http://schemas.microsoft.com/office/drawing/2014/main" id="{2D6AA67E-51D7-4342-B3B3-E73B30819F07}"/>
              </a:ext>
            </a:extLst>
          </p:cNvPr>
          <p:cNvSpPr txBox="1"/>
          <p:nvPr/>
        </p:nvSpPr>
        <p:spPr>
          <a:xfrm>
            <a:off x="8390324" y="1690076"/>
            <a:ext cx="1482436" cy="769441"/>
          </a:xfrm>
          <a:prstGeom prst="rect">
            <a:avLst/>
          </a:prstGeom>
          <a:noFill/>
        </p:spPr>
        <p:txBody>
          <a:bodyPr wrap="square" rtlCol="0">
            <a:spAutoFit/>
          </a:bodyPr>
          <a:lstStyle/>
          <a:p>
            <a:r>
              <a:rPr lang="en-US" sz="4400" b="1" dirty="0"/>
              <a:t>06</a:t>
            </a:r>
          </a:p>
        </p:txBody>
      </p:sp>
      <p:sp>
        <p:nvSpPr>
          <p:cNvPr id="13" name="TextBox 12">
            <a:extLst>
              <a:ext uri="{FF2B5EF4-FFF2-40B4-BE49-F238E27FC236}">
                <a16:creationId xmlns:a16="http://schemas.microsoft.com/office/drawing/2014/main" id="{9360FF01-E2D7-4587-A92C-9376DDE5C9AE}"/>
              </a:ext>
            </a:extLst>
          </p:cNvPr>
          <p:cNvSpPr txBox="1"/>
          <p:nvPr/>
        </p:nvSpPr>
        <p:spPr>
          <a:xfrm>
            <a:off x="7914689" y="2368890"/>
            <a:ext cx="4097812" cy="4278094"/>
          </a:xfrm>
          <a:prstGeom prst="rect">
            <a:avLst/>
          </a:prstGeom>
          <a:noFill/>
        </p:spPr>
        <p:txBody>
          <a:bodyPr wrap="square" rtlCol="0">
            <a:spAutoFit/>
          </a:bodyPr>
          <a:lstStyle/>
          <a:p>
            <a:pPr algn="ctr"/>
            <a:r>
              <a:rPr lang="en-US" sz="1700" dirty="0"/>
              <a:t>Upon reviewing the Product Condition column, irregularities akin to those in the Product Availability column were identified. To address this, a similar consolidation approach was applied. Rows such as "Seller refurbished", "Refurbished" and "Manufacturer refurbished" were combined and uniformly recorded as "Refurbished". The result of this effort yielded a streamlined and categorized dataset, now featuring only "New", "Refurbished" and "Used" conditions:</a:t>
            </a:r>
          </a:p>
          <a:p>
            <a:pPr algn="ctr"/>
            <a:r>
              <a:rPr lang="af-ZA" sz="1700" dirty="0"/>
              <a:t>=if(isnumber(search(“New”,$E2)), “New”, if(isnumber (search(“Refurbished”,$E2)), “Refurbished”, ”, if(isnumber (search(“Pre-Owned”,$E2)), “Used”, ”,$E2)))</a:t>
            </a:r>
          </a:p>
        </p:txBody>
      </p:sp>
    </p:spTree>
    <p:extLst>
      <p:ext uri="{BB962C8B-B14F-4D97-AF65-F5344CB8AC3E}">
        <p14:creationId xmlns:p14="http://schemas.microsoft.com/office/powerpoint/2010/main" val="2981998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ounded Rectangle 14"/>
          <p:cNvSpPr/>
          <p:nvPr/>
        </p:nvSpPr>
        <p:spPr>
          <a:xfrm>
            <a:off x="509633" y="1621197"/>
            <a:ext cx="3305129" cy="5084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itle 3">
            <a:extLst>
              <a:ext uri="{FF2B5EF4-FFF2-40B4-BE49-F238E27FC236}">
                <a16:creationId xmlns:a16="http://schemas.microsoft.com/office/drawing/2014/main" id="{FAD2AE59-5630-4D5C-83A9-4CDEF4D7DCFB}"/>
              </a:ext>
            </a:extLst>
          </p:cNvPr>
          <p:cNvSpPr>
            <a:spLocks noGrp="1"/>
          </p:cNvSpPr>
          <p:nvPr>
            <p:ph type="title"/>
          </p:nvPr>
        </p:nvSpPr>
        <p:spPr>
          <a:xfrm>
            <a:off x="0" y="211016"/>
            <a:ext cx="12192000" cy="846876"/>
          </a:xfrm>
        </p:spPr>
        <p:txBody>
          <a:bodyPr/>
          <a:lstStyle/>
          <a:p>
            <a:pPr lvl="0" algn="ctr"/>
            <a:r>
              <a:rPr lang="en-US" b="1" cap="all" dirty="0">
                <a:solidFill>
                  <a:schemeClr val="bg1"/>
                </a:solidFill>
              </a:rPr>
              <a:t>STEPS IN EXCEL</a:t>
            </a:r>
            <a:r>
              <a:rPr lang="az-Latn-AZ" b="1" cap="all" dirty="0">
                <a:solidFill>
                  <a:schemeClr val="bg1"/>
                </a:solidFill>
              </a:rPr>
              <a:t> </a:t>
            </a:r>
            <a:endParaRPr lang="en-US" dirty="0">
              <a:solidFill>
                <a:schemeClr val="bg1"/>
              </a:solidFill>
            </a:endParaRPr>
          </a:p>
        </p:txBody>
      </p:sp>
      <p:sp>
        <p:nvSpPr>
          <p:cNvPr id="9" name="TextBox 8"/>
          <p:cNvSpPr txBox="1"/>
          <p:nvPr/>
        </p:nvSpPr>
        <p:spPr>
          <a:xfrm>
            <a:off x="578853" y="1621197"/>
            <a:ext cx="1482436" cy="769441"/>
          </a:xfrm>
          <a:prstGeom prst="rect">
            <a:avLst/>
          </a:prstGeom>
          <a:noFill/>
        </p:spPr>
        <p:txBody>
          <a:bodyPr wrap="square" rtlCol="0">
            <a:spAutoFit/>
          </a:bodyPr>
          <a:lstStyle/>
          <a:p>
            <a:r>
              <a:rPr lang="en-US" sz="4400" b="1" dirty="0"/>
              <a:t>07</a:t>
            </a:r>
          </a:p>
        </p:txBody>
      </p:sp>
      <p:sp>
        <p:nvSpPr>
          <p:cNvPr id="10" name="TextBox 9"/>
          <p:cNvSpPr txBox="1"/>
          <p:nvPr/>
        </p:nvSpPr>
        <p:spPr>
          <a:xfrm>
            <a:off x="433620" y="2390638"/>
            <a:ext cx="3457154" cy="4247317"/>
          </a:xfrm>
          <a:prstGeom prst="rect">
            <a:avLst/>
          </a:prstGeom>
          <a:noFill/>
        </p:spPr>
        <p:txBody>
          <a:bodyPr wrap="square" rtlCol="0">
            <a:spAutoFit/>
          </a:bodyPr>
          <a:lstStyle/>
          <a:p>
            <a:pPr algn="ctr"/>
            <a:r>
              <a:rPr lang="en-US" dirty="0"/>
              <a:t>In the Shipping column, akin to the irregularities found in Product Condition and Product Availability columns, diverse entries were identified. Entries such as "Shipping charges apply“, "Freight" and numeric values displayed with USD or CAD were found to convey the same meaning. To harmonize and simplify, all these variations were uniformly changed to "Paid Delivery" and additional adjustments were made for consistency and clarity.</a:t>
            </a:r>
          </a:p>
        </p:txBody>
      </p:sp>
      <p:sp>
        <p:nvSpPr>
          <p:cNvPr id="21" name="Rectangle 20"/>
          <p:cNvSpPr/>
          <p:nvPr/>
        </p:nvSpPr>
        <p:spPr>
          <a:xfrm>
            <a:off x="0" y="0"/>
            <a:ext cx="28575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2104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Custom 83">
      <a:dk1>
        <a:sysClr val="windowText" lastClr="000000"/>
      </a:dk1>
      <a:lt1>
        <a:sysClr val="window" lastClr="FFFFFF"/>
      </a:lt1>
      <a:dk2>
        <a:srgbClr val="44546A"/>
      </a:dk2>
      <a:lt2>
        <a:srgbClr val="E7E6E6"/>
      </a:lt2>
      <a:accent1>
        <a:srgbClr val="024873"/>
      </a:accent1>
      <a:accent2>
        <a:srgbClr val="03658C"/>
      </a:accent2>
      <a:accent3>
        <a:srgbClr val="0388A6"/>
      </a:accent3>
      <a:accent4>
        <a:srgbClr val="04ADBF"/>
      </a:accent4>
      <a:accent5>
        <a:srgbClr val="5B9BD5"/>
      </a:accent5>
      <a:accent6>
        <a:srgbClr val="04D9D9"/>
      </a:accent6>
      <a:hlink>
        <a:srgbClr val="0563C1"/>
      </a:hlink>
      <a:folHlink>
        <a:srgbClr val="954F72"/>
      </a:folHlink>
    </a:clrScheme>
    <a:fontScheme name="Custom 118">
      <a:majorFont>
        <a:latin typeface="Selawik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 pitch deck_Win32_JB_v2" id="{0A08F99B-73B1-4377-A04A-CCDBBDCD25D8}" vid="{5CED1285-8ECB-4128-A72E-4C5B72C5D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C9C157-B2BF-48C0-AA17-2CECF9CDD007}">
  <ds:schemaRefs>
    <ds:schemaRef ds:uri="http://schemas.microsoft.com/sharepoint/v3/contenttype/forms"/>
  </ds:schemaRefs>
</ds:datastoreItem>
</file>

<file path=customXml/itemProps2.xml><?xml version="1.0" encoding="utf-8"?>
<ds:datastoreItem xmlns:ds="http://schemas.openxmlformats.org/officeDocument/2006/customXml" ds:itemID="{32C3E0D1-381F-4FED-835E-9337ECD9B239}">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230e9df3-be65-4c73-a93b-d1236ebd677e"/>
    <ds:schemaRef ds:uri="71af3243-3dd4-4a8d-8c0d-dd76da1f02a5"/>
    <ds:schemaRef ds:uri="http://schemas.microsoft.com/sharepoint/v3"/>
    <ds:schemaRef ds:uri="http://www.w3.org/XML/1998/namespace"/>
  </ds:schemaRefs>
</ds:datastoreItem>
</file>

<file path=customXml/itemProps3.xml><?xml version="1.0" encoding="utf-8"?>
<ds:datastoreItem xmlns:ds="http://schemas.openxmlformats.org/officeDocument/2006/customXml" ds:itemID="{64128202-8B3F-47B2-95DE-323A94AC48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2100</Words>
  <Application>Microsoft Office PowerPoint</Application>
  <PresentationFormat>Widescreen</PresentationFormat>
  <Paragraphs>80</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Selawik Semibold</vt:lpstr>
      <vt:lpstr>Source Sans Pro</vt:lpstr>
      <vt:lpstr>Source Sans Pro ExtraLight</vt:lpstr>
      <vt:lpstr>Office Theme</vt:lpstr>
      <vt:lpstr>Sevda Heydarova</vt:lpstr>
      <vt:lpstr>PowerPoint Presentation</vt:lpstr>
      <vt:lpstr>StePS IN EXCEL </vt:lpstr>
      <vt:lpstr>STEPS IN EXCEL</vt:lpstr>
      <vt:lpstr>STEPS IN EXCEL</vt:lpstr>
      <vt:lpstr>STEPS IN EXCEL </vt:lpstr>
      <vt:lpstr>STEPS IN EXCEL </vt:lpstr>
      <vt:lpstr>STEPS IN EXCEL </vt:lpstr>
      <vt:lpstr>STEPS IN EXCEL </vt:lpstr>
      <vt:lpstr>STEPS IN EXCEL </vt:lpstr>
      <vt:lpstr>STEPS IN EXCEL </vt:lpstr>
      <vt:lpstr>Steps in excel </vt:lpstr>
      <vt:lpstr>Steps in excel </vt:lpstr>
      <vt:lpstr>Steps in excel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2021-08-11T22:28:10Z</dcterms:created>
  <dcterms:modified xsi:type="dcterms:W3CDTF">2023-12-27T23:00:30Z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