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84"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ECF38-9EC0-40B3-8DBA-D93D4C6FF838}" v="37" dt="2024-08-07T17:15:29.717"/>
    <p1510:client id="{459DCF35-130A-461A-8896-890698FB95AF}" v="20" dt="2024-08-07T12:45:14.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070" autoAdjust="0"/>
  </p:normalViewPr>
  <p:slideViewPr>
    <p:cSldViewPr snapToGrid="0">
      <p:cViewPr varScale="1">
        <p:scale>
          <a:sx n="64" d="100"/>
          <a:sy n="64" d="100"/>
        </p:scale>
        <p:origin x="12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valdo Medina" userId="43860acd52628d02" providerId="LiveId" clId="{459DCF35-130A-461A-8896-890698FB95AF}"/>
    <pc:docChg chg="undo custSel addSld delSld modSld">
      <pc:chgData name="Osvaldo Medina" userId="43860acd52628d02" providerId="LiveId" clId="{459DCF35-130A-461A-8896-890698FB95AF}" dt="2024-08-07T12:47:34.313" v="725" actId="14100"/>
      <pc:docMkLst>
        <pc:docMk/>
      </pc:docMkLst>
      <pc:sldChg chg="modSp mod">
        <pc:chgData name="Osvaldo Medina" userId="43860acd52628d02" providerId="LiveId" clId="{459DCF35-130A-461A-8896-890698FB95AF}" dt="2024-08-07T12:02:06.092" v="60" actId="20577"/>
        <pc:sldMkLst>
          <pc:docMk/>
          <pc:sldMk cId="2424491698" sldId="256"/>
        </pc:sldMkLst>
        <pc:spChg chg="mod">
          <ac:chgData name="Osvaldo Medina" userId="43860acd52628d02" providerId="LiveId" clId="{459DCF35-130A-461A-8896-890698FB95AF}" dt="2024-08-07T12:02:06.092" v="60" actId="20577"/>
          <ac:spMkLst>
            <pc:docMk/>
            <pc:sldMk cId="2424491698" sldId="256"/>
            <ac:spMk id="10" creationId="{49B5AE84-C95A-3AD5-55AF-874C9F03C7D5}"/>
          </ac:spMkLst>
        </pc:spChg>
      </pc:sldChg>
      <pc:sldChg chg="del">
        <pc:chgData name="Osvaldo Medina" userId="43860acd52628d02" providerId="LiveId" clId="{459DCF35-130A-461A-8896-890698FB95AF}" dt="2024-08-07T12:10:43.386" v="130" actId="47"/>
        <pc:sldMkLst>
          <pc:docMk/>
          <pc:sldMk cId="2612662988" sldId="257"/>
        </pc:sldMkLst>
      </pc:sldChg>
      <pc:sldChg chg="del">
        <pc:chgData name="Osvaldo Medina" userId="43860acd52628d02" providerId="LiveId" clId="{459DCF35-130A-461A-8896-890698FB95AF}" dt="2024-08-07T12:10:43.386" v="130" actId="47"/>
        <pc:sldMkLst>
          <pc:docMk/>
          <pc:sldMk cId="2195266185" sldId="258"/>
        </pc:sldMkLst>
      </pc:sldChg>
      <pc:sldChg chg="del">
        <pc:chgData name="Osvaldo Medina" userId="43860acd52628d02" providerId="LiveId" clId="{459DCF35-130A-461A-8896-890698FB95AF}" dt="2024-08-07T12:10:43.386" v="130" actId="47"/>
        <pc:sldMkLst>
          <pc:docMk/>
          <pc:sldMk cId="2042068613" sldId="259"/>
        </pc:sldMkLst>
      </pc:sldChg>
      <pc:sldChg chg="del">
        <pc:chgData name="Osvaldo Medina" userId="43860acd52628d02" providerId="LiveId" clId="{459DCF35-130A-461A-8896-890698FB95AF}" dt="2024-08-07T12:10:43.386" v="130" actId="47"/>
        <pc:sldMkLst>
          <pc:docMk/>
          <pc:sldMk cId="165701602" sldId="260"/>
        </pc:sldMkLst>
      </pc:sldChg>
      <pc:sldChg chg="del">
        <pc:chgData name="Osvaldo Medina" userId="43860acd52628d02" providerId="LiveId" clId="{459DCF35-130A-461A-8896-890698FB95AF}" dt="2024-08-07T12:10:43.386" v="130" actId="47"/>
        <pc:sldMkLst>
          <pc:docMk/>
          <pc:sldMk cId="2178855664" sldId="261"/>
        </pc:sldMkLst>
      </pc:sldChg>
      <pc:sldChg chg="del">
        <pc:chgData name="Osvaldo Medina" userId="43860acd52628d02" providerId="LiveId" clId="{459DCF35-130A-461A-8896-890698FB95AF}" dt="2024-08-07T12:10:43.386" v="130" actId="47"/>
        <pc:sldMkLst>
          <pc:docMk/>
          <pc:sldMk cId="132647306" sldId="262"/>
        </pc:sldMkLst>
      </pc:sldChg>
      <pc:sldChg chg="del">
        <pc:chgData name="Osvaldo Medina" userId="43860acd52628d02" providerId="LiveId" clId="{459DCF35-130A-461A-8896-890698FB95AF}" dt="2024-08-07T12:10:43.386" v="130" actId="47"/>
        <pc:sldMkLst>
          <pc:docMk/>
          <pc:sldMk cId="1893357987" sldId="263"/>
        </pc:sldMkLst>
      </pc:sldChg>
      <pc:sldChg chg="del">
        <pc:chgData name="Osvaldo Medina" userId="43860acd52628d02" providerId="LiveId" clId="{459DCF35-130A-461A-8896-890698FB95AF}" dt="2024-08-07T12:10:43.386" v="130" actId="47"/>
        <pc:sldMkLst>
          <pc:docMk/>
          <pc:sldMk cId="2323763107" sldId="264"/>
        </pc:sldMkLst>
      </pc:sldChg>
      <pc:sldChg chg="del">
        <pc:chgData name="Osvaldo Medina" userId="43860acd52628d02" providerId="LiveId" clId="{459DCF35-130A-461A-8896-890698FB95AF}" dt="2024-08-07T12:10:43.386" v="130" actId="47"/>
        <pc:sldMkLst>
          <pc:docMk/>
          <pc:sldMk cId="3942926759" sldId="265"/>
        </pc:sldMkLst>
      </pc:sldChg>
      <pc:sldChg chg="del">
        <pc:chgData name="Osvaldo Medina" userId="43860acd52628d02" providerId="LiveId" clId="{459DCF35-130A-461A-8896-890698FB95AF}" dt="2024-08-07T12:10:43.386" v="130" actId="47"/>
        <pc:sldMkLst>
          <pc:docMk/>
          <pc:sldMk cId="1343760890" sldId="266"/>
        </pc:sldMkLst>
      </pc:sldChg>
      <pc:sldChg chg="del">
        <pc:chgData name="Osvaldo Medina" userId="43860acd52628d02" providerId="LiveId" clId="{459DCF35-130A-461A-8896-890698FB95AF}" dt="2024-08-07T12:10:43.386" v="130" actId="47"/>
        <pc:sldMkLst>
          <pc:docMk/>
          <pc:sldMk cId="1864860284" sldId="267"/>
        </pc:sldMkLst>
      </pc:sldChg>
      <pc:sldChg chg="del">
        <pc:chgData name="Osvaldo Medina" userId="43860acd52628d02" providerId="LiveId" clId="{459DCF35-130A-461A-8896-890698FB95AF}" dt="2024-08-07T12:10:43.386" v="130" actId="47"/>
        <pc:sldMkLst>
          <pc:docMk/>
          <pc:sldMk cId="411427230" sldId="269"/>
        </pc:sldMkLst>
      </pc:sldChg>
      <pc:sldChg chg="del">
        <pc:chgData name="Osvaldo Medina" userId="43860acd52628d02" providerId="LiveId" clId="{459DCF35-130A-461A-8896-890698FB95AF}" dt="2024-08-07T12:10:43.386" v="130" actId="47"/>
        <pc:sldMkLst>
          <pc:docMk/>
          <pc:sldMk cId="1031881172" sldId="272"/>
        </pc:sldMkLst>
      </pc:sldChg>
      <pc:sldChg chg="del">
        <pc:chgData name="Osvaldo Medina" userId="43860acd52628d02" providerId="LiveId" clId="{459DCF35-130A-461A-8896-890698FB95AF}" dt="2024-08-07T12:10:43.386" v="130" actId="47"/>
        <pc:sldMkLst>
          <pc:docMk/>
          <pc:sldMk cId="3667207223" sldId="274"/>
        </pc:sldMkLst>
      </pc:sldChg>
      <pc:sldChg chg="modSp mod">
        <pc:chgData name="Osvaldo Medina" userId="43860acd52628d02" providerId="LiveId" clId="{459DCF35-130A-461A-8896-890698FB95AF}" dt="2024-08-07T12:07:27.843" v="64" actId="20577"/>
        <pc:sldMkLst>
          <pc:docMk/>
          <pc:sldMk cId="3708242250" sldId="284"/>
        </pc:sldMkLst>
        <pc:spChg chg="mod">
          <ac:chgData name="Osvaldo Medina" userId="43860acd52628d02" providerId="LiveId" clId="{459DCF35-130A-461A-8896-890698FB95AF}" dt="2024-08-07T12:07:27.843" v="64" actId="20577"/>
          <ac:spMkLst>
            <pc:docMk/>
            <pc:sldMk cId="3708242250" sldId="284"/>
            <ac:spMk id="3" creationId="{15AEC414-BC42-474C-AC55-4758B2E0BFD1}"/>
          </ac:spMkLst>
        </pc:spChg>
        <pc:spChg chg="mod">
          <ac:chgData name="Osvaldo Medina" userId="43860acd52628d02" providerId="LiveId" clId="{459DCF35-130A-461A-8896-890698FB95AF}" dt="2024-08-07T12:02:13.370" v="61"/>
          <ac:spMkLst>
            <pc:docMk/>
            <pc:sldMk cId="3708242250" sldId="284"/>
            <ac:spMk id="5" creationId="{8D631B40-6125-48F1-9E7B-04D735B385E8}"/>
          </ac:spMkLst>
        </pc:spChg>
      </pc:sldChg>
      <pc:sldChg chg="modSp mod">
        <pc:chgData name="Osvaldo Medina" userId="43860acd52628d02" providerId="LiveId" clId="{459DCF35-130A-461A-8896-890698FB95AF}" dt="2024-08-07T12:47:34.313" v="725" actId="14100"/>
        <pc:sldMkLst>
          <pc:docMk/>
          <pc:sldMk cId="879158497" sldId="285"/>
        </pc:sldMkLst>
        <pc:spChg chg="mod">
          <ac:chgData name="Osvaldo Medina" userId="43860acd52628d02" providerId="LiveId" clId="{459DCF35-130A-461A-8896-890698FB95AF}" dt="2024-08-07T12:46:55.470" v="717" actId="20577"/>
          <ac:spMkLst>
            <pc:docMk/>
            <pc:sldMk cId="879158497" sldId="285"/>
            <ac:spMk id="2" creationId="{892F7ACD-A8B8-4D6B-88AC-DD818DFE9534}"/>
          </ac:spMkLst>
        </pc:spChg>
        <pc:spChg chg="mod">
          <ac:chgData name="Osvaldo Medina" userId="43860acd52628d02" providerId="LiveId" clId="{459DCF35-130A-461A-8896-890698FB95AF}" dt="2024-08-07T12:47:34.313" v="725" actId="14100"/>
          <ac:spMkLst>
            <pc:docMk/>
            <pc:sldMk cId="879158497" sldId="285"/>
            <ac:spMk id="3" creationId="{15AEC414-BC42-474C-AC55-4758B2E0BFD1}"/>
          </ac:spMkLst>
        </pc:spChg>
      </pc:sldChg>
      <pc:sldChg chg="modSp mod">
        <pc:chgData name="Osvaldo Medina" userId="43860acd52628d02" providerId="LiveId" clId="{459DCF35-130A-461A-8896-890698FB95AF}" dt="2024-08-07T12:10:21.514" v="129" actId="2711"/>
        <pc:sldMkLst>
          <pc:docMk/>
          <pc:sldMk cId="4164878620" sldId="287"/>
        </pc:sldMkLst>
        <pc:spChg chg="mod">
          <ac:chgData name="Osvaldo Medina" userId="43860acd52628d02" providerId="LiveId" clId="{459DCF35-130A-461A-8896-890698FB95AF}" dt="2024-08-07T12:10:21.514" v="129" actId="2711"/>
          <ac:spMkLst>
            <pc:docMk/>
            <pc:sldMk cId="4164878620" sldId="287"/>
            <ac:spMk id="3" creationId="{15AEC414-BC42-474C-AC55-4758B2E0BFD1}"/>
          </ac:spMkLst>
        </pc:spChg>
      </pc:sldChg>
      <pc:sldChg chg="modSp add mod">
        <pc:chgData name="Osvaldo Medina" userId="43860acd52628d02" providerId="LiveId" clId="{459DCF35-130A-461A-8896-890698FB95AF}" dt="2024-08-07T12:13:55.111" v="176" actId="20577"/>
        <pc:sldMkLst>
          <pc:docMk/>
          <pc:sldMk cId="2146138160" sldId="288"/>
        </pc:sldMkLst>
        <pc:spChg chg="mod">
          <ac:chgData name="Osvaldo Medina" userId="43860acd52628d02" providerId="LiveId" clId="{459DCF35-130A-461A-8896-890698FB95AF}" dt="2024-08-07T12:11:15.174" v="147" actId="20577"/>
          <ac:spMkLst>
            <pc:docMk/>
            <pc:sldMk cId="2146138160" sldId="288"/>
            <ac:spMk id="2" creationId="{892F7ACD-A8B8-4D6B-88AC-DD818DFE9534}"/>
          </ac:spMkLst>
        </pc:spChg>
        <pc:spChg chg="mod">
          <ac:chgData name="Osvaldo Medina" userId="43860acd52628d02" providerId="LiveId" clId="{459DCF35-130A-461A-8896-890698FB95AF}" dt="2024-08-07T12:13:55.111" v="176" actId="20577"/>
          <ac:spMkLst>
            <pc:docMk/>
            <pc:sldMk cId="2146138160" sldId="288"/>
            <ac:spMk id="3" creationId="{15AEC414-BC42-474C-AC55-4758B2E0BFD1}"/>
          </ac:spMkLst>
        </pc:spChg>
      </pc:sldChg>
      <pc:sldChg chg="modSp add mod">
        <pc:chgData name="Osvaldo Medina" userId="43860acd52628d02" providerId="LiveId" clId="{459DCF35-130A-461A-8896-890698FB95AF}" dt="2024-08-07T12:15:03.842" v="197" actId="20577"/>
        <pc:sldMkLst>
          <pc:docMk/>
          <pc:sldMk cId="815208918" sldId="289"/>
        </pc:sldMkLst>
        <pc:spChg chg="mod">
          <ac:chgData name="Osvaldo Medina" userId="43860acd52628d02" providerId="LiveId" clId="{459DCF35-130A-461A-8896-890698FB95AF}" dt="2024-08-07T12:15:03.842" v="197" actId="20577"/>
          <ac:spMkLst>
            <pc:docMk/>
            <pc:sldMk cId="815208918" sldId="289"/>
            <ac:spMk id="3" creationId="{15AEC414-BC42-474C-AC55-4758B2E0BFD1}"/>
          </ac:spMkLst>
        </pc:spChg>
      </pc:sldChg>
      <pc:sldChg chg="modSp add mod">
        <pc:chgData name="Osvaldo Medina" userId="43860acd52628d02" providerId="LiveId" clId="{459DCF35-130A-461A-8896-890698FB95AF}" dt="2024-08-07T12:16:49.371" v="222" actId="20577"/>
        <pc:sldMkLst>
          <pc:docMk/>
          <pc:sldMk cId="1697152479" sldId="290"/>
        </pc:sldMkLst>
        <pc:spChg chg="mod">
          <ac:chgData name="Osvaldo Medina" userId="43860acd52628d02" providerId="LiveId" clId="{459DCF35-130A-461A-8896-890698FB95AF}" dt="2024-08-07T12:16:49.371" v="222" actId="20577"/>
          <ac:spMkLst>
            <pc:docMk/>
            <pc:sldMk cId="1697152479" sldId="290"/>
            <ac:spMk id="3" creationId="{15AEC414-BC42-474C-AC55-4758B2E0BFD1}"/>
          </ac:spMkLst>
        </pc:spChg>
      </pc:sldChg>
      <pc:sldChg chg="modSp add mod">
        <pc:chgData name="Osvaldo Medina" userId="43860acd52628d02" providerId="LiveId" clId="{459DCF35-130A-461A-8896-890698FB95AF}" dt="2024-08-07T12:17:02.767" v="228" actId="20577"/>
        <pc:sldMkLst>
          <pc:docMk/>
          <pc:sldMk cId="1015098741" sldId="291"/>
        </pc:sldMkLst>
        <pc:spChg chg="mod">
          <ac:chgData name="Osvaldo Medina" userId="43860acd52628d02" providerId="LiveId" clId="{459DCF35-130A-461A-8896-890698FB95AF}" dt="2024-08-07T12:17:02.767" v="228" actId="20577"/>
          <ac:spMkLst>
            <pc:docMk/>
            <pc:sldMk cId="1015098741" sldId="291"/>
            <ac:spMk id="3" creationId="{15AEC414-BC42-474C-AC55-4758B2E0BFD1}"/>
          </ac:spMkLst>
        </pc:spChg>
      </pc:sldChg>
      <pc:sldChg chg="modSp add mod">
        <pc:chgData name="Osvaldo Medina" userId="43860acd52628d02" providerId="LiveId" clId="{459DCF35-130A-461A-8896-890698FB95AF}" dt="2024-08-07T12:18:17.954" v="253" actId="20577"/>
        <pc:sldMkLst>
          <pc:docMk/>
          <pc:sldMk cId="3061018035" sldId="292"/>
        </pc:sldMkLst>
        <pc:spChg chg="mod">
          <ac:chgData name="Osvaldo Medina" userId="43860acd52628d02" providerId="LiveId" clId="{459DCF35-130A-461A-8896-890698FB95AF}" dt="2024-08-07T12:17:12.403" v="231" actId="20577"/>
          <ac:spMkLst>
            <pc:docMk/>
            <pc:sldMk cId="3061018035" sldId="292"/>
            <ac:spMk id="2" creationId="{892F7ACD-A8B8-4D6B-88AC-DD818DFE9534}"/>
          </ac:spMkLst>
        </pc:spChg>
        <pc:spChg chg="mod">
          <ac:chgData name="Osvaldo Medina" userId="43860acd52628d02" providerId="LiveId" clId="{459DCF35-130A-461A-8896-890698FB95AF}" dt="2024-08-07T12:18:17.954" v="253" actId="20577"/>
          <ac:spMkLst>
            <pc:docMk/>
            <pc:sldMk cId="3061018035" sldId="292"/>
            <ac:spMk id="3" creationId="{15AEC414-BC42-474C-AC55-4758B2E0BFD1}"/>
          </ac:spMkLst>
        </pc:spChg>
      </pc:sldChg>
      <pc:sldChg chg="del">
        <pc:chgData name="Osvaldo Medina" userId="43860acd52628d02" providerId="LiveId" clId="{459DCF35-130A-461A-8896-890698FB95AF}" dt="2024-08-07T12:10:43.386" v="130" actId="47"/>
        <pc:sldMkLst>
          <pc:docMk/>
          <pc:sldMk cId="3917565341" sldId="292"/>
        </pc:sldMkLst>
      </pc:sldChg>
      <pc:sldChg chg="modSp add mod">
        <pc:chgData name="Osvaldo Medina" userId="43860acd52628d02" providerId="LiveId" clId="{459DCF35-130A-461A-8896-890698FB95AF}" dt="2024-08-07T12:19:17.504" v="274" actId="20577"/>
        <pc:sldMkLst>
          <pc:docMk/>
          <pc:sldMk cId="328533619" sldId="293"/>
        </pc:sldMkLst>
        <pc:spChg chg="mod">
          <ac:chgData name="Osvaldo Medina" userId="43860acd52628d02" providerId="LiveId" clId="{459DCF35-130A-461A-8896-890698FB95AF}" dt="2024-08-07T12:19:17.504" v="274" actId="20577"/>
          <ac:spMkLst>
            <pc:docMk/>
            <pc:sldMk cId="328533619" sldId="293"/>
            <ac:spMk id="3" creationId="{15AEC414-BC42-474C-AC55-4758B2E0BFD1}"/>
          </ac:spMkLst>
        </pc:spChg>
      </pc:sldChg>
      <pc:sldChg chg="del">
        <pc:chgData name="Osvaldo Medina" userId="43860acd52628d02" providerId="LiveId" clId="{459DCF35-130A-461A-8896-890698FB95AF}" dt="2024-08-07T12:10:43.386" v="130" actId="47"/>
        <pc:sldMkLst>
          <pc:docMk/>
          <pc:sldMk cId="1812641881" sldId="293"/>
        </pc:sldMkLst>
      </pc:sldChg>
      <pc:sldChg chg="del">
        <pc:chgData name="Osvaldo Medina" userId="43860acd52628d02" providerId="LiveId" clId="{459DCF35-130A-461A-8896-890698FB95AF}" dt="2024-08-07T12:10:43.386" v="130" actId="47"/>
        <pc:sldMkLst>
          <pc:docMk/>
          <pc:sldMk cId="2425986552" sldId="294"/>
        </pc:sldMkLst>
      </pc:sldChg>
      <pc:sldChg chg="addSp delSp modSp add mod">
        <pc:chgData name="Osvaldo Medina" userId="43860acd52628d02" providerId="LiveId" clId="{459DCF35-130A-461A-8896-890698FB95AF}" dt="2024-08-07T12:21:31.558" v="306" actId="22"/>
        <pc:sldMkLst>
          <pc:docMk/>
          <pc:sldMk cId="3168803686" sldId="294"/>
        </pc:sldMkLst>
        <pc:spChg chg="mod">
          <ac:chgData name="Osvaldo Medina" userId="43860acd52628d02" providerId="LiveId" clId="{459DCF35-130A-461A-8896-890698FB95AF}" dt="2024-08-07T12:19:46.749" v="278" actId="20577"/>
          <ac:spMkLst>
            <pc:docMk/>
            <pc:sldMk cId="3168803686" sldId="294"/>
            <ac:spMk id="2" creationId="{892F7ACD-A8B8-4D6B-88AC-DD818DFE9534}"/>
          </ac:spMkLst>
        </pc:spChg>
        <pc:spChg chg="mod">
          <ac:chgData name="Osvaldo Medina" userId="43860acd52628d02" providerId="LiveId" clId="{459DCF35-130A-461A-8896-890698FB95AF}" dt="2024-08-07T12:21:16.554" v="304" actId="20577"/>
          <ac:spMkLst>
            <pc:docMk/>
            <pc:sldMk cId="3168803686" sldId="294"/>
            <ac:spMk id="3" creationId="{15AEC414-BC42-474C-AC55-4758B2E0BFD1}"/>
          </ac:spMkLst>
        </pc:spChg>
        <pc:spChg chg="add del">
          <ac:chgData name="Osvaldo Medina" userId="43860acd52628d02" providerId="LiveId" clId="{459DCF35-130A-461A-8896-890698FB95AF}" dt="2024-08-07T12:21:31.558" v="306" actId="22"/>
          <ac:spMkLst>
            <pc:docMk/>
            <pc:sldMk cId="3168803686" sldId="294"/>
            <ac:spMk id="9" creationId="{F581BBA2-44DF-F563-8D40-A6EAE9396834}"/>
          </ac:spMkLst>
        </pc:spChg>
      </pc:sldChg>
      <pc:sldChg chg="addSp delSp modSp add mod">
        <pc:chgData name="Osvaldo Medina" userId="43860acd52628d02" providerId="LiveId" clId="{459DCF35-130A-461A-8896-890698FB95AF}" dt="2024-08-07T12:27:16.031" v="375" actId="20577"/>
        <pc:sldMkLst>
          <pc:docMk/>
          <pc:sldMk cId="1260479755" sldId="295"/>
        </pc:sldMkLst>
        <pc:spChg chg="mod">
          <ac:chgData name="Osvaldo Medina" userId="43860acd52628d02" providerId="LiveId" clId="{459DCF35-130A-461A-8896-890698FB95AF}" dt="2024-08-07T12:21:50.273" v="310" actId="20577"/>
          <ac:spMkLst>
            <pc:docMk/>
            <pc:sldMk cId="1260479755" sldId="295"/>
            <ac:spMk id="2" creationId="{892F7ACD-A8B8-4D6B-88AC-DD818DFE9534}"/>
          </ac:spMkLst>
        </pc:spChg>
        <pc:spChg chg="mod">
          <ac:chgData name="Osvaldo Medina" userId="43860acd52628d02" providerId="LiveId" clId="{459DCF35-130A-461A-8896-890698FB95AF}" dt="2024-08-07T12:27:16.031" v="375" actId="20577"/>
          <ac:spMkLst>
            <pc:docMk/>
            <pc:sldMk cId="1260479755" sldId="295"/>
            <ac:spMk id="3" creationId="{15AEC414-BC42-474C-AC55-4758B2E0BFD1}"/>
          </ac:spMkLst>
        </pc:spChg>
        <pc:picChg chg="add del">
          <ac:chgData name="Osvaldo Medina" userId="43860acd52628d02" providerId="LiveId" clId="{459DCF35-130A-461A-8896-890698FB95AF}" dt="2024-08-07T12:24:29.593" v="323" actId="22"/>
          <ac:picMkLst>
            <pc:docMk/>
            <pc:sldMk cId="1260479755" sldId="295"/>
            <ac:picMk id="9" creationId="{7C6EF2C8-803E-50A8-0A8E-1364332DA239}"/>
          </ac:picMkLst>
        </pc:picChg>
        <pc:picChg chg="add del">
          <ac:chgData name="Osvaldo Medina" userId="43860acd52628d02" providerId="LiveId" clId="{459DCF35-130A-461A-8896-890698FB95AF}" dt="2024-08-07T12:24:33.844" v="325" actId="22"/>
          <ac:picMkLst>
            <pc:docMk/>
            <pc:sldMk cId="1260479755" sldId="295"/>
            <ac:picMk id="11" creationId="{77D3FAC8-58DB-058A-F32B-22A0EC510BC1}"/>
          </ac:picMkLst>
        </pc:picChg>
        <pc:picChg chg="add del">
          <ac:chgData name="Osvaldo Medina" userId="43860acd52628d02" providerId="LiveId" clId="{459DCF35-130A-461A-8896-890698FB95AF}" dt="2024-08-07T12:24:42.330" v="327" actId="22"/>
          <ac:picMkLst>
            <pc:docMk/>
            <pc:sldMk cId="1260479755" sldId="295"/>
            <ac:picMk id="13" creationId="{7F94F9B9-6B56-6C70-93FC-120723C93D89}"/>
          </ac:picMkLst>
        </pc:picChg>
      </pc:sldChg>
      <pc:sldChg chg="del">
        <pc:chgData name="Osvaldo Medina" userId="43860acd52628d02" providerId="LiveId" clId="{459DCF35-130A-461A-8896-890698FB95AF}" dt="2024-08-07T12:10:43.386" v="130" actId="47"/>
        <pc:sldMkLst>
          <pc:docMk/>
          <pc:sldMk cId="1995989072" sldId="295"/>
        </pc:sldMkLst>
      </pc:sldChg>
      <pc:sldChg chg="del">
        <pc:chgData name="Osvaldo Medina" userId="43860acd52628d02" providerId="LiveId" clId="{459DCF35-130A-461A-8896-890698FB95AF}" dt="2024-08-07T12:10:43.386" v="130" actId="47"/>
        <pc:sldMkLst>
          <pc:docMk/>
          <pc:sldMk cId="537063545" sldId="296"/>
        </pc:sldMkLst>
      </pc:sldChg>
      <pc:sldChg chg="modSp add mod">
        <pc:chgData name="Osvaldo Medina" userId="43860acd52628d02" providerId="LiveId" clId="{459DCF35-130A-461A-8896-890698FB95AF}" dt="2024-08-07T12:29:01.859" v="407" actId="20577"/>
        <pc:sldMkLst>
          <pc:docMk/>
          <pc:sldMk cId="3891111906" sldId="296"/>
        </pc:sldMkLst>
        <pc:spChg chg="mod">
          <ac:chgData name="Osvaldo Medina" userId="43860acd52628d02" providerId="LiveId" clId="{459DCF35-130A-461A-8896-890698FB95AF}" dt="2024-08-07T12:29:01.859" v="407" actId="20577"/>
          <ac:spMkLst>
            <pc:docMk/>
            <pc:sldMk cId="3891111906" sldId="296"/>
            <ac:spMk id="3" creationId="{15AEC414-BC42-474C-AC55-4758B2E0BFD1}"/>
          </ac:spMkLst>
        </pc:spChg>
      </pc:sldChg>
      <pc:sldChg chg="del">
        <pc:chgData name="Osvaldo Medina" userId="43860acd52628d02" providerId="LiveId" clId="{459DCF35-130A-461A-8896-890698FB95AF}" dt="2024-08-07T12:10:43.386" v="130" actId="47"/>
        <pc:sldMkLst>
          <pc:docMk/>
          <pc:sldMk cId="260004235" sldId="297"/>
        </pc:sldMkLst>
      </pc:sldChg>
      <pc:sldChg chg="modSp add mod">
        <pc:chgData name="Osvaldo Medina" userId="43860acd52628d02" providerId="LiveId" clId="{459DCF35-130A-461A-8896-890698FB95AF}" dt="2024-08-07T12:31:39.907" v="429" actId="20577"/>
        <pc:sldMkLst>
          <pc:docMk/>
          <pc:sldMk cId="1674590445" sldId="297"/>
        </pc:sldMkLst>
        <pc:spChg chg="mod">
          <ac:chgData name="Osvaldo Medina" userId="43860acd52628d02" providerId="LiveId" clId="{459DCF35-130A-461A-8896-890698FB95AF}" dt="2024-08-07T12:29:10.847" v="410" actId="20577"/>
          <ac:spMkLst>
            <pc:docMk/>
            <pc:sldMk cId="1674590445" sldId="297"/>
            <ac:spMk id="2" creationId="{892F7ACD-A8B8-4D6B-88AC-DD818DFE9534}"/>
          </ac:spMkLst>
        </pc:spChg>
        <pc:spChg chg="mod">
          <ac:chgData name="Osvaldo Medina" userId="43860acd52628d02" providerId="LiveId" clId="{459DCF35-130A-461A-8896-890698FB95AF}" dt="2024-08-07T12:31:39.907" v="429" actId="20577"/>
          <ac:spMkLst>
            <pc:docMk/>
            <pc:sldMk cId="1674590445" sldId="297"/>
            <ac:spMk id="3" creationId="{15AEC414-BC42-474C-AC55-4758B2E0BFD1}"/>
          </ac:spMkLst>
        </pc:spChg>
      </pc:sldChg>
      <pc:sldChg chg="modSp add mod">
        <pc:chgData name="Osvaldo Medina" userId="43860acd52628d02" providerId="LiveId" clId="{459DCF35-130A-461A-8896-890698FB95AF}" dt="2024-08-07T12:34:35.179" v="467" actId="20577"/>
        <pc:sldMkLst>
          <pc:docMk/>
          <pc:sldMk cId="2122084719" sldId="298"/>
        </pc:sldMkLst>
        <pc:spChg chg="mod">
          <ac:chgData name="Osvaldo Medina" userId="43860acd52628d02" providerId="LiveId" clId="{459DCF35-130A-461A-8896-890698FB95AF}" dt="2024-08-07T12:31:52.452" v="433" actId="20577"/>
          <ac:spMkLst>
            <pc:docMk/>
            <pc:sldMk cId="2122084719" sldId="298"/>
            <ac:spMk id="2" creationId="{892F7ACD-A8B8-4D6B-88AC-DD818DFE9534}"/>
          </ac:spMkLst>
        </pc:spChg>
        <pc:spChg chg="mod">
          <ac:chgData name="Osvaldo Medina" userId="43860acd52628d02" providerId="LiveId" clId="{459DCF35-130A-461A-8896-890698FB95AF}" dt="2024-08-07T12:34:35.179" v="467" actId="20577"/>
          <ac:spMkLst>
            <pc:docMk/>
            <pc:sldMk cId="2122084719" sldId="298"/>
            <ac:spMk id="3" creationId="{15AEC414-BC42-474C-AC55-4758B2E0BFD1}"/>
          </ac:spMkLst>
        </pc:spChg>
      </pc:sldChg>
      <pc:sldChg chg="del">
        <pc:chgData name="Osvaldo Medina" userId="43860acd52628d02" providerId="LiveId" clId="{459DCF35-130A-461A-8896-890698FB95AF}" dt="2024-08-07T12:10:43.386" v="130" actId="47"/>
        <pc:sldMkLst>
          <pc:docMk/>
          <pc:sldMk cId="3380662570" sldId="298"/>
        </pc:sldMkLst>
      </pc:sldChg>
      <pc:sldChg chg="modSp add mod">
        <pc:chgData name="Osvaldo Medina" userId="43860acd52628d02" providerId="LiveId" clId="{459DCF35-130A-461A-8896-890698FB95AF}" dt="2024-08-07T12:35:54.281" v="488" actId="20577"/>
        <pc:sldMkLst>
          <pc:docMk/>
          <pc:sldMk cId="3862500076" sldId="299"/>
        </pc:sldMkLst>
        <pc:spChg chg="mod">
          <ac:chgData name="Osvaldo Medina" userId="43860acd52628d02" providerId="LiveId" clId="{459DCF35-130A-461A-8896-890698FB95AF}" dt="2024-08-07T12:35:54.281" v="488" actId="20577"/>
          <ac:spMkLst>
            <pc:docMk/>
            <pc:sldMk cId="3862500076" sldId="299"/>
            <ac:spMk id="3" creationId="{15AEC414-BC42-474C-AC55-4758B2E0BFD1}"/>
          </ac:spMkLst>
        </pc:spChg>
      </pc:sldChg>
      <pc:sldChg chg="del">
        <pc:chgData name="Osvaldo Medina" userId="43860acd52628d02" providerId="LiveId" clId="{459DCF35-130A-461A-8896-890698FB95AF}" dt="2024-08-07T12:10:43.386" v="130" actId="47"/>
        <pc:sldMkLst>
          <pc:docMk/>
          <pc:sldMk cId="2545724038" sldId="300"/>
        </pc:sldMkLst>
      </pc:sldChg>
      <pc:sldChg chg="modSp add mod">
        <pc:chgData name="Osvaldo Medina" userId="43860acd52628d02" providerId="LiveId" clId="{459DCF35-130A-461A-8896-890698FB95AF}" dt="2024-08-07T12:37:17.210" v="522" actId="20577"/>
        <pc:sldMkLst>
          <pc:docMk/>
          <pc:sldMk cId="3389947614" sldId="300"/>
        </pc:sldMkLst>
        <pc:spChg chg="mod">
          <ac:chgData name="Osvaldo Medina" userId="43860acd52628d02" providerId="LiveId" clId="{459DCF35-130A-461A-8896-890698FB95AF}" dt="2024-08-07T12:36:32.226" v="495" actId="20577"/>
          <ac:spMkLst>
            <pc:docMk/>
            <pc:sldMk cId="3389947614" sldId="300"/>
            <ac:spMk id="2" creationId="{892F7ACD-A8B8-4D6B-88AC-DD818DFE9534}"/>
          </ac:spMkLst>
        </pc:spChg>
        <pc:spChg chg="mod">
          <ac:chgData name="Osvaldo Medina" userId="43860acd52628d02" providerId="LiveId" clId="{459DCF35-130A-461A-8896-890698FB95AF}" dt="2024-08-07T12:37:17.210" v="522" actId="20577"/>
          <ac:spMkLst>
            <pc:docMk/>
            <pc:sldMk cId="3389947614" sldId="300"/>
            <ac:spMk id="3" creationId="{15AEC414-BC42-474C-AC55-4758B2E0BFD1}"/>
          </ac:spMkLst>
        </pc:spChg>
      </pc:sldChg>
      <pc:sldChg chg="modSp add mod">
        <pc:chgData name="Osvaldo Medina" userId="43860acd52628d02" providerId="LiveId" clId="{459DCF35-130A-461A-8896-890698FB95AF}" dt="2024-08-07T12:38:32.444" v="552" actId="20577"/>
        <pc:sldMkLst>
          <pc:docMk/>
          <pc:sldMk cId="2373571822" sldId="301"/>
        </pc:sldMkLst>
        <pc:spChg chg="mod">
          <ac:chgData name="Osvaldo Medina" userId="43860acd52628d02" providerId="LiveId" clId="{459DCF35-130A-461A-8896-890698FB95AF}" dt="2024-08-07T12:38:32.444" v="552" actId="20577"/>
          <ac:spMkLst>
            <pc:docMk/>
            <pc:sldMk cId="2373571822" sldId="301"/>
            <ac:spMk id="3" creationId="{15AEC414-BC42-474C-AC55-4758B2E0BFD1}"/>
          </ac:spMkLst>
        </pc:spChg>
      </pc:sldChg>
      <pc:sldChg chg="del">
        <pc:chgData name="Osvaldo Medina" userId="43860acd52628d02" providerId="LiveId" clId="{459DCF35-130A-461A-8896-890698FB95AF}" dt="2024-08-07T12:10:43.386" v="130" actId="47"/>
        <pc:sldMkLst>
          <pc:docMk/>
          <pc:sldMk cId="2737353455" sldId="301"/>
        </pc:sldMkLst>
      </pc:sldChg>
      <pc:sldChg chg="modSp add mod">
        <pc:chgData name="Osvaldo Medina" userId="43860acd52628d02" providerId="LiveId" clId="{459DCF35-130A-461A-8896-890698FB95AF}" dt="2024-08-07T12:40:07.298" v="594" actId="20577"/>
        <pc:sldMkLst>
          <pc:docMk/>
          <pc:sldMk cId="3077496479" sldId="302"/>
        </pc:sldMkLst>
        <pc:spChg chg="mod">
          <ac:chgData name="Osvaldo Medina" userId="43860acd52628d02" providerId="LiveId" clId="{459DCF35-130A-461A-8896-890698FB95AF}" dt="2024-08-07T12:40:07.298" v="594" actId="20577"/>
          <ac:spMkLst>
            <pc:docMk/>
            <pc:sldMk cId="3077496479" sldId="302"/>
            <ac:spMk id="3" creationId="{15AEC414-BC42-474C-AC55-4758B2E0BFD1}"/>
          </ac:spMkLst>
        </pc:spChg>
      </pc:sldChg>
      <pc:sldChg chg="del">
        <pc:chgData name="Osvaldo Medina" userId="43860acd52628d02" providerId="LiveId" clId="{459DCF35-130A-461A-8896-890698FB95AF}" dt="2024-08-07T12:10:43.386" v="130" actId="47"/>
        <pc:sldMkLst>
          <pc:docMk/>
          <pc:sldMk cId="4007769878" sldId="302"/>
        </pc:sldMkLst>
      </pc:sldChg>
      <pc:sldChg chg="modSp add mod">
        <pc:chgData name="Osvaldo Medina" userId="43860acd52628d02" providerId="LiveId" clId="{459DCF35-130A-461A-8896-890698FB95AF}" dt="2024-08-07T12:42:03.443" v="634" actId="20577"/>
        <pc:sldMkLst>
          <pc:docMk/>
          <pc:sldMk cId="2360874650" sldId="303"/>
        </pc:sldMkLst>
        <pc:spChg chg="mod">
          <ac:chgData name="Osvaldo Medina" userId="43860acd52628d02" providerId="LiveId" clId="{459DCF35-130A-461A-8896-890698FB95AF}" dt="2024-08-07T12:40:31.334" v="598" actId="20577"/>
          <ac:spMkLst>
            <pc:docMk/>
            <pc:sldMk cId="2360874650" sldId="303"/>
            <ac:spMk id="2" creationId="{892F7ACD-A8B8-4D6B-88AC-DD818DFE9534}"/>
          </ac:spMkLst>
        </pc:spChg>
        <pc:spChg chg="mod">
          <ac:chgData name="Osvaldo Medina" userId="43860acd52628d02" providerId="LiveId" clId="{459DCF35-130A-461A-8896-890698FB95AF}" dt="2024-08-07T12:42:03.443" v="634" actId="20577"/>
          <ac:spMkLst>
            <pc:docMk/>
            <pc:sldMk cId="2360874650" sldId="303"/>
            <ac:spMk id="3" creationId="{15AEC414-BC42-474C-AC55-4758B2E0BFD1}"/>
          </ac:spMkLst>
        </pc:spChg>
      </pc:sldChg>
      <pc:sldChg chg="del">
        <pc:chgData name="Osvaldo Medina" userId="43860acd52628d02" providerId="LiveId" clId="{459DCF35-130A-461A-8896-890698FB95AF}" dt="2024-08-07T12:10:43.386" v="130" actId="47"/>
        <pc:sldMkLst>
          <pc:docMk/>
          <pc:sldMk cId="2630980897" sldId="303"/>
        </pc:sldMkLst>
      </pc:sldChg>
      <pc:sldChg chg="del">
        <pc:chgData name="Osvaldo Medina" userId="43860acd52628d02" providerId="LiveId" clId="{459DCF35-130A-461A-8896-890698FB95AF}" dt="2024-08-07T12:10:43.386" v="130" actId="47"/>
        <pc:sldMkLst>
          <pc:docMk/>
          <pc:sldMk cId="1728305528" sldId="304"/>
        </pc:sldMkLst>
      </pc:sldChg>
      <pc:sldChg chg="modSp add mod">
        <pc:chgData name="Osvaldo Medina" userId="43860acd52628d02" providerId="LiveId" clId="{459DCF35-130A-461A-8896-890698FB95AF}" dt="2024-08-07T12:43:30.127" v="658" actId="20577"/>
        <pc:sldMkLst>
          <pc:docMk/>
          <pc:sldMk cId="2117678328" sldId="304"/>
        </pc:sldMkLst>
        <pc:spChg chg="mod">
          <ac:chgData name="Osvaldo Medina" userId="43860acd52628d02" providerId="LiveId" clId="{459DCF35-130A-461A-8896-890698FB95AF}" dt="2024-08-07T12:43:30.127" v="658" actId="20577"/>
          <ac:spMkLst>
            <pc:docMk/>
            <pc:sldMk cId="2117678328" sldId="304"/>
            <ac:spMk id="3" creationId="{15AEC414-BC42-474C-AC55-4758B2E0BFD1}"/>
          </ac:spMkLst>
        </pc:spChg>
      </pc:sldChg>
      <pc:sldChg chg="del">
        <pc:chgData name="Osvaldo Medina" userId="43860acd52628d02" providerId="LiveId" clId="{459DCF35-130A-461A-8896-890698FB95AF}" dt="2024-08-07T12:10:43.386" v="130" actId="47"/>
        <pc:sldMkLst>
          <pc:docMk/>
          <pc:sldMk cId="1938401310" sldId="305"/>
        </pc:sldMkLst>
      </pc:sldChg>
      <pc:sldChg chg="modSp add mod">
        <pc:chgData name="Osvaldo Medina" userId="43860acd52628d02" providerId="LiveId" clId="{459DCF35-130A-461A-8896-890698FB95AF}" dt="2024-08-07T12:45:07.024" v="682" actId="20577"/>
        <pc:sldMkLst>
          <pc:docMk/>
          <pc:sldMk cId="3699960880" sldId="305"/>
        </pc:sldMkLst>
        <pc:spChg chg="mod">
          <ac:chgData name="Osvaldo Medina" userId="43860acd52628d02" providerId="LiveId" clId="{459DCF35-130A-461A-8896-890698FB95AF}" dt="2024-08-07T12:45:07.024" v="682" actId="20577"/>
          <ac:spMkLst>
            <pc:docMk/>
            <pc:sldMk cId="3699960880" sldId="305"/>
            <ac:spMk id="3" creationId="{15AEC414-BC42-474C-AC55-4758B2E0BFD1}"/>
          </ac:spMkLst>
        </pc:spChg>
      </pc:sldChg>
      <pc:sldChg chg="del">
        <pc:chgData name="Osvaldo Medina" userId="43860acd52628d02" providerId="LiveId" clId="{459DCF35-130A-461A-8896-890698FB95AF}" dt="2024-08-07T12:10:43.386" v="130" actId="47"/>
        <pc:sldMkLst>
          <pc:docMk/>
          <pc:sldMk cId="1969102357" sldId="306"/>
        </pc:sldMkLst>
      </pc:sldChg>
      <pc:sldChg chg="modSp add del mod">
        <pc:chgData name="Osvaldo Medina" userId="43860acd52628d02" providerId="LiveId" clId="{459DCF35-130A-461A-8896-890698FB95AF}" dt="2024-08-07T12:46:23.709" v="690" actId="47"/>
        <pc:sldMkLst>
          <pc:docMk/>
          <pc:sldMk cId="3692260207" sldId="306"/>
        </pc:sldMkLst>
        <pc:spChg chg="mod">
          <ac:chgData name="Osvaldo Medina" userId="43860acd52628d02" providerId="LiveId" clId="{459DCF35-130A-461A-8896-890698FB95AF}" dt="2024-08-07T12:45:57.163" v="688" actId="20577"/>
          <ac:spMkLst>
            <pc:docMk/>
            <pc:sldMk cId="3692260207" sldId="306"/>
            <ac:spMk id="3" creationId="{15AEC414-BC42-474C-AC55-4758B2E0BFD1}"/>
          </ac:spMkLst>
        </pc:spChg>
      </pc:sldChg>
      <pc:sldChg chg="del">
        <pc:chgData name="Osvaldo Medina" userId="43860acd52628d02" providerId="LiveId" clId="{459DCF35-130A-461A-8896-890698FB95AF}" dt="2024-08-07T12:10:43.386" v="130" actId="47"/>
        <pc:sldMkLst>
          <pc:docMk/>
          <pc:sldMk cId="2142748931" sldId="307"/>
        </pc:sldMkLst>
      </pc:sldChg>
      <pc:sldChg chg="del">
        <pc:chgData name="Osvaldo Medina" userId="43860acd52628d02" providerId="LiveId" clId="{459DCF35-130A-461A-8896-890698FB95AF}" dt="2024-08-07T12:10:43.386" v="130" actId="47"/>
        <pc:sldMkLst>
          <pc:docMk/>
          <pc:sldMk cId="3764463619" sldId="308"/>
        </pc:sldMkLst>
      </pc:sldChg>
      <pc:sldChg chg="del">
        <pc:chgData name="Osvaldo Medina" userId="43860acd52628d02" providerId="LiveId" clId="{459DCF35-130A-461A-8896-890698FB95AF}" dt="2024-08-07T12:10:43.386" v="130" actId="47"/>
        <pc:sldMkLst>
          <pc:docMk/>
          <pc:sldMk cId="315943823" sldId="309"/>
        </pc:sldMkLst>
      </pc:sldChg>
      <pc:sldChg chg="del">
        <pc:chgData name="Osvaldo Medina" userId="43860acd52628d02" providerId="LiveId" clId="{459DCF35-130A-461A-8896-890698FB95AF}" dt="2024-08-07T12:10:43.386" v="130" actId="47"/>
        <pc:sldMkLst>
          <pc:docMk/>
          <pc:sldMk cId="4217351472" sldId="311"/>
        </pc:sldMkLst>
      </pc:sldChg>
      <pc:sldChg chg="del">
        <pc:chgData name="Osvaldo Medina" userId="43860acd52628d02" providerId="LiveId" clId="{459DCF35-130A-461A-8896-890698FB95AF}" dt="2024-08-07T12:10:43.386" v="130" actId="47"/>
        <pc:sldMkLst>
          <pc:docMk/>
          <pc:sldMk cId="3849016467" sldId="314"/>
        </pc:sldMkLst>
      </pc:sldChg>
      <pc:sldChg chg="del">
        <pc:chgData name="Osvaldo Medina" userId="43860acd52628d02" providerId="LiveId" clId="{459DCF35-130A-461A-8896-890698FB95AF}" dt="2024-08-07T12:10:43.386" v="130" actId="47"/>
        <pc:sldMkLst>
          <pc:docMk/>
          <pc:sldMk cId="1386036545" sldId="315"/>
        </pc:sldMkLst>
      </pc:sldChg>
      <pc:sldChg chg="del">
        <pc:chgData name="Osvaldo Medina" userId="43860acd52628d02" providerId="LiveId" clId="{459DCF35-130A-461A-8896-890698FB95AF}" dt="2024-08-07T12:10:43.386" v="130" actId="47"/>
        <pc:sldMkLst>
          <pc:docMk/>
          <pc:sldMk cId="3507270258" sldId="316"/>
        </pc:sldMkLst>
      </pc:sldChg>
      <pc:sldChg chg="del">
        <pc:chgData name="Osvaldo Medina" userId="43860acd52628d02" providerId="LiveId" clId="{459DCF35-130A-461A-8896-890698FB95AF}" dt="2024-08-07T12:10:43.386" v="130" actId="47"/>
        <pc:sldMkLst>
          <pc:docMk/>
          <pc:sldMk cId="2452374127" sldId="318"/>
        </pc:sldMkLst>
      </pc:sldChg>
      <pc:sldChg chg="del">
        <pc:chgData name="Osvaldo Medina" userId="43860acd52628d02" providerId="LiveId" clId="{459DCF35-130A-461A-8896-890698FB95AF}" dt="2024-08-07T12:10:43.386" v="130" actId="47"/>
        <pc:sldMkLst>
          <pc:docMk/>
          <pc:sldMk cId="3448365078" sldId="319"/>
        </pc:sldMkLst>
      </pc:sldChg>
      <pc:sldChg chg="del">
        <pc:chgData name="Osvaldo Medina" userId="43860acd52628d02" providerId="LiveId" clId="{459DCF35-130A-461A-8896-890698FB95AF}" dt="2024-08-07T12:10:43.386" v="130" actId="47"/>
        <pc:sldMkLst>
          <pc:docMk/>
          <pc:sldMk cId="1555312078" sldId="320"/>
        </pc:sldMkLst>
      </pc:sldChg>
      <pc:sldChg chg="del">
        <pc:chgData name="Osvaldo Medina" userId="43860acd52628d02" providerId="LiveId" clId="{459DCF35-130A-461A-8896-890698FB95AF}" dt="2024-08-07T12:10:43.386" v="130" actId="47"/>
        <pc:sldMkLst>
          <pc:docMk/>
          <pc:sldMk cId="58498129" sldId="321"/>
        </pc:sldMkLst>
      </pc:sldChg>
      <pc:sldChg chg="del">
        <pc:chgData name="Osvaldo Medina" userId="43860acd52628d02" providerId="LiveId" clId="{459DCF35-130A-461A-8896-890698FB95AF}" dt="2024-08-07T12:10:43.386" v="130" actId="47"/>
        <pc:sldMkLst>
          <pc:docMk/>
          <pc:sldMk cId="3140923818" sldId="322"/>
        </pc:sldMkLst>
      </pc:sldChg>
      <pc:sldChg chg="del">
        <pc:chgData name="Osvaldo Medina" userId="43860acd52628d02" providerId="LiveId" clId="{459DCF35-130A-461A-8896-890698FB95AF}" dt="2024-08-07T12:10:43.386" v="130" actId="47"/>
        <pc:sldMkLst>
          <pc:docMk/>
          <pc:sldMk cId="3255083931" sldId="323"/>
        </pc:sldMkLst>
      </pc:sldChg>
      <pc:sldChg chg="del">
        <pc:chgData name="Osvaldo Medina" userId="43860acd52628d02" providerId="LiveId" clId="{459DCF35-130A-461A-8896-890698FB95AF}" dt="2024-08-07T12:10:43.386" v="130" actId="47"/>
        <pc:sldMkLst>
          <pc:docMk/>
          <pc:sldMk cId="2236745098" sldId="324"/>
        </pc:sldMkLst>
      </pc:sldChg>
      <pc:sldChg chg="del">
        <pc:chgData name="Osvaldo Medina" userId="43860acd52628d02" providerId="LiveId" clId="{459DCF35-130A-461A-8896-890698FB95AF}" dt="2024-08-07T12:10:43.386" v="130" actId="47"/>
        <pc:sldMkLst>
          <pc:docMk/>
          <pc:sldMk cId="10090979" sldId="325"/>
        </pc:sldMkLst>
      </pc:sldChg>
    </pc:docChg>
  </pc:docChgLst>
  <pc:docChgLst>
    <pc:chgData name="Osvaldo Medina" userId="43860acd52628d02" providerId="LiveId" clId="{3BCECF38-9EC0-40B3-8DBA-D93D4C6FF838}"/>
    <pc:docChg chg="undo custSel addSld delSld modSld sldOrd">
      <pc:chgData name="Osvaldo Medina" userId="43860acd52628d02" providerId="LiveId" clId="{3BCECF38-9EC0-40B3-8DBA-D93D4C6FF838}" dt="2024-08-07T17:17:32.843" v="832" actId="1076"/>
      <pc:docMkLst>
        <pc:docMk/>
      </pc:docMkLst>
      <pc:sldChg chg="modSp mod">
        <pc:chgData name="Osvaldo Medina" userId="43860acd52628d02" providerId="LiveId" clId="{3BCECF38-9EC0-40B3-8DBA-D93D4C6FF838}" dt="2024-08-07T14:17:19.795" v="27" actId="313"/>
        <pc:sldMkLst>
          <pc:docMk/>
          <pc:sldMk cId="2424491698" sldId="256"/>
        </pc:sldMkLst>
        <pc:spChg chg="mod">
          <ac:chgData name="Osvaldo Medina" userId="43860acd52628d02" providerId="LiveId" clId="{3BCECF38-9EC0-40B3-8DBA-D93D4C6FF838}" dt="2024-08-07T14:17:19.795" v="27" actId="313"/>
          <ac:spMkLst>
            <pc:docMk/>
            <pc:sldMk cId="2424491698" sldId="256"/>
            <ac:spMk id="10" creationId="{49B5AE84-C95A-3AD5-55AF-874C9F03C7D5}"/>
          </ac:spMkLst>
        </pc:spChg>
      </pc:sldChg>
      <pc:sldChg chg="addSp delSp modSp mod addAnim delAnim">
        <pc:chgData name="Osvaldo Medina" userId="43860acd52628d02" providerId="LiveId" clId="{3BCECF38-9EC0-40B3-8DBA-D93D4C6FF838}" dt="2024-08-07T14:23:48.681" v="305" actId="123"/>
        <pc:sldMkLst>
          <pc:docMk/>
          <pc:sldMk cId="3708242250" sldId="284"/>
        </pc:sldMkLst>
        <pc:spChg chg="mod">
          <ac:chgData name="Osvaldo Medina" userId="43860acd52628d02" providerId="LiveId" clId="{3BCECF38-9EC0-40B3-8DBA-D93D4C6FF838}" dt="2024-08-07T14:20:12.243" v="290" actId="20577"/>
          <ac:spMkLst>
            <pc:docMk/>
            <pc:sldMk cId="3708242250" sldId="284"/>
            <ac:spMk id="3" creationId="{15AEC414-BC42-474C-AC55-4758B2E0BFD1}"/>
          </ac:spMkLst>
        </pc:spChg>
        <pc:spChg chg="add del mod">
          <ac:chgData name="Osvaldo Medina" userId="43860acd52628d02" providerId="LiveId" clId="{3BCECF38-9EC0-40B3-8DBA-D93D4C6FF838}" dt="2024-08-07T14:23:48.681" v="305" actId="123"/>
          <ac:spMkLst>
            <pc:docMk/>
            <pc:sldMk cId="3708242250" sldId="284"/>
            <ac:spMk id="5" creationId="{8D631B40-6125-48F1-9E7B-04D735B385E8}"/>
          </ac:spMkLst>
        </pc:spChg>
      </pc:sldChg>
      <pc:sldChg chg="del">
        <pc:chgData name="Osvaldo Medina" userId="43860acd52628d02" providerId="LiveId" clId="{3BCECF38-9EC0-40B3-8DBA-D93D4C6FF838}" dt="2024-08-07T15:50:15.053" v="646" actId="47"/>
        <pc:sldMkLst>
          <pc:docMk/>
          <pc:sldMk cId="879158497" sldId="285"/>
        </pc:sldMkLst>
      </pc:sldChg>
      <pc:sldChg chg="modSp mod">
        <pc:chgData name="Osvaldo Medina" userId="43860acd52628d02" providerId="LiveId" clId="{3BCECF38-9EC0-40B3-8DBA-D93D4C6FF838}" dt="2024-08-07T14:31:02.209" v="358" actId="11"/>
        <pc:sldMkLst>
          <pc:docMk/>
          <pc:sldMk cId="4164878620" sldId="287"/>
        </pc:sldMkLst>
        <pc:spChg chg="mod">
          <ac:chgData name="Osvaldo Medina" userId="43860acd52628d02" providerId="LiveId" clId="{3BCECF38-9EC0-40B3-8DBA-D93D4C6FF838}" dt="2024-08-07T14:31:02.209" v="358" actId="11"/>
          <ac:spMkLst>
            <pc:docMk/>
            <pc:sldMk cId="4164878620" sldId="287"/>
            <ac:spMk id="3" creationId="{15AEC414-BC42-474C-AC55-4758B2E0BFD1}"/>
          </ac:spMkLst>
        </pc:spChg>
      </pc:sldChg>
      <pc:sldChg chg="addSp modSp mod">
        <pc:chgData name="Osvaldo Medina" userId="43860acd52628d02" providerId="LiveId" clId="{3BCECF38-9EC0-40B3-8DBA-D93D4C6FF838}" dt="2024-08-07T14:38:31.406" v="384" actId="1038"/>
        <pc:sldMkLst>
          <pc:docMk/>
          <pc:sldMk cId="2146138160" sldId="288"/>
        </pc:sldMkLst>
        <pc:spChg chg="mod">
          <ac:chgData name="Osvaldo Medina" userId="43860acd52628d02" providerId="LiveId" clId="{3BCECF38-9EC0-40B3-8DBA-D93D4C6FF838}" dt="2024-08-07T14:36:49.737" v="366" actId="20577"/>
          <ac:spMkLst>
            <pc:docMk/>
            <pc:sldMk cId="2146138160" sldId="288"/>
            <ac:spMk id="3" creationId="{15AEC414-BC42-474C-AC55-4758B2E0BFD1}"/>
          </ac:spMkLst>
        </pc:spChg>
        <pc:picChg chg="add mod">
          <ac:chgData name="Osvaldo Medina" userId="43860acd52628d02" providerId="LiveId" clId="{3BCECF38-9EC0-40B3-8DBA-D93D4C6FF838}" dt="2024-08-07T14:38:31.406" v="384" actId="1038"/>
          <ac:picMkLst>
            <pc:docMk/>
            <pc:sldMk cId="2146138160" sldId="288"/>
            <ac:picMk id="9" creationId="{FC6B0753-1C88-C04B-0E38-45E23D93E9CC}"/>
          </ac:picMkLst>
        </pc:picChg>
      </pc:sldChg>
      <pc:sldChg chg="modSp mod">
        <pc:chgData name="Osvaldo Medina" userId="43860acd52628d02" providerId="LiveId" clId="{3BCECF38-9EC0-40B3-8DBA-D93D4C6FF838}" dt="2024-08-07T14:41:01.674" v="397"/>
        <pc:sldMkLst>
          <pc:docMk/>
          <pc:sldMk cId="815208918" sldId="289"/>
        </pc:sldMkLst>
        <pc:spChg chg="mod">
          <ac:chgData name="Osvaldo Medina" userId="43860acd52628d02" providerId="LiveId" clId="{3BCECF38-9EC0-40B3-8DBA-D93D4C6FF838}" dt="2024-08-07T14:40:12.319" v="387" actId="20577"/>
          <ac:spMkLst>
            <pc:docMk/>
            <pc:sldMk cId="815208918" sldId="289"/>
            <ac:spMk id="2" creationId="{892F7ACD-A8B8-4D6B-88AC-DD818DFE9534}"/>
          </ac:spMkLst>
        </pc:spChg>
        <pc:spChg chg="mod">
          <ac:chgData name="Osvaldo Medina" userId="43860acd52628d02" providerId="LiveId" clId="{3BCECF38-9EC0-40B3-8DBA-D93D4C6FF838}" dt="2024-08-07T14:41:01.674" v="397"/>
          <ac:spMkLst>
            <pc:docMk/>
            <pc:sldMk cId="815208918" sldId="289"/>
            <ac:spMk id="3" creationId="{15AEC414-BC42-474C-AC55-4758B2E0BFD1}"/>
          </ac:spMkLst>
        </pc:spChg>
      </pc:sldChg>
      <pc:sldChg chg="modSp mod">
        <pc:chgData name="Osvaldo Medina" userId="43860acd52628d02" providerId="LiveId" clId="{3BCECF38-9EC0-40B3-8DBA-D93D4C6FF838}" dt="2024-08-07T14:43:36.397" v="407" actId="20577"/>
        <pc:sldMkLst>
          <pc:docMk/>
          <pc:sldMk cId="1697152479" sldId="290"/>
        </pc:sldMkLst>
        <pc:spChg chg="mod">
          <ac:chgData name="Osvaldo Medina" userId="43860acd52628d02" providerId="LiveId" clId="{3BCECF38-9EC0-40B3-8DBA-D93D4C6FF838}" dt="2024-08-07T14:41:10.168" v="399" actId="20577"/>
          <ac:spMkLst>
            <pc:docMk/>
            <pc:sldMk cId="1697152479" sldId="290"/>
            <ac:spMk id="2" creationId="{892F7ACD-A8B8-4D6B-88AC-DD818DFE9534}"/>
          </ac:spMkLst>
        </pc:spChg>
        <pc:spChg chg="mod">
          <ac:chgData name="Osvaldo Medina" userId="43860acd52628d02" providerId="LiveId" clId="{3BCECF38-9EC0-40B3-8DBA-D93D4C6FF838}" dt="2024-08-07T14:43:36.397" v="407" actId="20577"/>
          <ac:spMkLst>
            <pc:docMk/>
            <pc:sldMk cId="1697152479" sldId="290"/>
            <ac:spMk id="3" creationId="{15AEC414-BC42-474C-AC55-4758B2E0BFD1}"/>
          </ac:spMkLst>
        </pc:spChg>
      </pc:sldChg>
      <pc:sldChg chg="modSp mod">
        <pc:chgData name="Osvaldo Medina" userId="43860acd52628d02" providerId="LiveId" clId="{3BCECF38-9EC0-40B3-8DBA-D93D4C6FF838}" dt="2024-08-07T14:46:01.079" v="427" actId="20577"/>
        <pc:sldMkLst>
          <pc:docMk/>
          <pc:sldMk cId="1015098741" sldId="291"/>
        </pc:sldMkLst>
        <pc:spChg chg="mod">
          <ac:chgData name="Osvaldo Medina" userId="43860acd52628d02" providerId="LiveId" clId="{3BCECF38-9EC0-40B3-8DBA-D93D4C6FF838}" dt="2024-08-07T14:43:43.038" v="408" actId="20577"/>
          <ac:spMkLst>
            <pc:docMk/>
            <pc:sldMk cId="1015098741" sldId="291"/>
            <ac:spMk id="2" creationId="{892F7ACD-A8B8-4D6B-88AC-DD818DFE9534}"/>
          </ac:spMkLst>
        </pc:spChg>
        <pc:spChg chg="mod">
          <ac:chgData name="Osvaldo Medina" userId="43860acd52628d02" providerId="LiveId" clId="{3BCECF38-9EC0-40B3-8DBA-D93D4C6FF838}" dt="2024-08-07T14:46:01.079" v="427" actId="20577"/>
          <ac:spMkLst>
            <pc:docMk/>
            <pc:sldMk cId="1015098741" sldId="291"/>
            <ac:spMk id="3" creationId="{15AEC414-BC42-474C-AC55-4758B2E0BFD1}"/>
          </ac:spMkLst>
        </pc:spChg>
      </pc:sldChg>
      <pc:sldChg chg="addSp modSp mod">
        <pc:chgData name="Osvaldo Medina" userId="43860acd52628d02" providerId="LiveId" clId="{3BCECF38-9EC0-40B3-8DBA-D93D4C6FF838}" dt="2024-08-07T14:58:39.547" v="611" actId="1076"/>
        <pc:sldMkLst>
          <pc:docMk/>
          <pc:sldMk cId="3061018035" sldId="292"/>
        </pc:sldMkLst>
        <pc:spChg chg="mod">
          <ac:chgData name="Osvaldo Medina" userId="43860acd52628d02" providerId="LiveId" clId="{3BCECF38-9EC0-40B3-8DBA-D93D4C6FF838}" dt="2024-08-07T14:47:16.500" v="429" actId="20577"/>
          <ac:spMkLst>
            <pc:docMk/>
            <pc:sldMk cId="3061018035" sldId="292"/>
            <ac:spMk id="2" creationId="{892F7ACD-A8B8-4D6B-88AC-DD818DFE9534}"/>
          </ac:spMkLst>
        </pc:spChg>
        <pc:spChg chg="mod">
          <ac:chgData name="Osvaldo Medina" userId="43860acd52628d02" providerId="LiveId" clId="{3BCECF38-9EC0-40B3-8DBA-D93D4C6FF838}" dt="2024-08-07T14:58:39.547" v="611" actId="1076"/>
          <ac:spMkLst>
            <pc:docMk/>
            <pc:sldMk cId="3061018035" sldId="292"/>
            <ac:spMk id="3" creationId="{15AEC414-BC42-474C-AC55-4758B2E0BFD1}"/>
          </ac:spMkLst>
        </pc:spChg>
        <pc:spChg chg="add mod">
          <ac:chgData name="Osvaldo Medina" userId="43860acd52628d02" providerId="LiveId" clId="{3BCECF38-9EC0-40B3-8DBA-D93D4C6FF838}" dt="2024-08-07T14:57:29.809" v="560" actId="20577"/>
          <ac:spMkLst>
            <pc:docMk/>
            <pc:sldMk cId="3061018035" sldId="292"/>
            <ac:spMk id="8" creationId="{9774638C-6166-C974-6DBC-E6409E87CA09}"/>
          </ac:spMkLst>
        </pc:spChg>
        <pc:spChg chg="add mod">
          <ac:chgData name="Osvaldo Medina" userId="43860acd52628d02" providerId="LiveId" clId="{3BCECF38-9EC0-40B3-8DBA-D93D4C6FF838}" dt="2024-08-07T14:58:00.147" v="584" actId="20577"/>
          <ac:spMkLst>
            <pc:docMk/>
            <pc:sldMk cId="3061018035" sldId="292"/>
            <ac:spMk id="9" creationId="{2BCA4BB5-11A6-3111-4AAF-6A751FA78EFA}"/>
          </ac:spMkLst>
        </pc:spChg>
      </pc:sldChg>
      <pc:sldChg chg="addSp modSp mod">
        <pc:chgData name="Osvaldo Medina" userId="43860acd52628d02" providerId="LiveId" clId="{3BCECF38-9EC0-40B3-8DBA-D93D4C6FF838}" dt="2024-08-07T14:56:26.362" v="551" actId="1076"/>
        <pc:sldMkLst>
          <pc:docMk/>
          <pc:sldMk cId="328533619" sldId="293"/>
        </pc:sldMkLst>
        <pc:spChg chg="mod">
          <ac:chgData name="Osvaldo Medina" userId="43860acd52628d02" providerId="LiveId" clId="{3BCECF38-9EC0-40B3-8DBA-D93D4C6FF838}" dt="2024-08-07T14:49:55.933" v="449" actId="20577"/>
          <ac:spMkLst>
            <pc:docMk/>
            <pc:sldMk cId="328533619" sldId="293"/>
            <ac:spMk id="2" creationId="{892F7ACD-A8B8-4D6B-88AC-DD818DFE9534}"/>
          </ac:spMkLst>
        </pc:spChg>
        <pc:spChg chg="mod">
          <ac:chgData name="Osvaldo Medina" userId="43860acd52628d02" providerId="LiveId" clId="{3BCECF38-9EC0-40B3-8DBA-D93D4C6FF838}" dt="2024-08-07T14:56:16.218" v="549" actId="20577"/>
          <ac:spMkLst>
            <pc:docMk/>
            <pc:sldMk cId="328533619" sldId="293"/>
            <ac:spMk id="3" creationId="{15AEC414-BC42-474C-AC55-4758B2E0BFD1}"/>
          </ac:spMkLst>
        </pc:spChg>
        <pc:spChg chg="add mod">
          <ac:chgData name="Osvaldo Medina" userId="43860acd52628d02" providerId="LiveId" clId="{3BCECF38-9EC0-40B3-8DBA-D93D4C6FF838}" dt="2024-08-07T14:56:22.553" v="550" actId="1076"/>
          <ac:spMkLst>
            <pc:docMk/>
            <pc:sldMk cId="328533619" sldId="293"/>
            <ac:spMk id="8" creationId="{0601F524-F069-D337-28AF-33C896676214}"/>
          </ac:spMkLst>
        </pc:spChg>
        <pc:spChg chg="add mod">
          <ac:chgData name="Osvaldo Medina" userId="43860acd52628d02" providerId="LiveId" clId="{3BCECF38-9EC0-40B3-8DBA-D93D4C6FF838}" dt="2024-08-07T14:51:29.556" v="466"/>
          <ac:spMkLst>
            <pc:docMk/>
            <pc:sldMk cId="328533619" sldId="293"/>
            <ac:spMk id="9" creationId="{0669B23C-12E0-D646-7673-0D8041EF532A}"/>
          </ac:spMkLst>
        </pc:spChg>
        <pc:spChg chg="add mod">
          <ac:chgData name="Osvaldo Medina" userId="43860acd52628d02" providerId="LiveId" clId="{3BCECF38-9EC0-40B3-8DBA-D93D4C6FF838}" dt="2024-08-07T14:56:26.362" v="551" actId="1076"/>
          <ac:spMkLst>
            <pc:docMk/>
            <pc:sldMk cId="328533619" sldId="293"/>
            <ac:spMk id="10" creationId="{95ED6234-4EB8-A5EE-CE83-20B2BB25E05C}"/>
          </ac:spMkLst>
        </pc:spChg>
      </pc:sldChg>
      <pc:sldChg chg="modSp mod">
        <pc:chgData name="Osvaldo Medina" userId="43860acd52628d02" providerId="LiveId" clId="{3BCECF38-9EC0-40B3-8DBA-D93D4C6FF838}" dt="2024-08-07T14:54:41.671" v="532" actId="20577"/>
        <pc:sldMkLst>
          <pc:docMk/>
          <pc:sldMk cId="3168803686" sldId="294"/>
        </pc:sldMkLst>
        <pc:spChg chg="mod">
          <ac:chgData name="Osvaldo Medina" userId="43860acd52628d02" providerId="LiveId" clId="{3BCECF38-9EC0-40B3-8DBA-D93D4C6FF838}" dt="2024-08-07T14:52:56.856" v="476" actId="20577"/>
          <ac:spMkLst>
            <pc:docMk/>
            <pc:sldMk cId="3168803686" sldId="294"/>
            <ac:spMk id="2" creationId="{892F7ACD-A8B8-4D6B-88AC-DD818DFE9534}"/>
          </ac:spMkLst>
        </pc:spChg>
        <pc:spChg chg="mod">
          <ac:chgData name="Osvaldo Medina" userId="43860acd52628d02" providerId="LiveId" clId="{3BCECF38-9EC0-40B3-8DBA-D93D4C6FF838}" dt="2024-08-07T14:54:41.671" v="532" actId="20577"/>
          <ac:spMkLst>
            <pc:docMk/>
            <pc:sldMk cId="3168803686" sldId="294"/>
            <ac:spMk id="3" creationId="{15AEC414-BC42-474C-AC55-4758B2E0BFD1}"/>
          </ac:spMkLst>
        </pc:spChg>
      </pc:sldChg>
      <pc:sldChg chg="modSp mod">
        <pc:chgData name="Osvaldo Medina" userId="43860acd52628d02" providerId="LiveId" clId="{3BCECF38-9EC0-40B3-8DBA-D93D4C6FF838}" dt="2024-08-07T15:49:35.344" v="643" actId="20577"/>
        <pc:sldMkLst>
          <pc:docMk/>
          <pc:sldMk cId="1260479755" sldId="295"/>
        </pc:sldMkLst>
        <pc:spChg chg="mod">
          <ac:chgData name="Osvaldo Medina" userId="43860acd52628d02" providerId="LiveId" clId="{3BCECF38-9EC0-40B3-8DBA-D93D4C6FF838}" dt="2024-08-07T15:00:20.120" v="613" actId="20577"/>
          <ac:spMkLst>
            <pc:docMk/>
            <pc:sldMk cId="1260479755" sldId="295"/>
            <ac:spMk id="2" creationId="{892F7ACD-A8B8-4D6B-88AC-DD818DFE9534}"/>
          </ac:spMkLst>
        </pc:spChg>
        <pc:spChg chg="mod">
          <ac:chgData name="Osvaldo Medina" userId="43860acd52628d02" providerId="LiveId" clId="{3BCECF38-9EC0-40B3-8DBA-D93D4C6FF838}" dt="2024-08-07T15:49:35.344" v="643" actId="20577"/>
          <ac:spMkLst>
            <pc:docMk/>
            <pc:sldMk cId="1260479755" sldId="295"/>
            <ac:spMk id="3" creationId="{15AEC414-BC42-474C-AC55-4758B2E0BFD1}"/>
          </ac:spMkLst>
        </pc:spChg>
      </pc:sldChg>
      <pc:sldChg chg="modSp add mod">
        <pc:chgData name="Osvaldo Medina" userId="43860acd52628d02" providerId="LiveId" clId="{3BCECF38-9EC0-40B3-8DBA-D93D4C6FF838}" dt="2024-08-07T17:12:13.535" v="674" actId="20577"/>
        <pc:sldMkLst>
          <pc:docMk/>
          <pc:sldMk cId="1323829410" sldId="296"/>
        </pc:sldMkLst>
        <pc:spChg chg="mod">
          <ac:chgData name="Osvaldo Medina" userId="43860acd52628d02" providerId="LiveId" clId="{3BCECF38-9EC0-40B3-8DBA-D93D4C6FF838}" dt="2024-08-07T17:10:36.847" v="648" actId="20577"/>
          <ac:spMkLst>
            <pc:docMk/>
            <pc:sldMk cId="1323829410" sldId="296"/>
            <ac:spMk id="2" creationId="{892F7ACD-A8B8-4D6B-88AC-DD818DFE9534}"/>
          </ac:spMkLst>
        </pc:spChg>
        <pc:spChg chg="mod">
          <ac:chgData name="Osvaldo Medina" userId="43860acd52628d02" providerId="LiveId" clId="{3BCECF38-9EC0-40B3-8DBA-D93D4C6FF838}" dt="2024-08-07T17:12:13.535" v="674" actId="20577"/>
          <ac:spMkLst>
            <pc:docMk/>
            <pc:sldMk cId="1323829410" sldId="296"/>
            <ac:spMk id="3" creationId="{15AEC414-BC42-474C-AC55-4758B2E0BFD1}"/>
          </ac:spMkLst>
        </pc:spChg>
      </pc:sldChg>
      <pc:sldChg chg="del">
        <pc:chgData name="Osvaldo Medina" userId="43860acd52628d02" providerId="LiveId" clId="{3BCECF38-9EC0-40B3-8DBA-D93D4C6FF838}" dt="2024-08-07T15:50:15.053" v="646" actId="47"/>
        <pc:sldMkLst>
          <pc:docMk/>
          <pc:sldMk cId="3891111906" sldId="296"/>
        </pc:sldMkLst>
      </pc:sldChg>
      <pc:sldChg chg="modSp add mod">
        <pc:chgData name="Osvaldo Medina" userId="43860acd52628d02" providerId="LiveId" clId="{3BCECF38-9EC0-40B3-8DBA-D93D4C6FF838}" dt="2024-08-07T17:14:06.383" v="704" actId="20577"/>
        <pc:sldMkLst>
          <pc:docMk/>
          <pc:sldMk cId="1568893007" sldId="297"/>
        </pc:sldMkLst>
        <pc:spChg chg="mod">
          <ac:chgData name="Osvaldo Medina" userId="43860acd52628d02" providerId="LiveId" clId="{3BCECF38-9EC0-40B3-8DBA-D93D4C6FF838}" dt="2024-08-07T17:12:20.007" v="676" actId="20577"/>
          <ac:spMkLst>
            <pc:docMk/>
            <pc:sldMk cId="1568893007" sldId="297"/>
            <ac:spMk id="2" creationId="{892F7ACD-A8B8-4D6B-88AC-DD818DFE9534}"/>
          </ac:spMkLst>
        </pc:spChg>
        <pc:spChg chg="mod">
          <ac:chgData name="Osvaldo Medina" userId="43860acd52628d02" providerId="LiveId" clId="{3BCECF38-9EC0-40B3-8DBA-D93D4C6FF838}" dt="2024-08-07T17:14:06.383" v="704" actId="20577"/>
          <ac:spMkLst>
            <pc:docMk/>
            <pc:sldMk cId="1568893007" sldId="297"/>
            <ac:spMk id="3" creationId="{15AEC414-BC42-474C-AC55-4758B2E0BFD1}"/>
          </ac:spMkLst>
        </pc:spChg>
      </pc:sldChg>
      <pc:sldChg chg="del">
        <pc:chgData name="Osvaldo Medina" userId="43860acd52628d02" providerId="LiveId" clId="{3BCECF38-9EC0-40B3-8DBA-D93D4C6FF838}" dt="2024-08-07T15:50:15.053" v="646" actId="47"/>
        <pc:sldMkLst>
          <pc:docMk/>
          <pc:sldMk cId="1674590445" sldId="297"/>
        </pc:sldMkLst>
      </pc:sldChg>
      <pc:sldChg chg="del ord">
        <pc:chgData name="Osvaldo Medina" userId="43860acd52628d02" providerId="LiveId" clId="{3BCECF38-9EC0-40B3-8DBA-D93D4C6FF838}" dt="2024-08-07T15:50:15.053" v="646" actId="47"/>
        <pc:sldMkLst>
          <pc:docMk/>
          <pc:sldMk cId="2122084719" sldId="298"/>
        </pc:sldMkLst>
      </pc:sldChg>
      <pc:sldChg chg="modSp add mod">
        <pc:chgData name="Osvaldo Medina" userId="43860acd52628d02" providerId="LiveId" clId="{3BCECF38-9EC0-40B3-8DBA-D93D4C6FF838}" dt="2024-08-07T17:15:21.588" v="797" actId="20577"/>
        <pc:sldMkLst>
          <pc:docMk/>
          <pc:sldMk cId="3534663568" sldId="298"/>
        </pc:sldMkLst>
        <pc:spChg chg="mod">
          <ac:chgData name="Osvaldo Medina" userId="43860acd52628d02" providerId="LiveId" clId="{3BCECF38-9EC0-40B3-8DBA-D93D4C6FF838}" dt="2024-08-07T17:14:51.490" v="792" actId="5793"/>
          <ac:spMkLst>
            <pc:docMk/>
            <pc:sldMk cId="3534663568" sldId="298"/>
            <ac:spMk id="2" creationId="{892F7ACD-A8B8-4D6B-88AC-DD818DFE9534}"/>
          </ac:spMkLst>
        </pc:spChg>
        <pc:spChg chg="mod">
          <ac:chgData name="Osvaldo Medina" userId="43860acd52628d02" providerId="LiveId" clId="{3BCECF38-9EC0-40B3-8DBA-D93D4C6FF838}" dt="2024-08-07T17:15:21.588" v="797" actId="20577"/>
          <ac:spMkLst>
            <pc:docMk/>
            <pc:sldMk cId="3534663568" sldId="298"/>
            <ac:spMk id="3" creationId="{15AEC414-BC42-474C-AC55-4758B2E0BFD1}"/>
          </ac:spMkLst>
        </pc:spChg>
      </pc:sldChg>
      <pc:sldChg chg="modSp add mod">
        <pc:chgData name="Osvaldo Medina" userId="43860acd52628d02" providerId="LiveId" clId="{3BCECF38-9EC0-40B3-8DBA-D93D4C6FF838}" dt="2024-08-07T17:17:32.843" v="832" actId="1076"/>
        <pc:sldMkLst>
          <pc:docMk/>
          <pc:sldMk cId="408547226" sldId="299"/>
        </pc:sldMkLst>
        <pc:spChg chg="mod">
          <ac:chgData name="Osvaldo Medina" userId="43860acd52628d02" providerId="LiveId" clId="{3BCECF38-9EC0-40B3-8DBA-D93D4C6FF838}" dt="2024-08-07T17:15:58.824" v="826" actId="313"/>
          <ac:spMkLst>
            <pc:docMk/>
            <pc:sldMk cId="408547226" sldId="299"/>
            <ac:spMk id="2" creationId="{892F7ACD-A8B8-4D6B-88AC-DD818DFE9534}"/>
          </ac:spMkLst>
        </pc:spChg>
        <pc:spChg chg="mod">
          <ac:chgData name="Osvaldo Medina" userId="43860acd52628d02" providerId="LiveId" clId="{3BCECF38-9EC0-40B3-8DBA-D93D4C6FF838}" dt="2024-08-07T17:17:32.843" v="832" actId="1076"/>
          <ac:spMkLst>
            <pc:docMk/>
            <pc:sldMk cId="408547226" sldId="299"/>
            <ac:spMk id="3" creationId="{15AEC414-BC42-474C-AC55-4758B2E0BFD1}"/>
          </ac:spMkLst>
        </pc:spChg>
      </pc:sldChg>
      <pc:sldChg chg="del">
        <pc:chgData name="Osvaldo Medina" userId="43860acd52628d02" providerId="LiveId" clId="{3BCECF38-9EC0-40B3-8DBA-D93D4C6FF838}" dt="2024-08-07T15:50:15.053" v="646" actId="47"/>
        <pc:sldMkLst>
          <pc:docMk/>
          <pc:sldMk cId="3862500076" sldId="299"/>
        </pc:sldMkLst>
      </pc:sldChg>
      <pc:sldChg chg="del">
        <pc:chgData name="Osvaldo Medina" userId="43860acd52628d02" providerId="LiveId" clId="{3BCECF38-9EC0-40B3-8DBA-D93D4C6FF838}" dt="2024-08-07T15:50:15.053" v="646" actId="47"/>
        <pc:sldMkLst>
          <pc:docMk/>
          <pc:sldMk cId="3389947614" sldId="300"/>
        </pc:sldMkLst>
      </pc:sldChg>
      <pc:sldChg chg="del">
        <pc:chgData name="Osvaldo Medina" userId="43860acd52628d02" providerId="LiveId" clId="{3BCECF38-9EC0-40B3-8DBA-D93D4C6FF838}" dt="2024-08-07T15:50:15.053" v="646" actId="47"/>
        <pc:sldMkLst>
          <pc:docMk/>
          <pc:sldMk cId="2373571822" sldId="301"/>
        </pc:sldMkLst>
      </pc:sldChg>
      <pc:sldChg chg="del">
        <pc:chgData name="Osvaldo Medina" userId="43860acd52628d02" providerId="LiveId" clId="{3BCECF38-9EC0-40B3-8DBA-D93D4C6FF838}" dt="2024-08-07T15:50:15.053" v="646" actId="47"/>
        <pc:sldMkLst>
          <pc:docMk/>
          <pc:sldMk cId="3077496479" sldId="302"/>
        </pc:sldMkLst>
      </pc:sldChg>
      <pc:sldChg chg="del">
        <pc:chgData name="Osvaldo Medina" userId="43860acd52628d02" providerId="LiveId" clId="{3BCECF38-9EC0-40B3-8DBA-D93D4C6FF838}" dt="2024-08-07T15:50:15.053" v="646" actId="47"/>
        <pc:sldMkLst>
          <pc:docMk/>
          <pc:sldMk cId="2360874650" sldId="303"/>
        </pc:sldMkLst>
      </pc:sldChg>
      <pc:sldChg chg="del">
        <pc:chgData name="Osvaldo Medina" userId="43860acd52628d02" providerId="LiveId" clId="{3BCECF38-9EC0-40B3-8DBA-D93D4C6FF838}" dt="2024-08-07T15:50:15.053" v="646" actId="47"/>
        <pc:sldMkLst>
          <pc:docMk/>
          <pc:sldMk cId="2117678328" sldId="304"/>
        </pc:sldMkLst>
      </pc:sldChg>
      <pc:sldChg chg="del">
        <pc:chgData name="Osvaldo Medina" userId="43860acd52628d02" providerId="LiveId" clId="{3BCECF38-9EC0-40B3-8DBA-D93D4C6FF838}" dt="2024-08-07T15:50:15.053" v="646" actId="47"/>
        <pc:sldMkLst>
          <pc:docMk/>
          <pc:sldMk cId="3699960880" sldId="305"/>
        </pc:sldMkLst>
      </pc:sldChg>
      <pc:sldChg chg="del">
        <pc:chgData name="Osvaldo Medina" userId="43860acd52628d02" providerId="LiveId" clId="{3BCECF38-9EC0-40B3-8DBA-D93D4C6FF838}" dt="2024-08-07T15:50:15.053" v="646" actId="47"/>
        <pc:sldMkLst>
          <pc:docMk/>
          <pc:sldMk cId="3692260207"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7C037E0-DDF2-45D4-85A9-E9739F5ABB13}" type="datetimeFigureOut">
              <a:rPr lang="es-MX" smtClean="0"/>
              <a:t>07/08/2024</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DB11832-698A-4892-AE8F-32668263B711}" type="slidenum">
              <a:rPr lang="es-MX" smtClean="0"/>
              <a:t>‹Nº›</a:t>
            </a:fld>
            <a:endParaRPr lang="es-MX"/>
          </a:p>
        </p:txBody>
      </p:sp>
    </p:spTree>
    <p:extLst>
      <p:ext uri="{BB962C8B-B14F-4D97-AF65-F5344CB8AC3E}">
        <p14:creationId xmlns:p14="http://schemas.microsoft.com/office/powerpoint/2010/main" val="274803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a:t>
            </a:fld>
            <a:endParaRPr lang="es-MX"/>
          </a:p>
        </p:txBody>
      </p:sp>
    </p:spTree>
    <p:extLst>
      <p:ext uri="{BB962C8B-B14F-4D97-AF65-F5344CB8AC3E}">
        <p14:creationId xmlns:p14="http://schemas.microsoft.com/office/powerpoint/2010/main" val="30545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11</a:t>
            </a:fld>
            <a:endParaRPr lang="es-MX"/>
          </a:p>
        </p:txBody>
      </p:sp>
    </p:spTree>
    <p:extLst>
      <p:ext uri="{BB962C8B-B14F-4D97-AF65-F5344CB8AC3E}">
        <p14:creationId xmlns:p14="http://schemas.microsoft.com/office/powerpoint/2010/main" val="211004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12</a:t>
            </a:fld>
            <a:endParaRPr lang="es-MX"/>
          </a:p>
        </p:txBody>
      </p:sp>
    </p:spTree>
    <p:extLst>
      <p:ext uri="{BB962C8B-B14F-4D97-AF65-F5344CB8AC3E}">
        <p14:creationId xmlns:p14="http://schemas.microsoft.com/office/powerpoint/2010/main" val="370265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13</a:t>
            </a:fld>
            <a:endParaRPr lang="es-MX"/>
          </a:p>
        </p:txBody>
      </p:sp>
    </p:spTree>
    <p:extLst>
      <p:ext uri="{BB962C8B-B14F-4D97-AF65-F5344CB8AC3E}">
        <p14:creationId xmlns:p14="http://schemas.microsoft.com/office/powerpoint/2010/main" val="155686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14</a:t>
            </a:fld>
            <a:endParaRPr lang="es-MX"/>
          </a:p>
        </p:txBody>
      </p:sp>
    </p:spTree>
    <p:extLst>
      <p:ext uri="{BB962C8B-B14F-4D97-AF65-F5344CB8AC3E}">
        <p14:creationId xmlns:p14="http://schemas.microsoft.com/office/powerpoint/2010/main" val="365612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15</a:t>
            </a:fld>
            <a:endParaRPr lang="es-MX"/>
          </a:p>
        </p:txBody>
      </p:sp>
    </p:spTree>
    <p:extLst>
      <p:ext uri="{BB962C8B-B14F-4D97-AF65-F5344CB8AC3E}">
        <p14:creationId xmlns:p14="http://schemas.microsoft.com/office/powerpoint/2010/main" val="18998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3</a:t>
            </a:fld>
            <a:endParaRPr lang="es-MX"/>
          </a:p>
        </p:txBody>
      </p:sp>
    </p:spTree>
    <p:extLst>
      <p:ext uri="{BB962C8B-B14F-4D97-AF65-F5344CB8AC3E}">
        <p14:creationId xmlns:p14="http://schemas.microsoft.com/office/powerpoint/2010/main" val="379192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4</a:t>
            </a:fld>
            <a:endParaRPr lang="es-MX"/>
          </a:p>
        </p:txBody>
      </p:sp>
    </p:spTree>
    <p:extLst>
      <p:ext uri="{BB962C8B-B14F-4D97-AF65-F5344CB8AC3E}">
        <p14:creationId xmlns:p14="http://schemas.microsoft.com/office/powerpoint/2010/main" val="419756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5</a:t>
            </a:fld>
            <a:endParaRPr lang="es-MX"/>
          </a:p>
        </p:txBody>
      </p:sp>
    </p:spTree>
    <p:extLst>
      <p:ext uri="{BB962C8B-B14F-4D97-AF65-F5344CB8AC3E}">
        <p14:creationId xmlns:p14="http://schemas.microsoft.com/office/powerpoint/2010/main" val="325266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6</a:t>
            </a:fld>
            <a:endParaRPr lang="es-MX"/>
          </a:p>
        </p:txBody>
      </p:sp>
    </p:spTree>
    <p:extLst>
      <p:ext uri="{BB962C8B-B14F-4D97-AF65-F5344CB8AC3E}">
        <p14:creationId xmlns:p14="http://schemas.microsoft.com/office/powerpoint/2010/main" val="37732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7</a:t>
            </a:fld>
            <a:endParaRPr lang="es-MX"/>
          </a:p>
        </p:txBody>
      </p:sp>
    </p:spTree>
    <p:extLst>
      <p:ext uri="{BB962C8B-B14F-4D97-AF65-F5344CB8AC3E}">
        <p14:creationId xmlns:p14="http://schemas.microsoft.com/office/powerpoint/2010/main" val="120628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8</a:t>
            </a:fld>
            <a:endParaRPr lang="es-MX"/>
          </a:p>
        </p:txBody>
      </p:sp>
    </p:spTree>
    <p:extLst>
      <p:ext uri="{BB962C8B-B14F-4D97-AF65-F5344CB8AC3E}">
        <p14:creationId xmlns:p14="http://schemas.microsoft.com/office/powerpoint/2010/main" val="296536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9</a:t>
            </a:fld>
            <a:endParaRPr lang="es-MX"/>
          </a:p>
        </p:txBody>
      </p:sp>
    </p:spTree>
    <p:extLst>
      <p:ext uri="{BB962C8B-B14F-4D97-AF65-F5344CB8AC3E}">
        <p14:creationId xmlns:p14="http://schemas.microsoft.com/office/powerpoint/2010/main" val="4058932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10</a:t>
            </a:fld>
            <a:endParaRPr lang="es-MX"/>
          </a:p>
        </p:txBody>
      </p:sp>
    </p:spTree>
    <p:extLst>
      <p:ext uri="{BB962C8B-B14F-4D97-AF65-F5344CB8AC3E}">
        <p14:creationId xmlns:p14="http://schemas.microsoft.com/office/powerpoint/2010/main" val="257465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99919-14CE-A9BD-C1F7-9B603EE4B6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7BC56E7-48F1-E8CA-BE6A-BEDD6928E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8599B4F-A5AA-D248-5FDF-6410672E86DB}"/>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DE1E3A59-0225-1488-527A-DB96AF67381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2A1CEAC-2A80-2DE6-E17A-7C4DC357EA4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66908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C572-7B08-A751-C5AC-8C611DC92AE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81AC705-C5B8-1249-0C4C-AAEBABAC838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1FFE75-342F-8809-252F-D5951725C61E}"/>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655769BF-0566-13B3-50AF-C21478D532C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391D12F-CB97-5426-526B-79F71A15C49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19736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9ABD03-76C2-4631-8360-E2D49A86C2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0B1224A-C5EF-87D7-1B2A-28EFF748C0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AC28057-A071-6863-E685-D170D3A1476C}"/>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F09DD4E2-77C0-A82C-DC4D-20F70C64909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47C6E42-EB4E-F1C9-AE3E-EC183B6C97A1}"/>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43123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F8B67-0CC0-3F95-254B-80C5D07427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13CEFB-C123-860F-ECB4-A4EEA682577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7CC541-F4D6-F891-48C3-8F56E7103844}"/>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CBF3F946-007B-B14E-EC69-03B99848FAB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068B608-9014-CC61-7467-8B179243017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54825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F0E4-B1D2-9C08-5EFE-88D07169D7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B1480B-D5A8-F807-007D-0A1C864E6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46D2E77-23AB-ABCF-5F26-B4B8D9243F91}"/>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8AA11C8C-50BA-21AA-699E-5CF361C1B29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9220471-0D36-A33F-A511-2B02A5D977DB}"/>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42889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8193A-B6E7-36C4-99B7-CC40269E4A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52ED438-2EFB-D899-2421-DAC7C58088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8B3062C-F1A9-98D8-0424-60EB671DD9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739BF63-3E39-87B0-1306-EB7A1E4F9EC0}"/>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6" name="Marcador de pie de página 5">
            <a:extLst>
              <a:ext uri="{FF2B5EF4-FFF2-40B4-BE49-F238E27FC236}">
                <a16:creationId xmlns:a16="http://schemas.microsoft.com/office/drawing/2014/main" id="{DBB5EB25-9830-5650-60D0-30CE6E58925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A327DF3-021F-A4AE-3679-72678B4B8EC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9246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92EE3-8E92-58DF-A5E0-5E99A93807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34A1D78-F8D0-747A-B29D-E4703D58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2AFBDF-F9E3-92AE-D942-3C5680EC11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8168C09-CE7D-27D1-74C6-924B32785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E3138F-7A3B-A248-B957-D03373BB23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6D6FBDC-9656-3380-AFA0-5A4760652E00}"/>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8" name="Marcador de pie de página 7">
            <a:extLst>
              <a:ext uri="{FF2B5EF4-FFF2-40B4-BE49-F238E27FC236}">
                <a16:creationId xmlns:a16="http://schemas.microsoft.com/office/drawing/2014/main" id="{9DFC76C0-AC21-7D55-FC95-D6BD38507219}"/>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55A5A284-CBA6-7784-5354-B0AFB0BACB54}"/>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48960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AB89E-2C68-55F6-996E-3EC73A9D320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94CC4CB-4A35-F37A-2960-C22D4BFC925D}"/>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4" name="Marcador de pie de página 3">
            <a:extLst>
              <a:ext uri="{FF2B5EF4-FFF2-40B4-BE49-F238E27FC236}">
                <a16:creationId xmlns:a16="http://schemas.microsoft.com/office/drawing/2014/main" id="{7E4ADEBE-2F8E-7D1E-B994-D9BDE9B2142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621ECE6-459A-244B-50FF-63751902327A}"/>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73670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DE5C2E-101E-36D2-624A-E73D6EA6A661}"/>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3" name="Marcador de pie de página 2">
            <a:extLst>
              <a:ext uri="{FF2B5EF4-FFF2-40B4-BE49-F238E27FC236}">
                <a16:creationId xmlns:a16="http://schemas.microsoft.com/office/drawing/2014/main" id="{68BFC65F-7E81-9A02-0FB0-1335BDCC9FD8}"/>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BF6A259D-8F67-3BBC-BCD7-C39952CCB670}"/>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4540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50D8A-9D22-EED8-4823-CDBD8DAEE3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8AACA96-456B-B3DB-0BAB-0E01B2CE9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A7385D3-A1E9-56E0-753E-C893AD3DD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393385-B5E9-8770-156F-30D0DDE5CB8A}"/>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6" name="Marcador de pie de página 5">
            <a:extLst>
              <a:ext uri="{FF2B5EF4-FFF2-40B4-BE49-F238E27FC236}">
                <a16:creationId xmlns:a16="http://schemas.microsoft.com/office/drawing/2014/main" id="{D28A9E22-0901-CB19-6B4C-BF4E0D4582C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DF0968A-A3EB-EFE7-B561-07D1B2AED6B7}"/>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14425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01354-FAC3-1EC6-C085-0CD80A964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2C14A0B-0C1C-EE38-5209-4C4CF39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B0C2670-0643-4575-3CC4-3F1FF6A02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EA52D4-63F2-FAFB-741A-ACB924709AE4}"/>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6" name="Marcador de pie de página 5">
            <a:extLst>
              <a:ext uri="{FF2B5EF4-FFF2-40B4-BE49-F238E27FC236}">
                <a16:creationId xmlns:a16="http://schemas.microsoft.com/office/drawing/2014/main" id="{22084F43-C69F-2F20-2691-260689AD12A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90E0CA6-35FE-647F-2A4E-04B89AB455BF}"/>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9432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6AFD1C-BFA0-86F9-BBD9-5310D07FF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59F416-3C09-1594-F3DC-47F4F0309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DB8567-9297-0FC9-6372-AC24226F4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5287B5DF-AA42-F075-D856-56FED9D73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DED5435-B996-64F3-6971-225F40376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21A2-E40F-4661-91B4-4F0A162014AB}" type="slidenum">
              <a:rPr lang="en-US" smtClean="0"/>
              <a:t>‹Nº›</a:t>
            </a:fld>
            <a:endParaRPr lang="en-US"/>
          </a:p>
        </p:txBody>
      </p:sp>
    </p:spTree>
    <p:extLst>
      <p:ext uri="{BB962C8B-B14F-4D97-AF65-F5344CB8AC3E}">
        <p14:creationId xmlns:p14="http://schemas.microsoft.com/office/powerpoint/2010/main" val="3588940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9119AB4-0C7C-C6C0-33A6-42200E7BE9AE}"/>
              </a:ext>
            </a:extLst>
          </p:cNvPr>
          <p:cNvPicPr>
            <a:picLocks noChangeAspect="1"/>
          </p:cNvPicPr>
          <p:nvPr/>
        </p:nvPicPr>
        <p:blipFill>
          <a:blip r:embed="rId3"/>
          <a:stretch>
            <a:fillRect/>
          </a:stretch>
        </p:blipFill>
        <p:spPr>
          <a:xfrm>
            <a:off x="586673" y="199720"/>
            <a:ext cx="1569856" cy="617273"/>
          </a:xfrm>
          <a:prstGeom prst="rect">
            <a:avLst/>
          </a:prstGeom>
        </p:spPr>
      </p:pic>
      <p:pic>
        <p:nvPicPr>
          <p:cNvPr id="6" name="Imagen 5">
            <a:extLst>
              <a:ext uri="{FF2B5EF4-FFF2-40B4-BE49-F238E27FC236}">
                <a16:creationId xmlns:a16="http://schemas.microsoft.com/office/drawing/2014/main" id="{735F55F8-0177-C8B1-777E-42CE9C65B0AA}"/>
              </a:ext>
            </a:extLst>
          </p:cNvPr>
          <p:cNvPicPr>
            <a:picLocks noChangeAspect="1"/>
          </p:cNvPicPr>
          <p:nvPr/>
        </p:nvPicPr>
        <p:blipFill>
          <a:blip r:embed="rId4"/>
          <a:stretch>
            <a:fillRect/>
          </a:stretch>
        </p:blipFill>
        <p:spPr>
          <a:xfrm>
            <a:off x="9760918" y="303552"/>
            <a:ext cx="1844409" cy="498033"/>
          </a:xfrm>
          <a:prstGeom prst="rect">
            <a:avLst/>
          </a:prstGeom>
        </p:spPr>
      </p:pic>
      <p:sp>
        <p:nvSpPr>
          <p:cNvPr id="7" name="Rectángulo 6">
            <a:extLst>
              <a:ext uri="{FF2B5EF4-FFF2-40B4-BE49-F238E27FC236}">
                <a16:creationId xmlns:a16="http://schemas.microsoft.com/office/drawing/2014/main" id="{7C67643E-52E6-55FA-B68A-7F246A293616}"/>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4CD414D-E98F-771D-CA1A-0801F475AE83}"/>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Título 1">
            <a:extLst>
              <a:ext uri="{FF2B5EF4-FFF2-40B4-BE49-F238E27FC236}">
                <a16:creationId xmlns:a16="http://schemas.microsoft.com/office/drawing/2014/main" id="{C55FAD7B-58F5-23BD-26EE-39E988FF4CED}"/>
              </a:ext>
            </a:extLst>
          </p:cNvPr>
          <p:cNvSpPr txBox="1">
            <a:spLocks/>
          </p:cNvSpPr>
          <p:nvPr/>
        </p:nvSpPr>
        <p:spPr>
          <a:xfrm>
            <a:off x="1524000" y="1519238"/>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6000" dirty="0"/>
              <a:t>Maestría en Ciencia de Datos (MCD)</a:t>
            </a:r>
            <a:endParaRPr lang="en-US" sz="6000" dirty="0"/>
          </a:p>
        </p:txBody>
      </p:sp>
      <p:sp>
        <p:nvSpPr>
          <p:cNvPr id="10" name="Subtítulo 2">
            <a:extLst>
              <a:ext uri="{FF2B5EF4-FFF2-40B4-BE49-F238E27FC236}">
                <a16:creationId xmlns:a16="http://schemas.microsoft.com/office/drawing/2014/main" id="{49B5AE84-C95A-3AD5-55AF-874C9F03C7D5}"/>
              </a:ext>
            </a:extLst>
          </p:cNvPr>
          <p:cNvSpPr txBox="1">
            <a:spLocks/>
          </p:cNvSpPr>
          <p:nvPr/>
        </p:nvSpPr>
        <p:spPr>
          <a:xfrm>
            <a:off x="1524000" y="39068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i="1" dirty="0"/>
              <a:t>Visualización  de Grandes Bases de Datos</a:t>
            </a:r>
          </a:p>
        </p:txBody>
      </p:sp>
    </p:spTree>
    <p:extLst>
      <p:ext uri="{BB962C8B-B14F-4D97-AF65-F5344CB8AC3E}">
        <p14:creationId xmlns:p14="http://schemas.microsoft.com/office/powerpoint/2010/main" val="242449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IX</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9. Utilidad de herramientas para procesamiento de datos estructurados y semiestructurados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9.1 El módulo </a:t>
            </a:r>
            <a:r>
              <a:rPr lang="es-ES" sz="2300" dirty="0" err="1">
                <a:latin typeface="Calibri (Cuerpo)"/>
                <a:ea typeface="Magic R" panose="02030504000101010101" pitchFamily="18" charset="-127"/>
              </a:rPr>
              <a:t>MLlib</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9.2 Uso de </a:t>
            </a:r>
            <a:r>
              <a:rPr lang="es-ES" sz="2300" dirty="0" err="1">
                <a:latin typeface="Calibri (Cuerpo)"/>
                <a:ea typeface="Magic R" panose="02030504000101010101" pitchFamily="18" charset="-127"/>
              </a:rPr>
              <a:t>MLlib</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9.3 Funcionalidades de </a:t>
            </a:r>
            <a:r>
              <a:rPr lang="es-ES" sz="2300" dirty="0" err="1">
                <a:latin typeface="Calibri (Cuerpo)"/>
                <a:ea typeface="Magic R" panose="02030504000101010101" pitchFamily="18" charset="-127"/>
              </a:rPr>
              <a:t>MLlib</a:t>
            </a:r>
            <a:r>
              <a:rPr lang="es-ES" sz="2300" dirty="0">
                <a:latin typeface="Calibri (Cuerpo)"/>
                <a:ea typeface="Magic R" panose="02030504000101010101" pitchFamily="18" charset="-127"/>
              </a:rPr>
              <a:t> </a:t>
            </a:r>
          </a:p>
          <a:p>
            <a:pPr marL="0" indent="0">
              <a:buNone/>
            </a:pP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16880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X</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10 . Hadoop</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10.1 Grandes soluciones de datos para grandes datos generales </a:t>
            </a:r>
          </a:p>
          <a:p>
            <a:pPr marL="0" indent="0">
              <a:buNone/>
            </a:pPr>
            <a:r>
              <a:rPr lang="es-ES" sz="2300" dirty="0">
                <a:latin typeface="Calibri (Cuerpo)"/>
                <a:ea typeface="Magic R" panose="02030504000101010101" pitchFamily="18" charset="-127"/>
              </a:rPr>
              <a:t>	10.2 Configuración entorno en Apache Hadoop </a:t>
            </a:r>
          </a:p>
          <a:p>
            <a:pPr marL="0" indent="0">
              <a:buNone/>
            </a:pPr>
            <a:r>
              <a:rPr lang="es-ES" sz="2300" dirty="0">
                <a:latin typeface="Calibri (Cuerpo)"/>
                <a:ea typeface="Magic R" panose="02030504000101010101" pitchFamily="18" charset="-127"/>
              </a:rPr>
              <a:t>	10.3 Descripción general del Sistema de Archivos Distribuidos Hadoop (HDFS) </a:t>
            </a:r>
          </a:p>
          <a:p>
            <a:pPr marL="0" indent="0">
              <a:buNone/>
            </a:pPr>
            <a:r>
              <a:rPr lang="es-ES" sz="2300" dirty="0">
                <a:latin typeface="Calibri (Cuerpo)"/>
                <a:ea typeface="Magic R" panose="02030504000101010101" pitchFamily="18" charset="-127"/>
              </a:rPr>
              <a:t>	10.4 Operaciones en HDFS 10.5 Referencia de comandos </a:t>
            </a:r>
          </a:p>
          <a:p>
            <a:pPr marL="0" indent="0">
              <a:buNone/>
            </a:pPr>
            <a:r>
              <a:rPr lang="es-ES" sz="2300" dirty="0">
                <a:latin typeface="Calibri (Cuerpo)"/>
                <a:ea typeface="Magic R" panose="02030504000101010101" pitchFamily="18" charset="-127"/>
              </a:rPr>
              <a:t>	10.6 MapReduce </a:t>
            </a:r>
          </a:p>
          <a:p>
            <a:pPr marL="0" indent="0">
              <a:buNone/>
            </a:pPr>
            <a:r>
              <a:rPr lang="es-ES" sz="2300" dirty="0">
                <a:latin typeface="Calibri (Cuerpo)"/>
                <a:ea typeface="Magic R" panose="02030504000101010101" pitchFamily="18" charset="-127"/>
              </a:rPr>
              <a:t>	10. 7 </a:t>
            </a:r>
            <a:r>
              <a:rPr lang="es-ES" sz="2300" dirty="0" err="1">
                <a:latin typeface="Calibri (Cuerpo)"/>
                <a:ea typeface="Magic R" panose="02030504000101010101" pitchFamily="18" charset="-127"/>
              </a:rPr>
              <a:t>Streaming</a:t>
            </a: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10.8 Varios nodos de clúster</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26047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XI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11 . Herramientas para visualización de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11.1 Herramientas de depuración y filtrado </a:t>
            </a:r>
          </a:p>
          <a:p>
            <a:pPr marL="0" indent="0">
              <a:buNone/>
            </a:pPr>
            <a:r>
              <a:rPr lang="es-ES" sz="2300" dirty="0">
                <a:latin typeface="Calibri (Cuerpo)"/>
                <a:ea typeface="Magic R" panose="02030504000101010101" pitchFamily="18" charset="-127"/>
              </a:rPr>
              <a:t>	11.2 Herramientas de análisis y exploración</a:t>
            </a:r>
          </a:p>
          <a:p>
            <a:pPr marL="0" indent="0">
              <a:buNone/>
            </a:pPr>
            <a:r>
              <a:rPr lang="es-ES" sz="2300" dirty="0">
                <a:latin typeface="Calibri (Cuerpo)"/>
                <a:ea typeface="Magic R" panose="02030504000101010101" pitchFamily="18" charset="-127"/>
              </a:rPr>
              <a:t>	11.3. Herramientas para gráficos de datos </a:t>
            </a:r>
          </a:p>
          <a:p>
            <a:pPr marL="0" indent="0">
              <a:buNone/>
            </a:pPr>
            <a:r>
              <a:rPr lang="es-ES" sz="2300" dirty="0">
                <a:latin typeface="Calibri (Cuerpo)"/>
                <a:ea typeface="Magic R" panose="02030504000101010101" pitchFamily="18" charset="-127"/>
              </a:rPr>
              <a:t>	11.4 Herramientas para visualización de datos</a:t>
            </a:r>
          </a:p>
          <a:p>
            <a:pPr marL="0" indent="0">
              <a:buNone/>
            </a:pPr>
            <a:r>
              <a:rPr lang="es-ES" sz="2300" dirty="0">
                <a:latin typeface="Calibri (Cuerpo)"/>
                <a:ea typeface="Magic R" panose="02030504000101010101" pitchFamily="18" charset="-127"/>
              </a:rPr>
              <a:t>	11.5 Herramientas de visualización de mapas </a:t>
            </a:r>
          </a:p>
          <a:p>
            <a:pPr marL="0" indent="0">
              <a:buNone/>
            </a:pPr>
            <a:r>
              <a:rPr lang="es-ES" sz="2300" dirty="0">
                <a:latin typeface="Calibri (Cuerpo)"/>
                <a:ea typeface="Magic R" panose="02030504000101010101" pitchFamily="18" charset="-127"/>
              </a:rPr>
              <a:t>	11.6 Herramientas para crear infografías 11.7 Google Charts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3238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XII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10 . Herramientas para visualización de datos avanzadas</a:t>
            </a:r>
          </a:p>
          <a:p>
            <a:pPr marL="0" indent="0">
              <a:buNone/>
            </a:pPr>
            <a:r>
              <a:rPr lang="es-ES" sz="2300" dirty="0">
                <a:latin typeface="Calibri (Cuerpo)"/>
                <a:ea typeface="Magic R" panose="02030504000101010101" pitchFamily="18" charset="-127"/>
              </a:rPr>
              <a:t>	12.1 D3.js</a:t>
            </a:r>
          </a:p>
          <a:p>
            <a:pPr marL="0" indent="0">
              <a:buNone/>
            </a:pPr>
            <a:r>
              <a:rPr lang="es-ES" sz="2300" dirty="0">
                <a:latin typeface="Calibri (Cuerpo)"/>
                <a:ea typeface="Magic R" panose="02030504000101010101" pitchFamily="18" charset="-127"/>
              </a:rPr>
              <a:t>	12.2 </a:t>
            </a:r>
            <a:r>
              <a:rPr lang="es-ES" sz="2300" dirty="0" err="1">
                <a:latin typeface="Calibri (Cuerpo)"/>
                <a:ea typeface="Magic R" panose="02030504000101010101" pitchFamily="18" charset="-127"/>
              </a:rPr>
              <a:t>Ember</a:t>
            </a:r>
            <a:r>
              <a:rPr lang="es-ES" sz="2300" dirty="0">
                <a:latin typeface="Calibri (Cuerpo)"/>
                <a:ea typeface="Magic R" panose="02030504000101010101" pitchFamily="18" charset="-127"/>
              </a:rPr>
              <a:t> Charts </a:t>
            </a:r>
          </a:p>
          <a:p>
            <a:pPr marL="0" indent="0">
              <a:buNone/>
            </a:pPr>
            <a:r>
              <a:rPr lang="es-ES" sz="2300" dirty="0">
                <a:latin typeface="Calibri (Cuerpo)"/>
                <a:ea typeface="Magic R" panose="02030504000101010101" pitchFamily="18" charset="-127"/>
              </a:rPr>
              <a:t>	12. 3 NVD312.4 </a:t>
            </a:r>
            <a:r>
              <a:rPr lang="es-ES" sz="2300" dirty="0" err="1">
                <a:latin typeface="Calibri (Cuerpo)"/>
                <a:ea typeface="Magic R" panose="02030504000101010101" pitchFamily="18" charset="-127"/>
              </a:rPr>
              <a:t>FusionCharts</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12. 5 </a:t>
            </a:r>
            <a:r>
              <a:rPr lang="es-ES" sz="2300" dirty="0" err="1">
                <a:latin typeface="Calibri (Cuerpo)"/>
                <a:ea typeface="Magic R" panose="02030504000101010101" pitchFamily="18" charset="-127"/>
              </a:rPr>
              <a:t>Highcharts</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12. 6 Chart .</a:t>
            </a:r>
            <a:r>
              <a:rPr lang="es-ES" sz="2300" dirty="0" err="1">
                <a:latin typeface="Calibri (Cuerpo)"/>
                <a:ea typeface="Magic R" panose="02030504000101010101" pitchFamily="18" charset="-127"/>
              </a:rPr>
              <a:t>js</a:t>
            </a: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12. 7 </a:t>
            </a:r>
            <a:r>
              <a:rPr lang="es-ES" sz="2300" dirty="0" err="1">
                <a:latin typeface="Calibri (Cuerpo)"/>
                <a:ea typeface="Magic R" panose="02030504000101010101" pitchFamily="18" charset="-127"/>
              </a:rPr>
              <a:t>leaflet</a:t>
            </a: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12.8 Chartis.js</a:t>
            </a:r>
          </a:p>
          <a:p>
            <a:pPr marL="0" indent="0">
              <a:buNone/>
            </a:pPr>
            <a:r>
              <a:rPr lang="es-ES" sz="2300" dirty="0">
                <a:latin typeface="Calibri (Cuerpo)"/>
                <a:ea typeface="Magic R" panose="02030504000101010101" pitchFamily="18" charset="-127"/>
              </a:rPr>
              <a:t>	12.9 n3-charts</a:t>
            </a:r>
          </a:p>
          <a:p>
            <a:pPr marL="0" indent="0">
              <a:buNone/>
            </a:pPr>
            <a:r>
              <a:rPr lang="es-ES" sz="2300" dirty="0">
                <a:latin typeface="Calibri (Cuerpo)"/>
                <a:ea typeface="Magic R" panose="02030504000101010101" pitchFamily="18" charset="-127"/>
              </a:rPr>
              <a:t>	12 .10 Sigma JS </a:t>
            </a:r>
          </a:p>
          <a:p>
            <a:pPr marL="0" indent="0">
              <a:buNone/>
            </a:pPr>
            <a:r>
              <a:rPr lang="es-ES" sz="2300" dirty="0">
                <a:latin typeface="Calibri (Cuerpo)"/>
                <a:ea typeface="Magic R" panose="02030504000101010101" pitchFamily="18" charset="-127"/>
              </a:rPr>
              <a:t>	12.11 </a:t>
            </a:r>
            <a:r>
              <a:rPr lang="es-ES" sz="2300" dirty="0" err="1">
                <a:latin typeface="Calibri (Cuerpo)"/>
                <a:ea typeface="Magic R" panose="02030504000101010101" pitchFamily="18" charset="-127"/>
              </a:rPr>
              <a:t>ggplot</a:t>
            </a:r>
            <a:r>
              <a:rPr lang="es-ES" sz="2300" dirty="0">
                <a:latin typeface="Calibri (Cuerpo)"/>
                <a:ea typeface="Magic R" panose="02030504000101010101" pitchFamily="18" charset="-127"/>
              </a:rPr>
              <a:t> en R</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56889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Evaluación </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Reportes de actividades y ejercicios semanales en aula virtual 60%</a:t>
            </a:r>
          </a:p>
          <a:p>
            <a:pPr marL="0" indent="0">
              <a:buNone/>
            </a:pPr>
            <a:r>
              <a:rPr lang="es-ES" sz="2300" dirty="0">
                <a:latin typeface="Calibri (Cuerpo)"/>
                <a:ea typeface="Magic R" panose="02030504000101010101" pitchFamily="18" charset="-127"/>
              </a:rPr>
              <a:t>Tareas 20%</a:t>
            </a:r>
          </a:p>
          <a:p>
            <a:pPr marL="0" indent="0">
              <a:buNone/>
            </a:pPr>
            <a:r>
              <a:rPr lang="es-ES" sz="2300" dirty="0">
                <a:latin typeface="Calibri (Cuerpo)"/>
                <a:ea typeface="Magic R" panose="02030504000101010101" pitchFamily="18" charset="-127"/>
              </a:rPr>
              <a:t>Actividades presenciales en el aula durante talleres presenciales 20%</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53466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Bibliografía </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958516" y="1823442"/>
            <a:ext cx="11353800" cy="4351338"/>
          </a:xfrm>
        </p:spPr>
        <p:txBody>
          <a:bodyPr>
            <a:noAutofit/>
          </a:bodyPr>
          <a:lstStyle/>
          <a:p>
            <a:pPr marL="0" indent="0">
              <a:buNone/>
            </a:pPr>
            <a:r>
              <a:rPr lang="es-ES" sz="2300" dirty="0">
                <a:latin typeface="Calibri (Cuerpo)"/>
                <a:ea typeface="Magic R" panose="02030504000101010101" pitchFamily="18" charset="-127"/>
              </a:rPr>
              <a:t>BIG DATA: ANÁLISIS DE DATOS EN ENTORNOS MASIVOS. Autores: Nin Guerrero, Jordi - Casas Roma, Jordi - </a:t>
            </a:r>
            <a:r>
              <a:rPr lang="es-ES" sz="2300" dirty="0" err="1">
                <a:latin typeface="Calibri (Cuerpo)"/>
                <a:ea typeface="Magic R" panose="02030504000101010101" pitchFamily="18" charset="-127"/>
              </a:rPr>
              <a:t>Julbe</a:t>
            </a:r>
            <a:r>
              <a:rPr lang="es-ES" sz="2300" dirty="0">
                <a:latin typeface="Calibri (Cuerpo)"/>
                <a:ea typeface="Magic R" panose="02030504000101010101" pitchFamily="18" charset="-127"/>
              </a:rPr>
              <a:t> López, Francesc. ISBN: 9788491804727, 9788491804734 Editorial: Editorial UOC, Año de Edición: 2019 </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INTRODUCCIÓN A APACHE SPARK: PARA EMPEZAR A PROGRAMAR EL BIG DATA. Autores: Macías, Mario - Mauro Gómez ISBN: 9788491160373, 9788491160458, Editorial: Editorial UOC, Año de Edición: 2015. </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VISUALIZACIÓN DE LA INFORMACIÓN: DE LOS DATOS AL CONOCIMIENTO. Autores: </a:t>
            </a:r>
            <a:r>
              <a:rPr lang="es-ES" sz="2300" dirty="0" err="1">
                <a:latin typeface="Calibri (Cuerpo)"/>
                <a:ea typeface="Magic R" panose="02030504000101010101" pitchFamily="18" charset="-127"/>
              </a:rPr>
              <a:t>lgnasi</a:t>
            </a:r>
            <a:r>
              <a:rPr lang="es-ES" sz="2300" dirty="0">
                <a:latin typeface="Calibri (Cuerpo)"/>
                <a:ea typeface="Magic R" panose="02030504000101010101" pitchFamily="18" charset="-127"/>
              </a:rPr>
              <a:t> Alcalde ISBN: 9788490647523, 9788497884921, Editorial UOC Año de Edición: 2015.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40854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MX" dirty="0">
                <a:solidFill>
                  <a:schemeClr val="accent1">
                    <a:lumMod val="50000"/>
                  </a:schemeClr>
                </a:solidFill>
              </a:rPr>
              <a:t>Contenido del Programa</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1454454" y="1848381"/>
            <a:ext cx="10047729" cy="2521268"/>
          </a:xfrm>
        </p:spPr>
        <p:txBody>
          <a:bodyPr>
            <a:noAutofit/>
          </a:bodyPr>
          <a:lstStyle/>
          <a:p>
            <a:pPr marL="0" indent="0">
              <a:buNone/>
            </a:pPr>
            <a:r>
              <a:rPr lang="es-MX" sz="2000" b="1" i="1" dirty="0">
                <a:solidFill>
                  <a:schemeClr val="accent1">
                    <a:lumMod val="50000"/>
                  </a:schemeClr>
                </a:solidFill>
              </a:rPr>
              <a:t>Presentación</a:t>
            </a:r>
          </a:p>
          <a:p>
            <a:pPr marL="0" indent="0">
              <a:buNone/>
            </a:pPr>
            <a:endParaRPr lang="es-MX" sz="2000" b="1" i="1" dirty="0">
              <a:solidFill>
                <a:schemeClr val="accent1">
                  <a:lumMod val="50000"/>
                </a:schemeClr>
              </a:solidFill>
            </a:endParaRPr>
          </a:p>
          <a:p>
            <a:pPr marL="0" marR="0" indent="0" algn="just">
              <a:lnSpc>
                <a:spcPct val="115000"/>
              </a:lnSpc>
              <a:spcBef>
                <a:spcPts val="0"/>
              </a:spcBef>
              <a:spcAft>
                <a:spcPts val="1000"/>
              </a:spcAft>
              <a:buNone/>
            </a:pPr>
            <a:r>
              <a:rPr lang="es-MX" sz="2000" dirty="0">
                <a:effectLst/>
                <a:latin typeface="Calibri" panose="020F0502020204030204" pitchFamily="34" charset="0"/>
                <a:ea typeface="Times New Roman" panose="02020603050405020304" pitchFamily="18" charset="0"/>
                <a:cs typeface="Times New Roman" panose="02020603050405020304" pitchFamily="18" charset="0"/>
              </a:rPr>
              <a:t>Tener toda la información del mundo al alcance de la mano no facilita la comunicación: la hace más difícil. Ser capaz de contar historias con datos es una habilidad que se está volviendo cada vez más importante en nuestro mundo donde abundan los datos. Una visualización de datos eficaz puede significar la diferencia entre el éxito y el fracaso cuando se trata de comunicar los resultados de un estudio o simplemente conseguir su punto a través de su audiencia.</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sz="2000" b="1" i="1" dirty="0">
              <a:solidFill>
                <a:schemeClr val="accent1">
                  <a:lumMod val="50000"/>
                </a:schemeClr>
              </a:solidFill>
            </a:endParaRPr>
          </a:p>
        </p:txBody>
      </p:sp>
      <p:sp>
        <p:nvSpPr>
          <p:cNvPr id="5" name="CuadroTexto 4">
            <a:extLst>
              <a:ext uri="{FF2B5EF4-FFF2-40B4-BE49-F238E27FC236}">
                <a16:creationId xmlns:a16="http://schemas.microsoft.com/office/drawing/2014/main" id="{8D631B40-6125-48F1-9E7B-04D735B385E8}"/>
              </a:ext>
            </a:extLst>
          </p:cNvPr>
          <p:cNvSpPr txBox="1"/>
          <p:nvPr/>
        </p:nvSpPr>
        <p:spPr>
          <a:xfrm>
            <a:off x="1323398" y="4615456"/>
            <a:ext cx="9913258" cy="2246769"/>
          </a:xfrm>
          <a:prstGeom prst="rect">
            <a:avLst/>
          </a:prstGeom>
          <a:noFill/>
        </p:spPr>
        <p:txBody>
          <a:bodyPr wrap="square">
            <a:spAutoFit/>
          </a:bodyPr>
          <a:lstStyle/>
          <a:p>
            <a:pPr marL="0" indent="0">
              <a:buNone/>
            </a:pPr>
            <a:endParaRPr lang="es-MX" sz="2000" dirty="0"/>
          </a:p>
          <a:p>
            <a:pPr marL="0" indent="0">
              <a:buNone/>
            </a:pPr>
            <a:r>
              <a:rPr lang="es-MX" sz="2000" b="1" i="1" dirty="0">
                <a:solidFill>
                  <a:schemeClr val="accent1">
                    <a:lumMod val="50000"/>
                  </a:schemeClr>
                </a:solidFill>
              </a:rPr>
              <a:t>Objetivo General</a:t>
            </a:r>
          </a:p>
          <a:p>
            <a:pPr marL="0" indent="0">
              <a:buNone/>
            </a:pPr>
            <a:endParaRPr lang="es-MX" sz="2000" b="1" i="1" dirty="0">
              <a:solidFill>
                <a:schemeClr val="accent1">
                  <a:lumMod val="50000"/>
                </a:schemeClr>
              </a:solidFill>
            </a:endParaRPr>
          </a:p>
          <a:p>
            <a:pPr algn="just"/>
            <a:r>
              <a:rPr lang="es-MX" sz="2000" dirty="0"/>
              <a:t>No solo se le enseñara al alumno a utilizar herramientas como </a:t>
            </a:r>
            <a:r>
              <a:rPr lang="es-MX" sz="2000" dirty="0" err="1"/>
              <a:t>power</a:t>
            </a:r>
            <a:r>
              <a:rPr lang="es-MX" sz="2000" dirty="0"/>
              <a:t> </a:t>
            </a:r>
            <a:r>
              <a:rPr lang="es-MX" sz="2000" dirty="0" err="1"/>
              <a:t>bi</a:t>
            </a:r>
            <a:r>
              <a:rPr lang="es-MX" sz="2000" dirty="0"/>
              <a:t>, o </a:t>
            </a:r>
            <a:r>
              <a:rPr lang="es-MX" sz="2000" dirty="0" err="1"/>
              <a:t>tableu</a:t>
            </a:r>
            <a:r>
              <a:rPr lang="es-MX" sz="2000" dirty="0"/>
              <a:t>, que son herramientas poderosas para la visualización. Solo es necesario dedicarle 3 horas de clase a cada una de estas herramientas para que el alumno sepa utilizarlas. El objetivo no es que conozcan las herramientas, si no que sepan crear visualizaciones claras y digeribles.</a:t>
            </a:r>
          </a:p>
        </p:txBody>
      </p:sp>
      <p:pic>
        <p:nvPicPr>
          <p:cNvPr id="7" name="Imagen 6">
            <a:extLst>
              <a:ext uri="{FF2B5EF4-FFF2-40B4-BE49-F238E27FC236}">
                <a16:creationId xmlns:a16="http://schemas.microsoft.com/office/drawing/2014/main" id="{3A420E91-CC5C-BD14-AF39-3E5CAA5EC9A1}"/>
              </a:ext>
            </a:extLst>
          </p:cNvPr>
          <p:cNvPicPr>
            <a:picLocks noChangeAspect="1"/>
          </p:cNvPicPr>
          <p:nvPr/>
        </p:nvPicPr>
        <p:blipFill>
          <a:blip r:embed="rId2"/>
          <a:stretch>
            <a:fillRect/>
          </a:stretch>
        </p:blipFill>
        <p:spPr>
          <a:xfrm>
            <a:off x="439344" y="88703"/>
            <a:ext cx="1569856" cy="617273"/>
          </a:xfrm>
          <a:prstGeom prst="rect">
            <a:avLst/>
          </a:prstGeom>
        </p:spPr>
      </p:pic>
      <p:pic>
        <p:nvPicPr>
          <p:cNvPr id="8" name="Imagen 7">
            <a:extLst>
              <a:ext uri="{FF2B5EF4-FFF2-40B4-BE49-F238E27FC236}">
                <a16:creationId xmlns:a16="http://schemas.microsoft.com/office/drawing/2014/main" id="{6F5834BD-19B9-A30C-EFD8-E4CC32C6AFD6}"/>
              </a:ext>
            </a:extLst>
          </p:cNvPr>
          <p:cNvPicPr>
            <a:picLocks noChangeAspect="1"/>
          </p:cNvPicPr>
          <p:nvPr/>
        </p:nvPicPr>
        <p:blipFill>
          <a:blip r:embed="rId3"/>
          <a:stretch>
            <a:fillRect/>
          </a:stretch>
        </p:blipFill>
        <p:spPr>
          <a:xfrm>
            <a:off x="9908247" y="207943"/>
            <a:ext cx="1844409" cy="498033"/>
          </a:xfrm>
          <a:prstGeom prst="rect">
            <a:avLst/>
          </a:prstGeom>
        </p:spPr>
      </p:pic>
      <p:sp>
        <p:nvSpPr>
          <p:cNvPr id="9" name="Rectángulo 8">
            <a:extLst>
              <a:ext uri="{FF2B5EF4-FFF2-40B4-BE49-F238E27FC236}">
                <a16:creationId xmlns:a16="http://schemas.microsoft.com/office/drawing/2014/main" id="{34C65D31-139F-EE27-6EFF-FEEEAD931630}"/>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3D8556F0-0684-FB58-DB66-65FAAE0BEEC0}"/>
              </a:ext>
            </a:extLst>
          </p:cNvPr>
          <p:cNvPicPr>
            <a:picLocks noChangeAspect="1"/>
          </p:cNvPicPr>
          <p:nvPr/>
        </p:nvPicPr>
        <p:blipFill>
          <a:blip r:embed="rId4"/>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7082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MX" dirty="0">
                <a:solidFill>
                  <a:schemeClr val="accent1">
                    <a:lumMod val="50000"/>
                  </a:schemeClr>
                </a:solidFill>
              </a:rPr>
              <a:t>Temario</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633532"/>
            <a:ext cx="11353800" cy="4351338"/>
          </a:xfrm>
        </p:spPr>
        <p:txBody>
          <a:bodyPr>
            <a:noAutofit/>
          </a:bodyPr>
          <a:lstStyle/>
          <a:p>
            <a:pPr marL="457200" indent="-457200">
              <a:buFont typeface="+mj-lt"/>
              <a:buAutoNum type="arabicPeriod"/>
            </a:pPr>
            <a:r>
              <a:rPr lang="es-ES" sz="2300" dirty="0">
                <a:latin typeface="Calibri (Cuerpo)"/>
                <a:ea typeface="Magic R" panose="02030504000101010101" pitchFamily="18" charset="-127"/>
              </a:rPr>
              <a:t>Principales </a:t>
            </a:r>
            <a:r>
              <a:rPr lang="es-ES" sz="2300" dirty="0" err="1">
                <a:latin typeface="Calibri (Cuerpo)"/>
                <a:ea typeface="Magic R" panose="02030504000101010101" pitchFamily="18" charset="-127"/>
              </a:rPr>
              <a:t>frameworks</a:t>
            </a:r>
            <a:r>
              <a:rPr lang="es-ES" sz="2300" dirty="0">
                <a:latin typeface="Calibri (Cuerpo)"/>
                <a:ea typeface="Magic R" panose="02030504000101010101" pitchFamily="18" charset="-127"/>
              </a:rPr>
              <a:t> de trabajo en grandes bases de datos</a:t>
            </a:r>
          </a:p>
          <a:p>
            <a:pPr marL="457200" indent="-457200">
              <a:buFont typeface="+mj-lt"/>
              <a:buAutoNum type="arabicPeriod"/>
            </a:pPr>
            <a:r>
              <a:rPr lang="es-ES" sz="2300" dirty="0">
                <a:latin typeface="Calibri (Cuerpo)"/>
                <a:ea typeface="Magic R" panose="02030504000101010101" pitchFamily="18" charset="-127"/>
              </a:rPr>
              <a:t>Extendiendo el software stock de grandes bases de datos</a:t>
            </a:r>
          </a:p>
          <a:p>
            <a:pPr marL="457200" indent="-457200">
              <a:buFont typeface="+mj-lt"/>
              <a:buAutoNum type="arabicPeriod"/>
            </a:pPr>
            <a:r>
              <a:rPr lang="es-ES" sz="2300" dirty="0">
                <a:latin typeface="Calibri (Cuerpo)"/>
                <a:ea typeface="Magic R" panose="02030504000101010101" pitchFamily="18" charset="-127"/>
              </a:rPr>
              <a:t>Framework Apache </a:t>
            </a:r>
            <a:r>
              <a:rPr lang="es-ES" sz="2300" dirty="0" err="1">
                <a:latin typeface="Calibri (Cuerpo)"/>
                <a:ea typeface="Magic R" panose="02030504000101010101" pitchFamily="18" charset="-127"/>
              </a:rPr>
              <a:t>Spark</a:t>
            </a:r>
            <a:endParaRPr lang="es-ES" sz="2300" dirty="0">
              <a:latin typeface="Calibri (Cuerpo)"/>
              <a:ea typeface="Magic R" panose="02030504000101010101" pitchFamily="18" charset="-127"/>
            </a:endParaRPr>
          </a:p>
          <a:p>
            <a:pPr marL="457200" indent="-457200">
              <a:buFont typeface="+mj-lt"/>
              <a:buAutoNum type="arabicPeriod"/>
            </a:pPr>
            <a:r>
              <a:rPr lang="es-ES" sz="2300" dirty="0">
                <a:latin typeface="Calibri (Cuerpo)"/>
                <a:ea typeface="Magic R" panose="02030504000101010101" pitchFamily="18" charset="-127"/>
              </a:rPr>
              <a:t>Conjuntos de datos</a:t>
            </a:r>
          </a:p>
          <a:p>
            <a:pPr marL="457200" indent="-457200">
              <a:buFont typeface="+mj-lt"/>
              <a:buAutoNum type="arabicPeriod"/>
            </a:pPr>
            <a:r>
              <a:rPr lang="es-ES" sz="2300" dirty="0">
                <a:latin typeface="Calibri (Cuerpo)"/>
                <a:ea typeface="Magic R" panose="02030504000101010101" pitchFamily="18" charset="-127"/>
              </a:rPr>
              <a:t>Formatos de archivos</a:t>
            </a:r>
          </a:p>
          <a:p>
            <a:pPr marL="457200" indent="-457200">
              <a:buFont typeface="+mj-lt"/>
              <a:buAutoNum type="arabicPeriod"/>
            </a:pPr>
            <a:r>
              <a:rPr lang="es-ES" sz="2300" dirty="0">
                <a:latin typeface="Calibri (Cuerpo)"/>
                <a:ea typeface="Magic R" panose="02030504000101010101" pitchFamily="18" charset="-127"/>
              </a:rPr>
              <a:t>Data </a:t>
            </a:r>
            <a:r>
              <a:rPr lang="es-ES" sz="2300" dirty="0" err="1">
                <a:latin typeface="Calibri (Cuerpo)"/>
                <a:ea typeface="Magic R" panose="02030504000101010101" pitchFamily="18" charset="-127"/>
              </a:rPr>
              <a:t>frames</a:t>
            </a:r>
            <a:r>
              <a:rPr lang="es-ES" sz="2300" dirty="0">
                <a:latin typeface="Calibri (Cuerpo)"/>
                <a:ea typeface="Magic R" panose="02030504000101010101" pitchFamily="18" charset="-127"/>
              </a:rPr>
              <a:t> y consultas</a:t>
            </a:r>
          </a:p>
          <a:p>
            <a:pPr marL="457200" indent="-457200">
              <a:buFont typeface="+mj-lt"/>
              <a:buAutoNum type="arabicPeriod"/>
            </a:pPr>
            <a:r>
              <a:rPr lang="es-ES" sz="2300" dirty="0">
                <a:latin typeface="Calibri (Cuerpo)"/>
                <a:ea typeface="Magic R" panose="02030504000101010101" pitchFamily="18" charset="-127"/>
              </a:rPr>
              <a:t>Receptores, transformaciones y operaciones de salida</a:t>
            </a:r>
          </a:p>
          <a:p>
            <a:pPr marL="457200" indent="-457200">
              <a:buFont typeface="+mj-lt"/>
              <a:buAutoNum type="arabicPeriod"/>
            </a:pPr>
            <a:r>
              <a:rPr lang="es-ES" sz="2300" dirty="0">
                <a:latin typeface="Calibri (Cuerpo)"/>
                <a:ea typeface="Magic R" panose="02030504000101010101" pitchFamily="18" charset="-127"/>
              </a:rPr>
              <a:t>Utilidad de herramientas para procesamiento de datos estructurados y </a:t>
            </a:r>
            <a:r>
              <a:rPr lang="es-ES" sz="2300" dirty="0" err="1">
                <a:latin typeface="Calibri (Cuerpo)"/>
                <a:ea typeface="Magic R" panose="02030504000101010101" pitchFamily="18" charset="-127"/>
              </a:rPr>
              <a:t>semi-estructurados</a:t>
            </a:r>
            <a:endParaRPr lang="es-ES" sz="2300" dirty="0">
              <a:latin typeface="Calibri (Cuerpo)"/>
              <a:ea typeface="Magic R" panose="02030504000101010101" pitchFamily="18" charset="-127"/>
            </a:endParaRPr>
          </a:p>
          <a:p>
            <a:pPr marL="457200" indent="-457200">
              <a:buFont typeface="+mj-lt"/>
              <a:buAutoNum type="arabicPeriod"/>
            </a:pPr>
            <a:r>
              <a:rPr lang="es-ES" sz="2300" dirty="0">
                <a:latin typeface="Calibri (Cuerpo)"/>
                <a:ea typeface="Magic R" panose="02030504000101010101" pitchFamily="18" charset="-127"/>
              </a:rPr>
              <a:t>Framework Apache Hadoop</a:t>
            </a:r>
          </a:p>
          <a:p>
            <a:pPr marL="457200" indent="-457200">
              <a:buFont typeface="+mj-lt"/>
              <a:buAutoNum type="arabicPeriod"/>
            </a:pPr>
            <a:r>
              <a:rPr lang="es-ES" sz="2300" dirty="0">
                <a:latin typeface="Calibri (Cuerpo)"/>
                <a:ea typeface="Magic R" panose="02030504000101010101" pitchFamily="18" charset="-127"/>
              </a:rPr>
              <a:t>Herramientas para visualización de datos</a:t>
            </a:r>
          </a:p>
          <a:p>
            <a:pPr marL="457200" indent="-457200">
              <a:buFont typeface="+mj-lt"/>
              <a:buAutoNum type="arabicPeriod"/>
            </a:pPr>
            <a:r>
              <a:rPr lang="es-ES" sz="2300" dirty="0">
                <a:latin typeface="Calibri (Cuerpo)"/>
                <a:ea typeface="Magic R" panose="02030504000101010101" pitchFamily="18" charset="-127"/>
              </a:rPr>
              <a:t>Herramientas para visualización de datos avanzadas</a:t>
            </a:r>
            <a:endParaRPr lang="en-U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416487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457200" indent="-457200">
              <a:buFont typeface="+mj-lt"/>
              <a:buAutoNum type="arabicPeriod"/>
            </a:pPr>
            <a:r>
              <a:rPr lang="es-ES" sz="2100" dirty="0">
                <a:latin typeface="Calibri (Cuerpo)"/>
                <a:ea typeface="Magic R" panose="02030504000101010101" pitchFamily="18" charset="-127"/>
              </a:rPr>
              <a:t>Introducción a los métodos de visualización de grandes bases de datos</a:t>
            </a:r>
          </a:p>
          <a:p>
            <a:pPr marL="0" indent="0">
              <a:buNone/>
            </a:pPr>
            <a:endParaRPr lang="es-ES" sz="2100" dirty="0">
              <a:latin typeface="Calibri (Cuerpo)"/>
              <a:ea typeface="Magic R" panose="02030504000101010101" pitchFamily="18" charset="-127"/>
            </a:endParaRPr>
          </a:p>
          <a:p>
            <a:pPr marL="0" indent="0">
              <a:buNone/>
            </a:pPr>
            <a:endParaRPr lang="en-US" sz="21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9" name="Imagen 8">
            <a:extLst>
              <a:ext uri="{FF2B5EF4-FFF2-40B4-BE49-F238E27FC236}">
                <a16:creationId xmlns:a16="http://schemas.microsoft.com/office/drawing/2014/main" id="{FC6B0753-1C88-C04B-0E38-45E23D93E9CC}"/>
              </a:ext>
            </a:extLst>
          </p:cNvPr>
          <p:cNvPicPr>
            <a:picLocks noChangeAspect="1"/>
          </p:cNvPicPr>
          <p:nvPr/>
        </p:nvPicPr>
        <p:blipFill>
          <a:blip r:embed="rId6"/>
          <a:stretch>
            <a:fillRect/>
          </a:stretch>
        </p:blipFill>
        <p:spPr>
          <a:xfrm>
            <a:off x="1744583" y="1948288"/>
            <a:ext cx="8283658" cy="4816257"/>
          </a:xfrm>
          <a:prstGeom prst="rect">
            <a:avLst/>
          </a:prstGeom>
        </p:spPr>
      </p:pic>
    </p:spTree>
    <p:extLst>
      <p:ext uri="{BB962C8B-B14F-4D97-AF65-F5344CB8AC3E}">
        <p14:creationId xmlns:p14="http://schemas.microsoft.com/office/powerpoint/2010/main" val="214613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n-US" sz="2300" dirty="0">
                <a:latin typeface="Calibri (Cuerpo)"/>
                <a:ea typeface="Magic R" panose="02030504000101010101" pitchFamily="18" charset="-127"/>
              </a:rPr>
              <a:t>2. </a:t>
            </a:r>
            <a:r>
              <a:rPr lang="es-ES" sz="2300" dirty="0">
                <a:latin typeface="Calibri (Cuerpo)"/>
                <a:ea typeface="Magic R" panose="02030504000101010101" pitchFamily="18" charset="-127"/>
              </a:rPr>
              <a:t>Principales </a:t>
            </a:r>
            <a:r>
              <a:rPr lang="es-ES" sz="2300" dirty="0" err="1">
                <a:latin typeface="Calibri (Cuerpo)"/>
                <a:ea typeface="Magic R" panose="02030504000101010101" pitchFamily="18" charset="-127"/>
              </a:rPr>
              <a:t>frameworks</a:t>
            </a:r>
            <a:r>
              <a:rPr lang="es-ES" sz="2300" dirty="0">
                <a:latin typeface="Calibri (Cuerpo)"/>
                <a:ea typeface="Magic R" panose="02030504000101010101" pitchFamily="18" charset="-127"/>
              </a:rPr>
              <a:t> de trabajo en grandes bases de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Lectura y discusión del artículo Actualidad e importancia de la implementación de Big Data utilizando las herramientas Hadoop y </a:t>
            </a:r>
            <a:r>
              <a:rPr lang="es-ES" sz="2300" dirty="0" err="1">
                <a:latin typeface="Calibri (Cuerpo)"/>
                <a:ea typeface="Magic R" panose="02030504000101010101" pitchFamily="18" charset="-127"/>
              </a:rPr>
              <a:t>Spark</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Lámpsakos</a:t>
            </a:r>
            <a:r>
              <a:rPr lang="es-ES" sz="2300" dirty="0">
                <a:latin typeface="Calibri (Cuerpo)"/>
                <a:ea typeface="Magic R" panose="02030504000101010101" pitchFamily="18" charset="-127"/>
              </a:rPr>
              <a:t>, (19), 67-72. Autores: Gil Restrepo, Gustavo Andrés - Montoya Suarez, Lina. ISSN: 21454080 Editorial: Universidad Católica Luis Amigó Año de Edición: 2018. </a:t>
            </a:r>
            <a:endParaRPr lang="en-U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8152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III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 3. Framework Apache </a:t>
            </a:r>
            <a:r>
              <a:rPr lang="es-ES" sz="2300" dirty="0" err="1">
                <a:latin typeface="Calibri (Cuerpo)"/>
                <a:ea typeface="Magic R" panose="02030504000101010101" pitchFamily="18" charset="-127"/>
              </a:rPr>
              <a:t>Spark</a:t>
            </a: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3.1 </a:t>
            </a:r>
            <a:r>
              <a:rPr lang="es-ES" sz="2300" dirty="0" err="1">
                <a:latin typeface="Calibri (Cuerpo)"/>
                <a:ea typeface="Magic R" panose="02030504000101010101" pitchFamily="18" charset="-127"/>
              </a:rPr>
              <a:t>Spark</a:t>
            </a:r>
            <a:r>
              <a:rPr lang="es-ES" sz="2300" dirty="0">
                <a:latin typeface="Calibri (Cuerpo)"/>
                <a:ea typeface="Magic R" panose="02030504000101010101" pitchFamily="18" charset="-127"/>
              </a:rPr>
              <a:t> y Python </a:t>
            </a:r>
          </a:p>
          <a:p>
            <a:pPr marL="0" indent="0">
              <a:buNone/>
            </a:pPr>
            <a:r>
              <a:rPr lang="es-ES" sz="2300" dirty="0">
                <a:latin typeface="Calibri (Cuerpo)"/>
                <a:ea typeface="Magic R" panose="02030504000101010101" pitchFamily="18" charset="-127"/>
              </a:rPr>
              <a:t>3.2 </a:t>
            </a:r>
            <a:r>
              <a:rPr lang="es-ES" sz="2300" dirty="0" err="1">
                <a:latin typeface="Calibri (Cuerpo)"/>
                <a:ea typeface="Magic R" panose="02030504000101010101" pitchFamily="18" charset="-127"/>
              </a:rPr>
              <a:t>Spark</a:t>
            </a:r>
            <a:r>
              <a:rPr lang="es-ES" sz="2300" dirty="0">
                <a:latin typeface="Calibri (Cuerpo)"/>
                <a:ea typeface="Magic R" panose="02030504000101010101" pitchFamily="18" charset="-127"/>
              </a:rPr>
              <a:t> y sus alternativas</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69715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IV</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4. Instalación de Apache </a:t>
            </a:r>
            <a:r>
              <a:rPr lang="es-ES" sz="2300" dirty="0" err="1">
                <a:latin typeface="Calibri (Cuerpo)"/>
                <a:ea typeface="Magic R" panose="02030504000101010101" pitchFamily="18" charset="-127"/>
              </a:rPr>
              <a:t>Spark</a:t>
            </a: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4.1 Descargar Apache </a:t>
            </a:r>
            <a:r>
              <a:rPr lang="es-ES" sz="2300" dirty="0" err="1">
                <a:latin typeface="Calibri (Cuerpo)"/>
                <a:ea typeface="Magic R" panose="02030504000101010101" pitchFamily="18" charset="-127"/>
              </a:rPr>
              <a:t>Spark</a:t>
            </a: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4.2 Introducción al </a:t>
            </a:r>
            <a:r>
              <a:rPr lang="es-ES" sz="2300" dirty="0" err="1">
                <a:latin typeface="Calibri (Cuerpo)"/>
                <a:ea typeface="Magic R" panose="02030504000101010101" pitchFamily="18" charset="-127"/>
              </a:rPr>
              <a:t>shell</a:t>
            </a:r>
            <a:r>
              <a:rPr lang="es-ES" sz="2300" dirty="0">
                <a:latin typeface="Calibri (Cuerpo)"/>
                <a:ea typeface="Magic R" panose="02030504000101010101" pitchFamily="18" charset="-127"/>
              </a:rPr>
              <a:t> de Python </a:t>
            </a:r>
          </a:p>
          <a:p>
            <a:pPr marL="0" indent="0">
              <a:buNone/>
            </a:pPr>
            <a:r>
              <a:rPr lang="es-ES" sz="2300" dirty="0">
                <a:latin typeface="Calibri (Cuerpo)"/>
                <a:ea typeface="Magic R" panose="02030504000101010101" pitchFamily="18" charset="-127"/>
              </a:rPr>
              <a:t>4.3 Conceptos esenciales de </a:t>
            </a:r>
            <a:r>
              <a:rPr lang="es-ES" sz="2300" dirty="0" err="1">
                <a:latin typeface="Calibri (Cuerpo)"/>
                <a:ea typeface="Magic R" panose="02030504000101010101" pitchFamily="18" charset="-127"/>
              </a:rPr>
              <a:t>Spark</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4.4 Aplicaciones autocontenidas </a:t>
            </a:r>
          </a:p>
          <a:p>
            <a:pPr marL="0" indent="0">
              <a:buNone/>
            </a:pPr>
            <a:r>
              <a:rPr lang="es-ES" sz="2300" dirty="0">
                <a:latin typeface="Calibri (Cuerpo)"/>
                <a:ea typeface="Magic R" panose="02030504000101010101" pitchFamily="18" charset="-127"/>
              </a:rPr>
              <a:t>4.5 Configurando </a:t>
            </a:r>
            <a:r>
              <a:rPr lang="es-ES" sz="2300" dirty="0" err="1">
                <a:latin typeface="Calibri (Cuerpo)"/>
                <a:ea typeface="Magic R" panose="02030504000101010101" pitchFamily="18" charset="-127"/>
              </a:rPr>
              <a:t>Spark</a:t>
            </a:r>
            <a:r>
              <a:rPr lang="es-ES" sz="2300" dirty="0">
                <a:latin typeface="Calibri (Cuerpo)"/>
                <a:ea typeface="Magic R" panose="02030504000101010101" pitchFamily="18" charset="-127"/>
              </a:rPr>
              <a:t>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01509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V</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85191" y="1492507"/>
            <a:ext cx="11353800" cy="1196230"/>
          </a:xfrm>
        </p:spPr>
        <p:txBody>
          <a:bodyPr>
            <a:noAutofit/>
          </a:bodyPr>
          <a:lstStyle/>
          <a:p>
            <a:pPr marL="457200" indent="-457200">
              <a:buAutoNum type="arabicPeriod" startAt="5"/>
            </a:pPr>
            <a:r>
              <a:rPr lang="es-ES" sz="2300" dirty="0">
                <a:latin typeface="Calibri (Cuerpo)"/>
                <a:ea typeface="Magic R" panose="02030504000101010101" pitchFamily="18" charset="-127"/>
              </a:rPr>
              <a:t>Conjunto de Datos</a:t>
            </a:r>
          </a:p>
          <a:p>
            <a:pPr marL="457200" indent="-457200">
              <a:buAutoNum type="arabicPeriod" startAt="5"/>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5.1 Conjuntos de datos resilientes y distribuidos</a:t>
            </a:r>
          </a:p>
          <a:p>
            <a:pPr marL="0" indent="0">
              <a:buNone/>
            </a:pPr>
            <a:r>
              <a:rPr lang="es-ES" sz="2300" dirty="0">
                <a:latin typeface="Calibri (Cuerpo)"/>
                <a:ea typeface="Magic R" panose="02030504000101010101" pitchFamily="18" charset="-127"/>
              </a:rPr>
              <a:t>5.2. Variables compartidas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8" name="Título 1">
            <a:extLst>
              <a:ext uri="{FF2B5EF4-FFF2-40B4-BE49-F238E27FC236}">
                <a16:creationId xmlns:a16="http://schemas.microsoft.com/office/drawing/2014/main" id="{9774638C-6166-C974-6DBC-E6409E87CA09}"/>
              </a:ext>
            </a:extLst>
          </p:cNvPr>
          <p:cNvSpPr txBox="1">
            <a:spLocks/>
          </p:cNvSpPr>
          <p:nvPr/>
        </p:nvSpPr>
        <p:spPr>
          <a:xfrm>
            <a:off x="1519948" y="3625614"/>
            <a:ext cx="9520158" cy="57064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VI </a:t>
            </a:r>
            <a:endParaRPr lang="en-US" dirty="0">
              <a:solidFill>
                <a:schemeClr val="accent1">
                  <a:lumMod val="50000"/>
                </a:schemeClr>
              </a:solidFill>
            </a:endParaRPr>
          </a:p>
        </p:txBody>
      </p:sp>
      <p:sp>
        <p:nvSpPr>
          <p:cNvPr id="9" name="Marcador de contenido 2">
            <a:extLst>
              <a:ext uri="{FF2B5EF4-FFF2-40B4-BE49-F238E27FC236}">
                <a16:creationId xmlns:a16="http://schemas.microsoft.com/office/drawing/2014/main" id="{2BCA4BB5-11A6-3111-4AAF-6A751FA78EFA}"/>
              </a:ext>
            </a:extLst>
          </p:cNvPr>
          <p:cNvSpPr txBox="1">
            <a:spLocks/>
          </p:cNvSpPr>
          <p:nvPr/>
        </p:nvSpPr>
        <p:spPr>
          <a:xfrm>
            <a:off x="885191" y="4575890"/>
            <a:ext cx="11353800" cy="1196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300" dirty="0">
                <a:latin typeface="Calibri (Cuerpo)"/>
                <a:ea typeface="Magic R" panose="02030504000101010101" pitchFamily="18" charset="-127"/>
              </a:rPr>
              <a:t>6. Formato de Archivos</a:t>
            </a:r>
          </a:p>
          <a:p>
            <a:pPr marL="0" indent="0">
              <a:buFont typeface="Arial" panose="020B0604020202020204" pitchFamily="34" charset="0"/>
              <a:buNone/>
            </a:pPr>
            <a:endParaRPr lang="es-ES" sz="2300" dirty="0">
              <a:latin typeface="Calibri (Cuerpo)"/>
              <a:ea typeface="Magic R" panose="02030504000101010101" pitchFamily="18" charset="-127"/>
            </a:endParaRPr>
          </a:p>
          <a:p>
            <a:pPr marL="0" indent="0">
              <a:buFont typeface="Arial" panose="020B0604020202020204" pitchFamily="34" charset="0"/>
              <a:buNone/>
            </a:pPr>
            <a:r>
              <a:rPr lang="es-ES" sz="2300" dirty="0">
                <a:latin typeface="Calibri (Cuerpo)"/>
                <a:ea typeface="Magic R" panose="02030504000101010101" pitchFamily="18" charset="-127"/>
              </a:rPr>
              <a:t>6.1 Formatos de archivos </a:t>
            </a:r>
          </a:p>
          <a:p>
            <a:pPr marL="0" indent="0">
              <a:buFont typeface="Arial" panose="020B0604020202020204" pitchFamily="34" charset="0"/>
              <a:buNone/>
            </a:pPr>
            <a:r>
              <a:rPr lang="es-ES" sz="2300" dirty="0">
                <a:latin typeface="Calibri (Cuerpo)"/>
                <a:ea typeface="Magic R" panose="02030504000101010101" pitchFamily="18" charset="-127"/>
              </a:rPr>
              <a:t>6.2 Bases de datos </a:t>
            </a:r>
          </a:p>
        </p:txBody>
      </p:sp>
    </p:spTree>
    <p:extLst>
      <p:ext uri="{BB962C8B-B14F-4D97-AF65-F5344CB8AC3E}">
        <p14:creationId xmlns:p14="http://schemas.microsoft.com/office/powerpoint/2010/main" val="306101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VII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1212052" y="1621923"/>
            <a:ext cx="11353800" cy="975426"/>
          </a:xfrm>
        </p:spPr>
        <p:txBody>
          <a:bodyPr>
            <a:noAutofit/>
          </a:bodyPr>
          <a:lstStyle/>
          <a:p>
            <a:pPr marL="0" indent="0">
              <a:buNone/>
            </a:pPr>
            <a:r>
              <a:rPr lang="pt-BR" sz="2300" dirty="0">
                <a:latin typeface="Calibri (Cuerpo)"/>
                <a:ea typeface="Magic R" panose="02030504000101010101" pitchFamily="18" charset="-127"/>
              </a:rPr>
              <a:t>7. Data frames y consultas</a:t>
            </a:r>
          </a:p>
          <a:p>
            <a:pPr marL="0" indent="0">
              <a:buNone/>
            </a:pPr>
            <a:endParaRPr lang="pt-BR" sz="2300" dirty="0">
              <a:latin typeface="Calibri (Cuerpo)"/>
              <a:ea typeface="Magic R" panose="02030504000101010101" pitchFamily="18" charset="-127"/>
            </a:endParaRPr>
          </a:p>
          <a:p>
            <a:pPr marL="0" indent="0">
              <a:buNone/>
            </a:pPr>
            <a:r>
              <a:rPr lang="pt-BR" sz="2300" dirty="0">
                <a:latin typeface="Calibri (Cuerpo)"/>
                <a:ea typeface="Magic R" panose="02030504000101010101" pitchFamily="18" charset="-127"/>
              </a:rPr>
              <a:t>7 .1 Data frames</a:t>
            </a:r>
          </a:p>
          <a:p>
            <a:pPr marL="0" indent="0">
              <a:buNone/>
            </a:pPr>
            <a:r>
              <a:rPr lang="pt-BR" sz="2300" dirty="0">
                <a:latin typeface="Calibri (Cuerpo)"/>
                <a:ea typeface="Magic R" panose="02030504000101010101" pitchFamily="18" charset="-127"/>
              </a:rPr>
              <a:t>7.2 Consultas SQL</a:t>
            </a: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8" name="Título 1">
            <a:extLst>
              <a:ext uri="{FF2B5EF4-FFF2-40B4-BE49-F238E27FC236}">
                <a16:creationId xmlns:a16="http://schemas.microsoft.com/office/drawing/2014/main" id="{0601F524-F069-D337-28AF-33C896676214}"/>
              </a:ext>
            </a:extLst>
          </p:cNvPr>
          <p:cNvSpPr txBox="1">
            <a:spLocks/>
          </p:cNvSpPr>
          <p:nvPr/>
        </p:nvSpPr>
        <p:spPr>
          <a:xfrm>
            <a:off x="1459790" y="3655512"/>
            <a:ext cx="9520158" cy="57064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VIII</a:t>
            </a:r>
            <a:endParaRPr lang="en-US" dirty="0">
              <a:solidFill>
                <a:schemeClr val="accent1">
                  <a:lumMod val="50000"/>
                </a:schemeClr>
              </a:solidFill>
            </a:endParaRPr>
          </a:p>
        </p:txBody>
      </p:sp>
      <p:sp>
        <p:nvSpPr>
          <p:cNvPr id="10" name="Marcador de contenido 2">
            <a:extLst>
              <a:ext uri="{FF2B5EF4-FFF2-40B4-BE49-F238E27FC236}">
                <a16:creationId xmlns:a16="http://schemas.microsoft.com/office/drawing/2014/main" id="{95ED6234-4EB8-A5EE-CE83-20B2BB25E05C}"/>
              </a:ext>
            </a:extLst>
          </p:cNvPr>
          <p:cNvSpPr txBox="1">
            <a:spLocks/>
          </p:cNvSpPr>
          <p:nvPr/>
        </p:nvSpPr>
        <p:spPr>
          <a:xfrm>
            <a:off x="1212052" y="4226156"/>
            <a:ext cx="11353800" cy="9754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300" dirty="0">
                <a:latin typeface="Calibri (Cuerpo)"/>
                <a:ea typeface="Magic R" panose="02030504000101010101" pitchFamily="18" charset="-127"/>
              </a:rPr>
              <a:t>8. Receptores, transformaciones y operaciones de salida</a:t>
            </a:r>
          </a:p>
          <a:p>
            <a:pPr marL="0" indent="0">
              <a:buFont typeface="Arial" panose="020B0604020202020204" pitchFamily="34" charset="0"/>
              <a:buNone/>
            </a:pPr>
            <a:endParaRPr lang="es-ES" sz="2300" dirty="0">
              <a:latin typeface="Calibri (Cuerpo)"/>
              <a:ea typeface="Magic R" panose="02030504000101010101" pitchFamily="18" charset="-127"/>
            </a:endParaRPr>
          </a:p>
          <a:p>
            <a:pPr marL="0" indent="0">
              <a:buFont typeface="Arial" panose="020B0604020202020204" pitchFamily="34" charset="0"/>
              <a:buNone/>
            </a:pPr>
            <a:r>
              <a:rPr lang="es-ES" sz="2300" dirty="0">
                <a:latin typeface="Calibri (Cuerpo)"/>
                <a:ea typeface="Magic R" panose="02030504000101010101" pitchFamily="18" charset="-127"/>
              </a:rPr>
              <a:t>8.2 Receptores</a:t>
            </a:r>
          </a:p>
          <a:p>
            <a:pPr marL="0" indent="0">
              <a:buFont typeface="Arial" panose="020B0604020202020204" pitchFamily="34" charset="0"/>
              <a:buNone/>
            </a:pPr>
            <a:r>
              <a:rPr lang="es-ES" sz="2300" dirty="0">
                <a:latin typeface="Calibri (Cuerpo)"/>
                <a:ea typeface="Magic R" panose="02030504000101010101" pitchFamily="18" charset="-127"/>
              </a:rPr>
              <a:t>8.3 Transformaciones </a:t>
            </a:r>
          </a:p>
          <a:p>
            <a:pPr marL="0" indent="0">
              <a:buFont typeface="Arial" panose="020B0604020202020204" pitchFamily="34" charset="0"/>
              <a:buNone/>
            </a:pPr>
            <a:r>
              <a:rPr lang="es-ES" sz="2300" dirty="0">
                <a:latin typeface="Calibri (Cuerpo)"/>
                <a:ea typeface="Magic R" panose="02030504000101010101" pitchFamily="18" charset="-127"/>
              </a:rPr>
              <a:t>8.4 Operaciones de salida con </a:t>
            </a:r>
            <a:r>
              <a:rPr lang="es-ES" sz="2300" dirty="0" err="1">
                <a:latin typeface="Calibri (Cuerpo)"/>
                <a:ea typeface="Magic R" panose="02030504000101010101" pitchFamily="18" charset="-127"/>
              </a:rPr>
              <a:t>DStreams</a:t>
            </a:r>
            <a:r>
              <a:rPr lang="es-ES" sz="2300" dirty="0">
                <a:latin typeface="Calibri (Cuerpo)"/>
                <a:ea typeface="Magic R" panose="02030504000101010101" pitchFamily="18" charset="-127"/>
              </a:rPr>
              <a:t> </a:t>
            </a:r>
          </a:p>
          <a:p>
            <a:pPr marL="0" indent="0">
              <a:buFont typeface="Arial" panose="020B0604020202020204" pitchFamily="34" charset="0"/>
              <a:buNone/>
            </a:pPr>
            <a:r>
              <a:rPr lang="es-ES" sz="2300" dirty="0">
                <a:latin typeface="Calibri (Cuerpo)"/>
                <a:ea typeface="Magic R" panose="02030504000101010101" pitchFamily="18" charset="-127"/>
              </a:rPr>
              <a:t>8.5 </a:t>
            </a:r>
            <a:r>
              <a:rPr lang="es-ES" sz="2300" dirty="0" err="1">
                <a:latin typeface="Calibri (Cuerpo)"/>
                <a:ea typeface="Magic R" panose="02030504000101010101" pitchFamily="18" charset="-127"/>
              </a:rPr>
              <a:t>DataFrames</a:t>
            </a:r>
            <a:r>
              <a:rPr lang="es-ES" sz="2300" dirty="0">
                <a:latin typeface="Calibri (Cuerpo)"/>
                <a:ea typeface="Magic R" panose="02030504000101010101" pitchFamily="18" charset="-127"/>
              </a:rPr>
              <a:t> y operaciones SQL con </a:t>
            </a:r>
            <a:r>
              <a:rPr lang="es-ES" sz="2300" dirty="0" err="1">
                <a:latin typeface="Calibri (Cuerpo)"/>
                <a:ea typeface="Magic R" panose="02030504000101010101" pitchFamily="18" charset="-127"/>
              </a:rPr>
              <a:t>SparkStreaming</a:t>
            </a:r>
            <a:endParaRPr lang="es-ES" sz="2300" dirty="0">
              <a:latin typeface="Calibri (Cuerpo)"/>
              <a:ea typeface="Magic R" panose="02030504000101010101" pitchFamily="18" charset="-127"/>
            </a:endParaRPr>
          </a:p>
        </p:txBody>
      </p:sp>
    </p:spTree>
    <p:extLst>
      <p:ext uri="{BB962C8B-B14F-4D97-AF65-F5344CB8AC3E}">
        <p14:creationId xmlns:p14="http://schemas.microsoft.com/office/powerpoint/2010/main" val="3285336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11004</TotalTime>
  <Words>795</Words>
  <Application>Microsoft Office PowerPoint</Application>
  <PresentationFormat>Panorámica</PresentationFormat>
  <Paragraphs>124</Paragraphs>
  <Slides>15</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(Cuerpo)</vt:lpstr>
      <vt:lpstr>Calibri Light</vt:lpstr>
      <vt:lpstr>Tema de Office</vt:lpstr>
      <vt:lpstr>Presentación de PowerPoint</vt:lpstr>
      <vt:lpstr>Contenido del Programa</vt:lpstr>
      <vt:lpstr>Temario</vt:lpstr>
      <vt:lpstr>Unidad I</vt:lpstr>
      <vt:lpstr>Unidad II</vt:lpstr>
      <vt:lpstr>Unidad III</vt:lpstr>
      <vt:lpstr>Unidad IV</vt:lpstr>
      <vt:lpstr>Unidad V</vt:lpstr>
      <vt:lpstr>Unidad VII</vt:lpstr>
      <vt:lpstr>Unidad IX</vt:lpstr>
      <vt:lpstr>Unidad X</vt:lpstr>
      <vt:lpstr>Unidad XI</vt:lpstr>
      <vt:lpstr>Unidad XII</vt:lpstr>
      <vt:lpstr>Evaluación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Chavez</dc:creator>
  <cp:lastModifiedBy>Osvaldo Medina</cp:lastModifiedBy>
  <cp:revision>221</cp:revision>
  <cp:lastPrinted>2022-08-13T20:26:35Z</cp:lastPrinted>
  <dcterms:created xsi:type="dcterms:W3CDTF">2021-08-05T02:17:33Z</dcterms:created>
  <dcterms:modified xsi:type="dcterms:W3CDTF">2024-08-07T17:17:42Z</dcterms:modified>
</cp:coreProperties>
</file>