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7" r:id="rId2"/>
    <p:sldId id="296" r:id="rId3"/>
    <p:sldId id="298" r:id="rId4"/>
    <p:sldId id="289" r:id="rId5"/>
    <p:sldId id="27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/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NIL CERVERA, EYDER URIEL" userId="06648600-7774-4745-bcb3-fcece5e95f31" providerId="ADAL" clId="{3957E848-2962-4490-A1D5-47F36B530AEB}"/>
    <pc:docChg chg="undo custSel addSld delSld modSld sldOrd">
      <pc:chgData name="KINIL CERVERA, EYDER URIEL" userId="06648600-7774-4745-bcb3-fcece5e95f31" providerId="ADAL" clId="{3957E848-2962-4490-A1D5-47F36B530AEB}" dt="2023-11-28T01:28:05.594" v="1725" actId="12100"/>
      <pc:docMkLst>
        <pc:docMk/>
      </pc:docMkLst>
      <pc:sldChg chg="modSp mod">
        <pc:chgData name="KINIL CERVERA, EYDER URIEL" userId="06648600-7774-4745-bcb3-fcece5e95f31" providerId="ADAL" clId="{3957E848-2962-4490-A1D5-47F36B530AEB}" dt="2023-11-27T20:51:17.738" v="447" actId="20577"/>
        <pc:sldMkLst>
          <pc:docMk/>
          <pc:sldMk cId="2563758328" sldId="257"/>
        </pc:sldMkLst>
        <pc:spChg chg="mod">
          <ac:chgData name="KINIL CERVERA, EYDER URIEL" userId="06648600-7774-4745-bcb3-fcece5e95f31" providerId="ADAL" clId="{3957E848-2962-4490-A1D5-47F36B530AEB}" dt="2023-11-27T20:28:10.964" v="74" actId="6549"/>
          <ac:spMkLst>
            <pc:docMk/>
            <pc:sldMk cId="2563758328" sldId="257"/>
            <ac:spMk id="2" creationId="{E484A5EF-B51D-1364-B570-B35422976663}"/>
          </ac:spMkLst>
        </pc:spChg>
        <pc:spChg chg="mod">
          <ac:chgData name="KINIL CERVERA, EYDER URIEL" userId="06648600-7774-4745-bcb3-fcece5e95f31" providerId="ADAL" clId="{3957E848-2962-4490-A1D5-47F36B530AEB}" dt="2023-11-27T20:51:17.738" v="447" actId="20577"/>
          <ac:spMkLst>
            <pc:docMk/>
            <pc:sldMk cId="2563758328" sldId="257"/>
            <ac:spMk id="11" creationId="{D49E8E55-B715-4C77-BD1C-FE7FBACD48A9}"/>
          </ac:spMkLst>
        </pc:spChg>
        <pc:spChg chg="mod">
          <ac:chgData name="KINIL CERVERA, EYDER URIEL" userId="06648600-7774-4745-bcb3-fcece5e95f31" providerId="ADAL" clId="{3957E848-2962-4490-A1D5-47F36B530AEB}" dt="2023-11-27T20:28:43.020" v="117" actId="20577"/>
          <ac:spMkLst>
            <pc:docMk/>
            <pc:sldMk cId="2563758328" sldId="257"/>
            <ac:spMk id="92" creationId="{00000000-0000-0000-0000-000000000000}"/>
          </ac:spMkLst>
        </pc:spChg>
      </pc:sldChg>
      <pc:sldChg chg="addSp delSp modSp mod delAnim modAnim">
        <pc:chgData name="KINIL CERVERA, EYDER URIEL" userId="06648600-7774-4745-bcb3-fcece5e95f31" providerId="ADAL" clId="{3957E848-2962-4490-A1D5-47F36B530AEB}" dt="2023-11-28T01:28:05.594" v="1725" actId="12100"/>
        <pc:sldMkLst>
          <pc:docMk/>
          <pc:sldMk cId="90377662" sldId="258"/>
        </pc:sldMkLst>
        <pc:spChg chg="add mod">
          <ac:chgData name="KINIL CERVERA, EYDER URIEL" userId="06648600-7774-4745-bcb3-fcece5e95f31" providerId="ADAL" clId="{3957E848-2962-4490-A1D5-47F36B530AEB}" dt="2023-11-28T01:03:21.725" v="1724" actId="403"/>
          <ac:spMkLst>
            <pc:docMk/>
            <pc:sldMk cId="90377662" sldId="258"/>
            <ac:spMk id="4" creationId="{A239C2E0-3A52-3E73-CCE7-CD36F8E4E29D}"/>
          </ac:spMkLst>
        </pc:spChg>
        <pc:spChg chg="add mod">
          <ac:chgData name="KINIL CERVERA, EYDER URIEL" userId="06648600-7774-4745-bcb3-fcece5e95f31" providerId="ADAL" clId="{3957E848-2962-4490-A1D5-47F36B530AEB}" dt="2023-11-27T20:47:18.504" v="376" actId="1038"/>
          <ac:spMkLst>
            <pc:docMk/>
            <pc:sldMk cId="90377662" sldId="258"/>
            <ac:spMk id="8" creationId="{61232D2F-4AFB-3EEB-F9C1-6516A7FD6DD3}"/>
          </ac:spMkLst>
        </pc:spChg>
        <pc:spChg chg="add mod">
          <ac:chgData name="KINIL CERVERA, EYDER URIEL" userId="06648600-7774-4745-bcb3-fcece5e95f31" providerId="ADAL" clId="{3957E848-2962-4490-A1D5-47F36B530AEB}" dt="2023-11-27T20:47:12.452" v="355" actId="1038"/>
          <ac:spMkLst>
            <pc:docMk/>
            <pc:sldMk cId="90377662" sldId="258"/>
            <ac:spMk id="9" creationId="{4FC29F0A-8F1B-71F9-A591-19679AB00647}"/>
          </ac:spMkLst>
        </pc:spChg>
        <pc:spChg chg="del">
          <ac:chgData name="KINIL CERVERA, EYDER URIEL" userId="06648600-7774-4745-bcb3-fcece5e95f31" providerId="ADAL" clId="{3957E848-2962-4490-A1D5-47F36B530AEB}" dt="2023-11-27T20:38:11.096" v="258" actId="478"/>
          <ac:spMkLst>
            <pc:docMk/>
            <pc:sldMk cId="90377662" sldId="258"/>
            <ac:spMk id="10" creationId="{A584DE31-4888-4B79-83EC-E10912947344}"/>
          </ac:spMkLst>
        </pc:spChg>
        <pc:spChg chg="del mod">
          <ac:chgData name="KINIL CERVERA, EYDER URIEL" userId="06648600-7774-4745-bcb3-fcece5e95f31" providerId="ADAL" clId="{3957E848-2962-4490-A1D5-47F36B530AEB}" dt="2023-11-27T20:43:56.541" v="297" actId="478"/>
          <ac:spMkLst>
            <pc:docMk/>
            <pc:sldMk cId="90377662" sldId="258"/>
            <ac:spMk id="11" creationId="{097F100C-EB67-43E8-ADE3-03F346F57958}"/>
          </ac:spMkLst>
        </pc:spChg>
        <pc:spChg chg="add mod">
          <ac:chgData name="KINIL CERVERA, EYDER URIEL" userId="06648600-7774-4745-bcb3-fcece5e95f31" providerId="ADAL" clId="{3957E848-2962-4490-A1D5-47F36B530AEB}" dt="2023-11-27T21:21:54.911" v="880" actId="1076"/>
          <ac:spMkLst>
            <pc:docMk/>
            <pc:sldMk cId="90377662" sldId="258"/>
            <ac:spMk id="13" creationId="{55D7B831-2063-CE5A-56B0-47E70603C173}"/>
          </ac:spMkLst>
        </pc:spChg>
        <pc:spChg chg="add mod">
          <ac:chgData name="KINIL CERVERA, EYDER URIEL" userId="06648600-7774-4745-bcb3-fcece5e95f31" providerId="ADAL" clId="{3957E848-2962-4490-A1D5-47F36B530AEB}" dt="2023-11-27T20:44:04.491" v="310" actId="20577"/>
          <ac:spMkLst>
            <pc:docMk/>
            <pc:sldMk cId="90377662" sldId="258"/>
            <ac:spMk id="18" creationId="{07CEAFA1-E58E-04CA-A796-6E58F9794EFB}"/>
          </ac:spMkLst>
        </pc:spChg>
        <pc:graphicFrameChg chg="add mod">
          <ac:chgData name="KINIL CERVERA, EYDER URIEL" userId="06648600-7774-4745-bcb3-fcece5e95f31" providerId="ADAL" clId="{3957E848-2962-4490-A1D5-47F36B530AEB}" dt="2023-11-28T01:28:05.594" v="1725" actId="12100"/>
          <ac:graphicFrameMkLst>
            <pc:docMk/>
            <pc:sldMk cId="90377662" sldId="258"/>
            <ac:graphicFrameMk id="6" creationId="{6DD5F98B-422F-239F-C109-D42DC1FA1DFB}"/>
          </ac:graphicFrameMkLst>
        </pc:graphicFrameChg>
        <pc:graphicFrameChg chg="add del mod">
          <ac:chgData name="KINIL CERVERA, EYDER URIEL" userId="06648600-7774-4745-bcb3-fcece5e95f31" providerId="ADAL" clId="{3957E848-2962-4490-A1D5-47F36B530AEB}" dt="2023-11-27T20:47:02.148" v="313" actId="478"/>
          <ac:graphicFrameMkLst>
            <pc:docMk/>
            <pc:sldMk cId="90377662" sldId="258"/>
            <ac:graphicFrameMk id="19" creationId="{3C74D36B-BB64-C282-14BF-7F91C88910A9}"/>
          </ac:graphicFrameMkLst>
        </pc:graphicFrameChg>
        <pc:picChg chg="add mod">
          <ac:chgData name="KINIL CERVERA, EYDER URIEL" userId="06648600-7774-4745-bcb3-fcece5e95f31" providerId="ADAL" clId="{3957E848-2962-4490-A1D5-47F36B530AEB}" dt="2023-11-27T20:38:46.064" v="260"/>
          <ac:picMkLst>
            <pc:docMk/>
            <pc:sldMk cId="90377662" sldId="258"/>
            <ac:picMk id="2" creationId="{E1AAB4F4-D585-19A4-FEA9-7A9810EE8790}"/>
          </ac:picMkLst>
        </pc:picChg>
        <pc:picChg chg="add del mod">
          <ac:chgData name="KINIL CERVERA, EYDER URIEL" userId="06648600-7774-4745-bcb3-fcece5e95f31" providerId="ADAL" clId="{3957E848-2962-4490-A1D5-47F36B530AEB}" dt="2023-11-27T20:41:35.207" v="289" actId="478"/>
          <ac:picMkLst>
            <pc:docMk/>
            <pc:sldMk cId="90377662" sldId="258"/>
            <ac:picMk id="4" creationId="{297DB6B9-A37F-97E2-35F0-387AA422A2EB}"/>
          </ac:picMkLst>
        </pc:picChg>
        <pc:picChg chg="add mod">
          <ac:chgData name="KINIL CERVERA, EYDER URIEL" userId="06648600-7774-4745-bcb3-fcece5e95f31" providerId="ADAL" clId="{3957E848-2962-4490-A1D5-47F36B530AEB}" dt="2023-11-27T20:47:18.504" v="376" actId="1038"/>
          <ac:picMkLst>
            <pc:docMk/>
            <pc:sldMk cId="90377662" sldId="258"/>
            <ac:picMk id="5" creationId="{C8A72FC8-787D-B3DE-5DA0-DB30D038CDED}"/>
          </ac:picMkLst>
        </pc:picChg>
        <pc:picChg chg="del">
          <ac:chgData name="KINIL CERVERA, EYDER URIEL" userId="06648600-7774-4745-bcb3-fcece5e95f31" providerId="ADAL" clId="{3957E848-2962-4490-A1D5-47F36B530AEB}" dt="2023-11-27T20:38:13.689" v="259" actId="478"/>
          <ac:picMkLst>
            <pc:docMk/>
            <pc:sldMk cId="90377662" sldId="258"/>
            <ac:picMk id="12" creationId="{E45013E3-5950-507A-E417-F4694D2F934E}"/>
          </ac:picMkLst>
        </pc:picChg>
        <pc:picChg chg="del">
          <ac:chgData name="KINIL CERVERA, EYDER URIEL" userId="06648600-7774-4745-bcb3-fcece5e95f31" providerId="ADAL" clId="{3957E848-2962-4490-A1D5-47F36B530AEB}" dt="2023-11-27T20:38:04.201" v="256" actId="478"/>
          <ac:picMkLst>
            <pc:docMk/>
            <pc:sldMk cId="90377662" sldId="258"/>
            <ac:picMk id="14" creationId="{28D42A81-8DF6-80E0-1CDF-7ED763D4B113}"/>
          </ac:picMkLst>
        </pc:picChg>
        <pc:picChg chg="add mod">
          <ac:chgData name="KINIL CERVERA, EYDER URIEL" userId="06648600-7774-4745-bcb3-fcece5e95f31" providerId="ADAL" clId="{3957E848-2962-4490-A1D5-47F36B530AEB}" dt="2023-11-27T20:41:42.726" v="292" actId="1076"/>
          <ac:picMkLst>
            <pc:docMk/>
            <pc:sldMk cId="90377662" sldId="258"/>
            <ac:picMk id="15" creationId="{BCFDDB47-F2F2-FB5D-F515-7862C565D2CA}"/>
          </ac:picMkLst>
        </pc:picChg>
        <pc:picChg chg="add del mod">
          <ac:chgData name="KINIL CERVERA, EYDER URIEL" userId="06648600-7774-4745-bcb3-fcece5e95f31" providerId="ADAL" clId="{3957E848-2962-4490-A1D5-47F36B530AEB}" dt="2023-11-27T20:43:27.661" v="296" actId="478"/>
          <ac:picMkLst>
            <pc:docMk/>
            <pc:sldMk cId="90377662" sldId="258"/>
            <ac:picMk id="17" creationId="{E36E1A1A-F035-7EE8-4C17-81256AC89072}"/>
          </ac:picMkLst>
        </pc:picChg>
        <pc:picChg chg="add mod">
          <ac:chgData name="KINIL CERVERA, EYDER URIEL" userId="06648600-7774-4745-bcb3-fcece5e95f31" providerId="ADAL" clId="{3957E848-2962-4490-A1D5-47F36B530AEB}" dt="2023-11-27T20:50:44.672" v="410" actId="1036"/>
          <ac:picMkLst>
            <pc:docMk/>
            <pc:sldMk cId="90377662" sldId="258"/>
            <ac:picMk id="20" creationId="{514EC768-C287-CCDD-C956-5F8728C55FFD}"/>
          </ac:picMkLst>
        </pc:picChg>
        <pc:picChg chg="del">
          <ac:chgData name="KINIL CERVERA, EYDER URIEL" userId="06648600-7774-4745-bcb3-fcece5e95f31" providerId="ADAL" clId="{3957E848-2962-4490-A1D5-47F36B530AEB}" dt="2023-11-27T20:38:02.448" v="255" actId="478"/>
          <ac:picMkLst>
            <pc:docMk/>
            <pc:sldMk cId="90377662" sldId="258"/>
            <ac:picMk id="2060" creationId="{3CB0BB55-F21D-8235-5DAF-AFE5CF78A8C6}"/>
          </ac:picMkLst>
        </pc:picChg>
        <pc:picChg chg="del">
          <ac:chgData name="KINIL CERVERA, EYDER URIEL" userId="06648600-7774-4745-bcb3-fcece5e95f31" providerId="ADAL" clId="{3957E848-2962-4490-A1D5-47F36B530AEB}" dt="2023-11-27T20:38:05.713" v="257" actId="478"/>
          <ac:picMkLst>
            <pc:docMk/>
            <pc:sldMk cId="90377662" sldId="258"/>
            <ac:picMk id="2062" creationId="{0EE9C044-5BAE-ABB1-10A6-8A23EFBBFE8B}"/>
          </ac:picMkLst>
        </pc:picChg>
      </pc:sldChg>
      <pc:sldChg chg="add del">
        <pc:chgData name="KINIL CERVERA, EYDER URIEL" userId="06648600-7774-4745-bcb3-fcece5e95f31" providerId="ADAL" clId="{3957E848-2962-4490-A1D5-47F36B530AEB}" dt="2023-11-27T20:36:49.558" v="149" actId="47"/>
        <pc:sldMkLst>
          <pc:docMk/>
          <pc:sldMk cId="1226601058" sldId="263"/>
        </pc:sldMkLst>
      </pc:sldChg>
      <pc:sldChg chg="addSp delSp modSp mod">
        <pc:chgData name="KINIL CERVERA, EYDER URIEL" userId="06648600-7774-4745-bcb3-fcece5e95f31" providerId="ADAL" clId="{3957E848-2962-4490-A1D5-47F36B530AEB}" dt="2023-11-27T20:36:47.620" v="148"/>
        <pc:sldMkLst>
          <pc:docMk/>
          <pc:sldMk cId="458917617" sldId="289"/>
        </pc:sldMkLst>
        <pc:spChg chg="add mod">
          <ac:chgData name="KINIL CERVERA, EYDER URIEL" userId="06648600-7774-4745-bcb3-fcece5e95f31" providerId="ADAL" clId="{3957E848-2962-4490-A1D5-47F36B530AEB}" dt="2023-11-27T20:36:47.620" v="148"/>
          <ac:spMkLst>
            <pc:docMk/>
            <pc:sldMk cId="458917617" sldId="289"/>
            <ac:spMk id="2" creationId="{F70A1101-2F13-9A13-C344-A3FFDB74B307}"/>
          </ac:spMkLst>
        </pc:spChg>
        <pc:spChg chg="del">
          <ac:chgData name="KINIL CERVERA, EYDER URIEL" userId="06648600-7774-4745-bcb3-fcece5e95f31" providerId="ADAL" clId="{3957E848-2962-4490-A1D5-47F36B530AEB}" dt="2023-11-27T20:36:40.826" v="147" actId="478"/>
          <ac:spMkLst>
            <pc:docMk/>
            <pc:sldMk cId="458917617" sldId="289"/>
            <ac:spMk id="10" creationId="{A584DE31-4888-4B79-83EC-E10912947344}"/>
          </ac:spMkLst>
        </pc:spChg>
      </pc:sldChg>
      <pc:sldChg chg="addSp delSp modSp add mod">
        <pc:chgData name="KINIL CERVERA, EYDER URIEL" userId="06648600-7774-4745-bcb3-fcece5e95f31" providerId="ADAL" clId="{3957E848-2962-4490-A1D5-47F36B530AEB}" dt="2023-11-27T23:39:21.463" v="1247" actId="20577"/>
        <pc:sldMkLst>
          <pc:docMk/>
          <pc:sldMk cId="1282945070" sldId="290"/>
        </pc:sldMkLst>
        <pc:spChg chg="add mod">
          <ac:chgData name="KINIL CERVERA, EYDER URIEL" userId="06648600-7774-4745-bcb3-fcece5e95f31" providerId="ADAL" clId="{3957E848-2962-4490-A1D5-47F36B530AEB}" dt="2023-11-27T23:39:21.463" v="1247" actId="20577"/>
          <ac:spMkLst>
            <pc:docMk/>
            <pc:sldMk cId="1282945070" sldId="290"/>
            <ac:spMk id="4" creationId="{E4C60664-4CEF-EDCC-134E-5320B2D33DA6}"/>
          </ac:spMkLst>
        </pc:spChg>
        <pc:spChg chg="del">
          <ac:chgData name="KINIL CERVERA, EYDER URIEL" userId="06648600-7774-4745-bcb3-fcece5e95f31" providerId="ADAL" clId="{3957E848-2962-4490-A1D5-47F36B530AEB}" dt="2023-11-27T20:48:44.299" v="379" actId="478"/>
          <ac:spMkLst>
            <pc:docMk/>
            <pc:sldMk cId="1282945070" sldId="290"/>
            <ac:spMk id="8" creationId="{61232D2F-4AFB-3EEB-F9C1-6516A7FD6DD3}"/>
          </ac:spMkLst>
        </pc:spChg>
        <pc:spChg chg="del">
          <ac:chgData name="KINIL CERVERA, EYDER URIEL" userId="06648600-7774-4745-bcb3-fcece5e95f31" providerId="ADAL" clId="{3957E848-2962-4490-A1D5-47F36B530AEB}" dt="2023-11-27T20:48:44.299" v="379" actId="478"/>
          <ac:spMkLst>
            <pc:docMk/>
            <pc:sldMk cId="1282945070" sldId="290"/>
            <ac:spMk id="9" creationId="{4FC29F0A-8F1B-71F9-A591-19679AB00647}"/>
          </ac:spMkLst>
        </pc:spChg>
        <pc:spChg chg="mod">
          <ac:chgData name="KINIL CERVERA, EYDER URIEL" userId="06648600-7774-4745-bcb3-fcece5e95f31" providerId="ADAL" clId="{3957E848-2962-4490-A1D5-47F36B530AEB}" dt="2023-11-27T21:06:40.430" v="571" actId="20577"/>
          <ac:spMkLst>
            <pc:docMk/>
            <pc:sldMk cId="1282945070" sldId="290"/>
            <ac:spMk id="11" creationId="{097F100C-EB67-43E8-ADE3-03F346F57958}"/>
          </ac:spMkLst>
        </pc:spChg>
        <pc:graphicFrameChg chg="del">
          <ac:chgData name="KINIL CERVERA, EYDER URIEL" userId="06648600-7774-4745-bcb3-fcece5e95f31" providerId="ADAL" clId="{3957E848-2962-4490-A1D5-47F36B530AEB}" dt="2023-11-27T20:48:49.535" v="380" actId="478"/>
          <ac:graphicFrameMkLst>
            <pc:docMk/>
            <pc:sldMk cId="1282945070" sldId="290"/>
            <ac:graphicFrameMk id="6" creationId="{6DD5F98B-422F-239F-C109-D42DC1FA1DFB}"/>
          </ac:graphicFrameMkLst>
        </pc:graphicFrameChg>
        <pc:picChg chg="del mod">
          <ac:chgData name="KINIL CERVERA, EYDER URIEL" userId="06648600-7774-4745-bcb3-fcece5e95f31" providerId="ADAL" clId="{3957E848-2962-4490-A1D5-47F36B530AEB}" dt="2023-11-27T21:18:26.785" v="820" actId="478"/>
          <ac:picMkLst>
            <pc:docMk/>
            <pc:sldMk cId="1282945070" sldId="290"/>
            <ac:picMk id="4" creationId="{297DB6B9-A37F-97E2-35F0-387AA422A2EB}"/>
          </ac:picMkLst>
        </pc:picChg>
        <pc:picChg chg="del">
          <ac:chgData name="KINIL CERVERA, EYDER URIEL" userId="06648600-7774-4745-bcb3-fcece5e95f31" providerId="ADAL" clId="{3957E848-2962-4490-A1D5-47F36B530AEB}" dt="2023-11-27T20:48:44.299" v="379" actId="478"/>
          <ac:picMkLst>
            <pc:docMk/>
            <pc:sldMk cId="1282945070" sldId="290"/>
            <ac:picMk id="5" creationId="{C8A72FC8-787D-B3DE-5DA0-DB30D038CDED}"/>
          </ac:picMkLst>
        </pc:picChg>
        <pc:picChg chg="add mod">
          <ac:chgData name="KINIL CERVERA, EYDER URIEL" userId="06648600-7774-4745-bcb3-fcece5e95f31" providerId="ADAL" clId="{3957E848-2962-4490-A1D5-47F36B530AEB}" dt="2023-11-27T21:00:49.733" v="475" actId="1038"/>
          <ac:picMkLst>
            <pc:docMk/>
            <pc:sldMk cId="1282945070" sldId="290"/>
            <ac:picMk id="12" creationId="{2ABF1741-FA4A-4819-C98E-140116DCC36E}"/>
          </ac:picMkLst>
        </pc:picChg>
        <pc:picChg chg="add mod">
          <ac:chgData name="KINIL CERVERA, EYDER URIEL" userId="06648600-7774-4745-bcb3-fcece5e95f31" providerId="ADAL" clId="{3957E848-2962-4490-A1D5-47F36B530AEB}" dt="2023-11-27T23:39:09.976" v="1214" actId="1076"/>
          <ac:picMkLst>
            <pc:docMk/>
            <pc:sldMk cId="1282945070" sldId="290"/>
            <ac:picMk id="14" creationId="{983A3978-3DAF-FA71-4700-543E1514976B}"/>
          </ac:picMkLst>
        </pc:picChg>
        <pc:picChg chg="add mod">
          <ac:chgData name="KINIL CERVERA, EYDER URIEL" userId="06648600-7774-4745-bcb3-fcece5e95f31" providerId="ADAL" clId="{3957E848-2962-4490-A1D5-47F36B530AEB}" dt="2023-11-27T21:00:08.966" v="457" actId="1076"/>
          <ac:picMkLst>
            <pc:docMk/>
            <pc:sldMk cId="1282945070" sldId="290"/>
            <ac:picMk id="16" creationId="{6D731572-AC0D-CBC7-F8C9-E4A7DC48EAD8}"/>
          </ac:picMkLst>
        </pc:picChg>
        <pc:picChg chg="add del mod">
          <ac:chgData name="KINIL CERVERA, EYDER URIEL" userId="06648600-7774-4745-bcb3-fcece5e95f31" providerId="ADAL" clId="{3957E848-2962-4490-A1D5-47F36B530AEB}" dt="2023-11-27T21:20:11.837" v="831" actId="478"/>
          <ac:picMkLst>
            <pc:docMk/>
            <pc:sldMk cId="1282945070" sldId="290"/>
            <ac:picMk id="18" creationId="{61A591F2-C0EA-42E1-5EDA-4DF88D7C3E41}"/>
          </ac:picMkLst>
        </pc:picChg>
        <pc:picChg chg="add mod">
          <ac:chgData name="KINIL CERVERA, EYDER URIEL" userId="06648600-7774-4745-bcb3-fcece5e95f31" providerId="ADAL" clId="{3957E848-2962-4490-A1D5-47F36B530AEB}" dt="2023-11-27T21:20:08.569" v="830" actId="1076"/>
          <ac:picMkLst>
            <pc:docMk/>
            <pc:sldMk cId="1282945070" sldId="290"/>
            <ac:picMk id="20" creationId="{59BAA8AD-17AC-41DB-B929-D3D926CE714B}"/>
          </ac:picMkLst>
        </pc:picChg>
        <pc:picChg chg="add mod">
          <ac:chgData name="KINIL CERVERA, EYDER URIEL" userId="06648600-7774-4745-bcb3-fcece5e95f31" providerId="ADAL" clId="{3957E848-2962-4490-A1D5-47F36B530AEB}" dt="2023-11-27T21:20:37.123" v="834" actId="1076"/>
          <ac:picMkLst>
            <pc:docMk/>
            <pc:sldMk cId="1282945070" sldId="290"/>
            <ac:picMk id="22" creationId="{FE3E064E-64F5-9738-EA9D-E631F72344C9}"/>
          </ac:picMkLst>
        </pc:picChg>
      </pc:sldChg>
      <pc:sldChg chg="del">
        <pc:chgData name="KINIL CERVERA, EYDER URIEL" userId="06648600-7774-4745-bcb3-fcece5e95f31" providerId="ADAL" clId="{3957E848-2962-4490-A1D5-47F36B530AEB}" dt="2023-11-27T20:36:13.451" v="145" actId="47"/>
        <pc:sldMkLst>
          <pc:docMk/>
          <pc:sldMk cId="2049355748" sldId="290"/>
        </pc:sldMkLst>
      </pc:sldChg>
      <pc:sldChg chg="del">
        <pc:chgData name="KINIL CERVERA, EYDER URIEL" userId="06648600-7774-4745-bcb3-fcece5e95f31" providerId="ADAL" clId="{3957E848-2962-4490-A1D5-47F36B530AEB}" dt="2023-11-27T20:29:20.481" v="135" actId="47"/>
        <pc:sldMkLst>
          <pc:docMk/>
          <pc:sldMk cId="1258099012" sldId="291"/>
        </pc:sldMkLst>
      </pc:sldChg>
      <pc:sldChg chg="addSp delSp modSp add mod ord">
        <pc:chgData name="KINIL CERVERA, EYDER URIEL" userId="06648600-7774-4745-bcb3-fcece5e95f31" providerId="ADAL" clId="{3957E848-2962-4490-A1D5-47F36B530AEB}" dt="2023-11-27T23:44:57.133" v="1260" actId="1076"/>
        <pc:sldMkLst>
          <pc:docMk/>
          <pc:sldMk cId="2647334215" sldId="291"/>
        </pc:sldMkLst>
        <pc:spChg chg="del">
          <ac:chgData name="KINIL CERVERA, EYDER URIEL" userId="06648600-7774-4745-bcb3-fcece5e95f31" providerId="ADAL" clId="{3957E848-2962-4490-A1D5-47F36B530AEB}" dt="2023-11-27T21:01:31.785" v="479" actId="478"/>
          <ac:spMkLst>
            <pc:docMk/>
            <pc:sldMk cId="2647334215" sldId="291"/>
            <ac:spMk id="8" creationId="{61232D2F-4AFB-3EEB-F9C1-6516A7FD6DD3}"/>
          </ac:spMkLst>
        </pc:spChg>
        <pc:spChg chg="del">
          <ac:chgData name="KINIL CERVERA, EYDER URIEL" userId="06648600-7774-4745-bcb3-fcece5e95f31" providerId="ADAL" clId="{3957E848-2962-4490-A1D5-47F36B530AEB}" dt="2023-11-27T21:01:31.785" v="479" actId="478"/>
          <ac:spMkLst>
            <pc:docMk/>
            <pc:sldMk cId="2647334215" sldId="291"/>
            <ac:spMk id="9" creationId="{4FC29F0A-8F1B-71F9-A591-19679AB00647}"/>
          </ac:spMkLst>
        </pc:spChg>
        <pc:graphicFrameChg chg="del">
          <ac:chgData name="KINIL CERVERA, EYDER URIEL" userId="06648600-7774-4745-bcb3-fcece5e95f31" providerId="ADAL" clId="{3957E848-2962-4490-A1D5-47F36B530AEB}" dt="2023-11-27T21:01:31.785" v="479" actId="478"/>
          <ac:graphicFrameMkLst>
            <pc:docMk/>
            <pc:sldMk cId="2647334215" sldId="291"/>
            <ac:graphicFrameMk id="6" creationId="{6DD5F98B-422F-239F-C109-D42DC1FA1DFB}"/>
          </ac:graphicFrameMkLst>
        </pc:graphicFrameChg>
        <pc:picChg chg="del">
          <ac:chgData name="KINIL CERVERA, EYDER URIEL" userId="06648600-7774-4745-bcb3-fcece5e95f31" providerId="ADAL" clId="{3957E848-2962-4490-A1D5-47F36B530AEB}" dt="2023-11-27T21:01:27.912" v="478" actId="478"/>
          <ac:picMkLst>
            <pc:docMk/>
            <pc:sldMk cId="2647334215" sldId="291"/>
            <ac:picMk id="4" creationId="{297DB6B9-A37F-97E2-35F0-387AA422A2EB}"/>
          </ac:picMkLst>
        </pc:picChg>
        <pc:picChg chg="add del mod">
          <ac:chgData name="KINIL CERVERA, EYDER URIEL" userId="06648600-7774-4745-bcb3-fcece5e95f31" providerId="ADAL" clId="{3957E848-2962-4490-A1D5-47F36B530AEB}" dt="2023-11-27T23:37:59.959" v="1200" actId="478"/>
          <ac:picMkLst>
            <pc:docMk/>
            <pc:sldMk cId="2647334215" sldId="291"/>
            <ac:picMk id="5" creationId="{65A0CA60-4B9A-DFD3-D30D-9B6E1D0333C7}"/>
          </ac:picMkLst>
        </pc:picChg>
        <pc:picChg chg="del">
          <ac:chgData name="KINIL CERVERA, EYDER URIEL" userId="06648600-7774-4745-bcb3-fcece5e95f31" providerId="ADAL" clId="{3957E848-2962-4490-A1D5-47F36B530AEB}" dt="2023-11-27T21:01:31.785" v="479" actId="478"/>
          <ac:picMkLst>
            <pc:docMk/>
            <pc:sldMk cId="2647334215" sldId="291"/>
            <ac:picMk id="5" creationId="{C8A72FC8-787D-B3DE-5DA0-DB30D038CDED}"/>
          </ac:picMkLst>
        </pc:picChg>
        <pc:picChg chg="add mod">
          <ac:chgData name="KINIL CERVERA, EYDER URIEL" userId="06648600-7774-4745-bcb3-fcece5e95f31" providerId="ADAL" clId="{3957E848-2962-4490-A1D5-47F36B530AEB}" dt="2023-11-27T23:38:16.032" v="1206" actId="1076"/>
          <ac:picMkLst>
            <pc:docMk/>
            <pc:sldMk cId="2647334215" sldId="291"/>
            <ac:picMk id="8" creationId="{EE92D19B-75C6-57F5-5B15-13AD1E13ACF0}"/>
          </ac:picMkLst>
        </pc:picChg>
        <pc:picChg chg="add mod">
          <ac:chgData name="KINIL CERVERA, EYDER URIEL" userId="06648600-7774-4745-bcb3-fcece5e95f31" providerId="ADAL" clId="{3957E848-2962-4490-A1D5-47F36B530AEB}" dt="2023-11-27T23:38:31.108" v="1211" actId="1076"/>
          <ac:picMkLst>
            <pc:docMk/>
            <pc:sldMk cId="2647334215" sldId="291"/>
            <ac:picMk id="10" creationId="{41CA1D81-A153-CEE8-7F67-B4283227A29A}"/>
          </ac:picMkLst>
        </pc:picChg>
        <pc:picChg chg="add mod">
          <ac:chgData name="KINIL CERVERA, EYDER URIEL" userId="06648600-7774-4745-bcb3-fcece5e95f31" providerId="ADAL" clId="{3957E848-2962-4490-A1D5-47F36B530AEB}" dt="2023-11-27T23:33:12.598" v="1196" actId="14100"/>
          <ac:picMkLst>
            <pc:docMk/>
            <pc:sldMk cId="2647334215" sldId="291"/>
            <ac:picMk id="12" creationId="{80FF9586-9FA7-0177-B25D-ABEA1F8043E6}"/>
          </ac:picMkLst>
        </pc:picChg>
        <pc:picChg chg="add del mod">
          <ac:chgData name="KINIL CERVERA, EYDER URIEL" userId="06648600-7774-4745-bcb3-fcece5e95f31" providerId="ADAL" clId="{3957E848-2962-4490-A1D5-47F36B530AEB}" dt="2023-11-27T23:38:02.133" v="1201" actId="478"/>
          <ac:picMkLst>
            <pc:docMk/>
            <pc:sldMk cId="2647334215" sldId="291"/>
            <ac:picMk id="14" creationId="{E2503291-8FFE-1559-2F9C-229785471E41}"/>
          </ac:picMkLst>
        </pc:picChg>
        <pc:picChg chg="add mod">
          <ac:chgData name="KINIL CERVERA, EYDER URIEL" userId="06648600-7774-4745-bcb3-fcece5e95f31" providerId="ADAL" clId="{3957E848-2962-4490-A1D5-47F36B530AEB}" dt="2023-11-27T23:33:23.415" v="1199" actId="1076"/>
          <ac:picMkLst>
            <pc:docMk/>
            <pc:sldMk cId="2647334215" sldId="291"/>
            <ac:picMk id="15" creationId="{54906EDE-3AF6-87F2-3C04-578B7DEBAB2B}"/>
          </ac:picMkLst>
        </pc:picChg>
        <pc:picChg chg="add del mod">
          <ac:chgData name="KINIL CERVERA, EYDER URIEL" userId="06648600-7774-4745-bcb3-fcece5e95f31" providerId="ADAL" clId="{3957E848-2962-4490-A1D5-47F36B530AEB}" dt="2023-11-27T23:42:24.645" v="1251" actId="478"/>
          <ac:picMkLst>
            <pc:docMk/>
            <pc:sldMk cId="2647334215" sldId="291"/>
            <ac:picMk id="1026" creationId="{F2EB4ECE-1042-2052-14CD-AB4410FB2718}"/>
          </ac:picMkLst>
        </pc:picChg>
        <pc:picChg chg="add del mod">
          <ac:chgData name="KINIL CERVERA, EYDER URIEL" userId="06648600-7774-4745-bcb3-fcece5e95f31" providerId="ADAL" clId="{3957E848-2962-4490-A1D5-47F36B530AEB}" dt="2023-11-27T23:44:10.802" v="1255" actId="478"/>
          <ac:picMkLst>
            <pc:docMk/>
            <pc:sldMk cId="2647334215" sldId="291"/>
            <ac:picMk id="1028" creationId="{8AACB88F-8B79-9D53-4F2C-C0C4C7DC5711}"/>
          </ac:picMkLst>
        </pc:picChg>
        <pc:picChg chg="add del">
          <ac:chgData name="KINIL CERVERA, EYDER URIEL" userId="06648600-7774-4745-bcb3-fcece5e95f31" providerId="ADAL" clId="{3957E848-2962-4490-A1D5-47F36B530AEB}" dt="2023-11-27T23:44:19.861" v="1257" actId="478"/>
          <ac:picMkLst>
            <pc:docMk/>
            <pc:sldMk cId="2647334215" sldId="291"/>
            <ac:picMk id="1030" creationId="{89EF3244-BF0C-F673-17FB-C0E9975E0D72}"/>
          </ac:picMkLst>
        </pc:picChg>
        <pc:picChg chg="add mod">
          <ac:chgData name="KINIL CERVERA, EYDER URIEL" userId="06648600-7774-4745-bcb3-fcece5e95f31" providerId="ADAL" clId="{3957E848-2962-4490-A1D5-47F36B530AEB}" dt="2023-11-27T23:44:57.133" v="1260" actId="1076"/>
          <ac:picMkLst>
            <pc:docMk/>
            <pc:sldMk cId="2647334215" sldId="291"/>
            <ac:picMk id="1032" creationId="{853EF176-49E6-E032-177C-BB0914A7D5B5}"/>
          </ac:picMkLst>
        </pc:picChg>
      </pc:sldChg>
      <pc:sldChg chg="del">
        <pc:chgData name="KINIL CERVERA, EYDER URIEL" userId="06648600-7774-4745-bcb3-fcece5e95f31" providerId="ADAL" clId="{3957E848-2962-4490-A1D5-47F36B530AEB}" dt="2023-11-27T20:29:21.081" v="137" actId="47"/>
        <pc:sldMkLst>
          <pc:docMk/>
          <pc:sldMk cId="1528470390" sldId="292"/>
        </pc:sldMkLst>
      </pc:sldChg>
      <pc:sldChg chg="addSp delSp modSp add mod">
        <pc:chgData name="KINIL CERVERA, EYDER URIEL" userId="06648600-7774-4745-bcb3-fcece5e95f31" providerId="ADAL" clId="{3957E848-2962-4490-A1D5-47F36B530AEB}" dt="2023-11-27T23:52:59.172" v="1606" actId="1076"/>
        <pc:sldMkLst>
          <pc:docMk/>
          <pc:sldMk cId="2551447911" sldId="292"/>
        </pc:sldMkLst>
        <pc:spChg chg="add mod">
          <ac:chgData name="KINIL CERVERA, EYDER URIEL" userId="06648600-7774-4745-bcb3-fcece5e95f31" providerId="ADAL" clId="{3957E848-2962-4490-A1D5-47F36B530AEB}" dt="2023-11-27T23:45:46.410" v="1285" actId="20577"/>
          <ac:spMkLst>
            <pc:docMk/>
            <pc:sldMk cId="2551447911" sldId="292"/>
            <ac:spMk id="5" creationId="{6E57B7AF-775A-7E68-F9E1-C4F4A735300A}"/>
          </ac:spMkLst>
        </pc:spChg>
        <pc:spChg chg="mod">
          <ac:chgData name="KINIL CERVERA, EYDER URIEL" userId="06648600-7774-4745-bcb3-fcece5e95f31" providerId="ADAL" clId="{3957E848-2962-4490-A1D5-47F36B530AEB}" dt="2023-11-27T21:24:21.994" v="924" actId="20577"/>
          <ac:spMkLst>
            <pc:docMk/>
            <pc:sldMk cId="2551447911" sldId="292"/>
            <ac:spMk id="11" creationId="{097F100C-EB67-43E8-ADE3-03F346F57958}"/>
          </ac:spMkLst>
        </pc:spChg>
        <pc:picChg chg="del">
          <ac:chgData name="KINIL CERVERA, EYDER URIEL" userId="06648600-7774-4745-bcb3-fcece5e95f31" providerId="ADAL" clId="{3957E848-2962-4490-A1D5-47F36B530AEB}" dt="2023-11-27T23:49:09.546" v="1286" actId="478"/>
          <ac:picMkLst>
            <pc:docMk/>
            <pc:sldMk cId="2551447911" sldId="292"/>
            <ac:picMk id="4" creationId="{297DB6B9-A37F-97E2-35F0-387AA422A2EB}"/>
          </ac:picMkLst>
        </pc:picChg>
        <pc:picChg chg="add mod">
          <ac:chgData name="KINIL CERVERA, EYDER URIEL" userId="06648600-7774-4745-bcb3-fcece5e95f31" providerId="ADAL" clId="{3957E848-2962-4490-A1D5-47F36B530AEB}" dt="2023-11-27T23:50:21.629" v="1383" actId="1076"/>
          <ac:picMkLst>
            <pc:docMk/>
            <pc:sldMk cId="2551447911" sldId="292"/>
            <ac:picMk id="6" creationId="{1A28CBDF-B468-04B6-49D1-5B6E70F9D9A0}"/>
          </ac:picMkLst>
        </pc:picChg>
        <pc:picChg chg="add mod">
          <ac:chgData name="KINIL CERVERA, EYDER URIEL" userId="06648600-7774-4745-bcb3-fcece5e95f31" providerId="ADAL" clId="{3957E848-2962-4490-A1D5-47F36B530AEB}" dt="2023-11-27T23:50:15.194" v="1382" actId="1076"/>
          <ac:picMkLst>
            <pc:docMk/>
            <pc:sldMk cId="2551447911" sldId="292"/>
            <ac:picMk id="8" creationId="{7815D774-FA68-CBC6-079C-4C747FA5DC89}"/>
          </ac:picMkLst>
        </pc:picChg>
        <pc:picChg chg="add mod">
          <ac:chgData name="KINIL CERVERA, EYDER URIEL" userId="06648600-7774-4745-bcb3-fcece5e95f31" providerId="ADAL" clId="{3957E848-2962-4490-A1D5-47F36B530AEB}" dt="2023-11-27T23:52:59.172" v="1606" actId="1076"/>
          <ac:picMkLst>
            <pc:docMk/>
            <pc:sldMk cId="2551447911" sldId="292"/>
            <ac:picMk id="10" creationId="{E176B108-F57A-D10B-4003-D902500CE636}"/>
          </ac:picMkLst>
        </pc:picChg>
        <pc:picChg chg="add mod">
          <ac:chgData name="KINIL CERVERA, EYDER URIEL" userId="06648600-7774-4745-bcb3-fcece5e95f31" providerId="ADAL" clId="{3957E848-2962-4490-A1D5-47F36B530AEB}" dt="2023-11-27T23:50:44.665" v="1605" actId="1037"/>
          <ac:picMkLst>
            <pc:docMk/>
            <pc:sldMk cId="2551447911" sldId="292"/>
            <ac:picMk id="12" creationId="{2933E68E-969C-F631-0987-4460AE230938}"/>
          </ac:picMkLst>
        </pc:picChg>
        <pc:picChg chg="del">
          <ac:chgData name="KINIL CERVERA, EYDER URIEL" userId="06648600-7774-4745-bcb3-fcece5e95f31" providerId="ADAL" clId="{3957E848-2962-4490-A1D5-47F36B530AEB}" dt="2023-11-27T21:03:45.266" v="495" actId="478"/>
          <ac:picMkLst>
            <pc:docMk/>
            <pc:sldMk cId="2551447911" sldId="292"/>
            <ac:picMk id="12" creationId="{2ABF1741-FA4A-4819-C98E-140116DCC36E}"/>
          </ac:picMkLst>
        </pc:picChg>
        <pc:picChg chg="del">
          <ac:chgData name="KINIL CERVERA, EYDER URIEL" userId="06648600-7774-4745-bcb3-fcece5e95f31" providerId="ADAL" clId="{3957E848-2962-4490-A1D5-47F36B530AEB}" dt="2023-11-27T21:03:48.135" v="496" actId="478"/>
          <ac:picMkLst>
            <pc:docMk/>
            <pc:sldMk cId="2551447911" sldId="292"/>
            <ac:picMk id="14" creationId="{983A3978-3DAF-FA71-4700-543E1514976B}"/>
          </ac:picMkLst>
        </pc:picChg>
        <pc:picChg chg="del">
          <ac:chgData name="KINIL CERVERA, EYDER URIEL" userId="06648600-7774-4745-bcb3-fcece5e95f31" providerId="ADAL" clId="{3957E848-2962-4490-A1D5-47F36B530AEB}" dt="2023-11-27T21:03:43.549" v="494" actId="478"/>
          <ac:picMkLst>
            <pc:docMk/>
            <pc:sldMk cId="2551447911" sldId="292"/>
            <ac:picMk id="16" creationId="{6D731572-AC0D-CBC7-F8C9-E4A7DC48EAD8}"/>
          </ac:picMkLst>
        </pc:picChg>
      </pc:sldChg>
      <pc:sldChg chg="del">
        <pc:chgData name="KINIL CERVERA, EYDER URIEL" userId="06648600-7774-4745-bcb3-fcece5e95f31" providerId="ADAL" clId="{3957E848-2962-4490-A1D5-47F36B530AEB}" dt="2023-11-27T20:29:20.891" v="136" actId="47"/>
        <pc:sldMkLst>
          <pc:docMk/>
          <pc:sldMk cId="1229709228" sldId="293"/>
        </pc:sldMkLst>
      </pc:sldChg>
      <pc:sldChg chg="addSp delSp modSp add mod">
        <pc:chgData name="KINIL CERVERA, EYDER URIEL" userId="06648600-7774-4745-bcb3-fcece5e95f31" providerId="ADAL" clId="{3957E848-2962-4490-A1D5-47F36B530AEB}" dt="2023-11-27T21:46:17.430" v="1141" actId="1076"/>
        <pc:sldMkLst>
          <pc:docMk/>
          <pc:sldMk cId="3891013146" sldId="293"/>
        </pc:sldMkLst>
        <pc:spChg chg="mod">
          <ac:chgData name="KINIL CERVERA, EYDER URIEL" userId="06648600-7774-4745-bcb3-fcece5e95f31" providerId="ADAL" clId="{3957E848-2962-4490-A1D5-47F36B530AEB}" dt="2023-11-27T21:10:01.060" v="701" actId="20577"/>
          <ac:spMkLst>
            <pc:docMk/>
            <pc:sldMk cId="3891013146" sldId="293"/>
            <ac:spMk id="11" creationId="{097F100C-EB67-43E8-ADE3-03F346F57958}"/>
          </ac:spMkLst>
        </pc:spChg>
        <pc:picChg chg="del mod">
          <ac:chgData name="KINIL CERVERA, EYDER URIEL" userId="06648600-7774-4745-bcb3-fcece5e95f31" providerId="ADAL" clId="{3957E848-2962-4490-A1D5-47F36B530AEB}" dt="2023-11-27T21:08:46.728" v="648" actId="478"/>
          <ac:picMkLst>
            <pc:docMk/>
            <pc:sldMk cId="3891013146" sldId="293"/>
            <ac:picMk id="4" creationId="{297DB6B9-A37F-97E2-35F0-387AA422A2EB}"/>
          </ac:picMkLst>
        </pc:picChg>
        <pc:picChg chg="del">
          <ac:chgData name="KINIL CERVERA, EYDER URIEL" userId="06648600-7774-4745-bcb3-fcece5e95f31" providerId="ADAL" clId="{3957E848-2962-4490-A1D5-47F36B530AEB}" dt="2023-11-27T21:07:12.180" v="605" actId="478"/>
          <ac:picMkLst>
            <pc:docMk/>
            <pc:sldMk cId="3891013146" sldId="293"/>
            <ac:picMk id="6" creationId="{1A28CBDF-B468-04B6-49D1-5B6E70F9D9A0}"/>
          </ac:picMkLst>
        </pc:picChg>
        <pc:picChg chg="del">
          <ac:chgData name="KINIL CERVERA, EYDER URIEL" userId="06648600-7774-4745-bcb3-fcece5e95f31" providerId="ADAL" clId="{3957E848-2962-4490-A1D5-47F36B530AEB}" dt="2023-11-27T21:07:10.647" v="604" actId="478"/>
          <ac:picMkLst>
            <pc:docMk/>
            <pc:sldMk cId="3891013146" sldId="293"/>
            <ac:picMk id="8" creationId="{7815D774-FA68-CBC6-079C-4C747FA5DC89}"/>
          </ac:picMkLst>
        </pc:picChg>
        <pc:picChg chg="add del mod">
          <ac:chgData name="KINIL CERVERA, EYDER URIEL" userId="06648600-7774-4745-bcb3-fcece5e95f31" providerId="ADAL" clId="{3957E848-2962-4490-A1D5-47F36B530AEB}" dt="2023-11-27T21:07:44.066" v="624" actId="931"/>
          <ac:picMkLst>
            <pc:docMk/>
            <pc:sldMk cId="3891013146" sldId="293"/>
            <ac:picMk id="9" creationId="{588FE372-0AE4-F424-11D1-950BBB00CEC0}"/>
          </ac:picMkLst>
        </pc:picChg>
        <pc:picChg chg="del">
          <ac:chgData name="KINIL CERVERA, EYDER URIEL" userId="06648600-7774-4745-bcb3-fcece5e95f31" providerId="ADAL" clId="{3957E848-2962-4490-A1D5-47F36B530AEB}" dt="2023-11-27T21:07:09.082" v="603" actId="478"/>
          <ac:picMkLst>
            <pc:docMk/>
            <pc:sldMk cId="3891013146" sldId="293"/>
            <ac:picMk id="10" creationId="{E176B108-F57A-D10B-4003-D902500CE636}"/>
          </ac:picMkLst>
        </pc:picChg>
        <pc:picChg chg="add del mod">
          <ac:chgData name="KINIL CERVERA, EYDER URIEL" userId="06648600-7774-4745-bcb3-fcece5e95f31" providerId="ADAL" clId="{3957E848-2962-4490-A1D5-47F36B530AEB}" dt="2023-11-27T21:07:44.066" v="624" actId="931"/>
          <ac:picMkLst>
            <pc:docMk/>
            <pc:sldMk cId="3891013146" sldId="293"/>
            <ac:picMk id="13" creationId="{8BA972AE-9812-EBA2-05EE-8E5C4E60D05A}"/>
          </ac:picMkLst>
        </pc:picChg>
        <pc:picChg chg="add del mod">
          <ac:chgData name="KINIL CERVERA, EYDER URIEL" userId="06648600-7774-4745-bcb3-fcece5e95f31" providerId="ADAL" clId="{3957E848-2962-4490-A1D5-47F36B530AEB}" dt="2023-11-27T21:07:44.066" v="624" actId="931"/>
          <ac:picMkLst>
            <pc:docMk/>
            <pc:sldMk cId="3891013146" sldId="293"/>
            <ac:picMk id="15" creationId="{FD1D3B28-AC2F-36DE-5699-56BD483EAD57}"/>
          </ac:picMkLst>
        </pc:picChg>
        <pc:picChg chg="add del mod">
          <ac:chgData name="KINIL CERVERA, EYDER URIEL" userId="06648600-7774-4745-bcb3-fcece5e95f31" providerId="ADAL" clId="{3957E848-2962-4490-A1D5-47F36B530AEB}" dt="2023-11-27T21:07:44.066" v="624" actId="931"/>
          <ac:picMkLst>
            <pc:docMk/>
            <pc:sldMk cId="3891013146" sldId="293"/>
            <ac:picMk id="17" creationId="{383D63AC-B41B-C31F-0802-3B802D61B68E}"/>
          </ac:picMkLst>
        </pc:picChg>
        <pc:picChg chg="add del mod">
          <ac:chgData name="KINIL CERVERA, EYDER URIEL" userId="06648600-7774-4745-bcb3-fcece5e95f31" providerId="ADAL" clId="{3957E848-2962-4490-A1D5-47F36B530AEB}" dt="2023-11-27T21:07:44.066" v="624" actId="931"/>
          <ac:picMkLst>
            <pc:docMk/>
            <pc:sldMk cId="3891013146" sldId="293"/>
            <ac:picMk id="19" creationId="{2A69AA74-2FFA-3676-4E5F-F80807CE6D41}"/>
          </ac:picMkLst>
        </pc:picChg>
        <pc:picChg chg="add del mod">
          <ac:chgData name="KINIL CERVERA, EYDER URIEL" userId="06648600-7774-4745-bcb3-fcece5e95f31" providerId="ADAL" clId="{3957E848-2962-4490-A1D5-47F36B530AEB}" dt="2023-11-27T21:07:44.066" v="624" actId="931"/>
          <ac:picMkLst>
            <pc:docMk/>
            <pc:sldMk cId="3891013146" sldId="293"/>
            <ac:picMk id="21" creationId="{1A2CFF6E-1444-A688-15BB-77F74C698301}"/>
          </ac:picMkLst>
        </pc:picChg>
        <pc:picChg chg="add del mod">
          <ac:chgData name="KINIL CERVERA, EYDER URIEL" userId="06648600-7774-4745-bcb3-fcece5e95f31" providerId="ADAL" clId="{3957E848-2962-4490-A1D5-47F36B530AEB}" dt="2023-11-27T21:07:44.066" v="624" actId="931"/>
          <ac:picMkLst>
            <pc:docMk/>
            <pc:sldMk cId="3891013146" sldId="293"/>
            <ac:picMk id="23" creationId="{5E51D6A1-DB44-3FC2-1299-FB82C10616B7}"/>
          </ac:picMkLst>
        </pc:picChg>
        <pc:picChg chg="add del mod">
          <ac:chgData name="KINIL CERVERA, EYDER URIEL" userId="06648600-7774-4745-bcb3-fcece5e95f31" providerId="ADAL" clId="{3957E848-2962-4490-A1D5-47F36B530AEB}" dt="2023-11-27T21:07:44.066" v="624" actId="931"/>
          <ac:picMkLst>
            <pc:docMk/>
            <pc:sldMk cId="3891013146" sldId="293"/>
            <ac:picMk id="25" creationId="{183400B6-F77C-0570-1B92-AF1C43A20AFA}"/>
          </ac:picMkLst>
        </pc:picChg>
        <pc:picChg chg="add del mod">
          <ac:chgData name="KINIL CERVERA, EYDER URIEL" userId="06648600-7774-4745-bcb3-fcece5e95f31" providerId="ADAL" clId="{3957E848-2962-4490-A1D5-47F36B530AEB}" dt="2023-11-27T21:43:41.869" v="1085" actId="478"/>
          <ac:picMkLst>
            <pc:docMk/>
            <pc:sldMk cId="3891013146" sldId="293"/>
            <ac:picMk id="27" creationId="{573843AE-E385-E771-E95A-2BE088FA1422}"/>
          </ac:picMkLst>
        </pc:picChg>
        <pc:picChg chg="add del mod">
          <ac:chgData name="KINIL CERVERA, EYDER URIEL" userId="06648600-7774-4745-bcb3-fcece5e95f31" providerId="ADAL" clId="{3957E848-2962-4490-A1D5-47F36B530AEB}" dt="2023-11-27T21:43:43.219" v="1086" actId="478"/>
          <ac:picMkLst>
            <pc:docMk/>
            <pc:sldMk cId="3891013146" sldId="293"/>
            <ac:picMk id="29" creationId="{229B50ED-BB5A-6EF2-EB89-20E2950520B0}"/>
          </ac:picMkLst>
        </pc:picChg>
        <pc:picChg chg="add del mod">
          <ac:chgData name="KINIL CERVERA, EYDER URIEL" userId="06648600-7774-4745-bcb3-fcece5e95f31" providerId="ADAL" clId="{3957E848-2962-4490-A1D5-47F36B530AEB}" dt="2023-11-27T21:43:44.620" v="1087" actId="478"/>
          <ac:picMkLst>
            <pc:docMk/>
            <pc:sldMk cId="3891013146" sldId="293"/>
            <ac:picMk id="31" creationId="{70AB1101-4E2B-9DE0-9174-1E168D3F1A0A}"/>
          </ac:picMkLst>
        </pc:picChg>
        <pc:picChg chg="add del mod">
          <ac:chgData name="KINIL CERVERA, EYDER URIEL" userId="06648600-7774-4745-bcb3-fcece5e95f31" providerId="ADAL" clId="{3957E848-2962-4490-A1D5-47F36B530AEB}" dt="2023-11-27T21:43:45.976" v="1088" actId="478"/>
          <ac:picMkLst>
            <pc:docMk/>
            <pc:sldMk cId="3891013146" sldId="293"/>
            <ac:picMk id="33" creationId="{DE9F484A-7D05-EE7D-B326-0C6E0E622DB2}"/>
          </ac:picMkLst>
        </pc:picChg>
        <pc:picChg chg="add del mod">
          <ac:chgData name="KINIL CERVERA, EYDER URIEL" userId="06648600-7774-4745-bcb3-fcece5e95f31" providerId="ADAL" clId="{3957E848-2962-4490-A1D5-47F36B530AEB}" dt="2023-11-27T21:43:40.535" v="1084" actId="478"/>
          <ac:picMkLst>
            <pc:docMk/>
            <pc:sldMk cId="3891013146" sldId="293"/>
            <ac:picMk id="35" creationId="{40ECBF4B-D0C6-71F5-5F64-94FC2FCF9384}"/>
          </ac:picMkLst>
        </pc:picChg>
        <pc:picChg chg="add del mod">
          <ac:chgData name="KINIL CERVERA, EYDER URIEL" userId="06648600-7774-4745-bcb3-fcece5e95f31" providerId="ADAL" clId="{3957E848-2962-4490-A1D5-47F36B530AEB}" dt="2023-11-27T21:43:39.254" v="1083" actId="478"/>
          <ac:picMkLst>
            <pc:docMk/>
            <pc:sldMk cId="3891013146" sldId="293"/>
            <ac:picMk id="37" creationId="{B80883C3-B4F6-E9B5-1860-54CD8AFD2046}"/>
          </ac:picMkLst>
        </pc:picChg>
        <pc:picChg chg="add del mod">
          <ac:chgData name="KINIL CERVERA, EYDER URIEL" userId="06648600-7774-4745-bcb3-fcece5e95f31" providerId="ADAL" clId="{3957E848-2962-4490-A1D5-47F36B530AEB}" dt="2023-11-27T21:43:37.889" v="1082" actId="478"/>
          <ac:picMkLst>
            <pc:docMk/>
            <pc:sldMk cId="3891013146" sldId="293"/>
            <ac:picMk id="39" creationId="{BC640429-33A0-9A2E-1DD0-A9DECFB7767E}"/>
          </ac:picMkLst>
        </pc:picChg>
        <pc:picChg chg="add del mod">
          <ac:chgData name="KINIL CERVERA, EYDER URIEL" userId="06648600-7774-4745-bcb3-fcece5e95f31" providerId="ADAL" clId="{3957E848-2962-4490-A1D5-47F36B530AEB}" dt="2023-11-27T21:43:36.383" v="1081" actId="478"/>
          <ac:picMkLst>
            <pc:docMk/>
            <pc:sldMk cId="3891013146" sldId="293"/>
            <ac:picMk id="41" creationId="{55CD6ECF-8382-EC62-EAA7-23E2C76C3913}"/>
          </ac:picMkLst>
        </pc:picChg>
        <pc:picChg chg="add mod">
          <ac:chgData name="KINIL CERVERA, EYDER URIEL" userId="06648600-7774-4745-bcb3-fcece5e95f31" providerId="ADAL" clId="{3957E848-2962-4490-A1D5-47F36B530AEB}" dt="2023-11-27T21:44:05.195" v="1094" actId="1076"/>
          <ac:picMkLst>
            <pc:docMk/>
            <pc:sldMk cId="3891013146" sldId="293"/>
            <ac:picMk id="43" creationId="{EA294091-3CFD-7EA8-C60D-AB851AA27C6F}"/>
          </ac:picMkLst>
        </pc:picChg>
        <pc:picChg chg="add mod">
          <ac:chgData name="KINIL CERVERA, EYDER URIEL" userId="06648600-7774-4745-bcb3-fcece5e95f31" providerId="ADAL" clId="{3957E848-2962-4490-A1D5-47F36B530AEB}" dt="2023-11-27T21:44:16.929" v="1099" actId="1076"/>
          <ac:picMkLst>
            <pc:docMk/>
            <pc:sldMk cId="3891013146" sldId="293"/>
            <ac:picMk id="45" creationId="{4EBBE6FA-D308-82A6-D5E1-18B2D23F9E36}"/>
          </ac:picMkLst>
        </pc:picChg>
        <pc:picChg chg="add mod">
          <ac:chgData name="KINIL CERVERA, EYDER URIEL" userId="06648600-7774-4745-bcb3-fcece5e95f31" providerId="ADAL" clId="{3957E848-2962-4490-A1D5-47F36B530AEB}" dt="2023-11-27T21:44:39.391" v="1116" actId="1037"/>
          <ac:picMkLst>
            <pc:docMk/>
            <pc:sldMk cId="3891013146" sldId="293"/>
            <ac:picMk id="47" creationId="{04C5D193-75D6-B6BC-384A-C13E7B8C34D8}"/>
          </ac:picMkLst>
        </pc:picChg>
        <pc:picChg chg="add mod">
          <ac:chgData name="KINIL CERVERA, EYDER URIEL" userId="06648600-7774-4745-bcb3-fcece5e95f31" providerId="ADAL" clId="{3957E848-2962-4490-A1D5-47F36B530AEB}" dt="2023-11-27T21:44:57.837" v="1121" actId="1076"/>
          <ac:picMkLst>
            <pc:docMk/>
            <pc:sldMk cId="3891013146" sldId="293"/>
            <ac:picMk id="49" creationId="{554B3A35-CC56-C46F-6FF3-96DE26044155}"/>
          </ac:picMkLst>
        </pc:picChg>
        <pc:picChg chg="add mod">
          <ac:chgData name="KINIL CERVERA, EYDER URIEL" userId="06648600-7774-4745-bcb3-fcece5e95f31" providerId="ADAL" clId="{3957E848-2962-4490-A1D5-47F36B530AEB}" dt="2023-11-27T21:45:14.841" v="1126" actId="1076"/>
          <ac:picMkLst>
            <pc:docMk/>
            <pc:sldMk cId="3891013146" sldId="293"/>
            <ac:picMk id="51" creationId="{48196696-E10D-6CF3-6835-C64EC63AB24B}"/>
          </ac:picMkLst>
        </pc:picChg>
        <pc:picChg chg="add mod">
          <ac:chgData name="KINIL CERVERA, EYDER URIEL" userId="06648600-7774-4745-bcb3-fcece5e95f31" providerId="ADAL" clId="{3957E848-2962-4490-A1D5-47F36B530AEB}" dt="2023-11-27T21:45:34.885" v="1131" actId="1076"/>
          <ac:picMkLst>
            <pc:docMk/>
            <pc:sldMk cId="3891013146" sldId="293"/>
            <ac:picMk id="53" creationId="{0029063A-682C-0220-7DB3-875D2503B808}"/>
          </ac:picMkLst>
        </pc:picChg>
        <pc:picChg chg="add mod">
          <ac:chgData name="KINIL CERVERA, EYDER URIEL" userId="06648600-7774-4745-bcb3-fcece5e95f31" providerId="ADAL" clId="{3957E848-2962-4490-A1D5-47F36B530AEB}" dt="2023-11-27T21:45:58.447" v="1136" actId="1076"/>
          <ac:picMkLst>
            <pc:docMk/>
            <pc:sldMk cId="3891013146" sldId="293"/>
            <ac:picMk id="55" creationId="{5C2B2E20-9DC4-D8BD-BF97-E027052F7946}"/>
          </ac:picMkLst>
        </pc:picChg>
        <pc:picChg chg="add mod">
          <ac:chgData name="KINIL CERVERA, EYDER URIEL" userId="06648600-7774-4745-bcb3-fcece5e95f31" providerId="ADAL" clId="{3957E848-2962-4490-A1D5-47F36B530AEB}" dt="2023-11-27T21:46:17.430" v="1141" actId="1076"/>
          <ac:picMkLst>
            <pc:docMk/>
            <pc:sldMk cId="3891013146" sldId="293"/>
            <ac:picMk id="57" creationId="{43B826CC-D886-CA38-8D73-3537266E3127}"/>
          </ac:picMkLst>
        </pc:picChg>
      </pc:sldChg>
      <pc:sldChg chg="addSp delSp modSp add mod">
        <pc:chgData name="KINIL CERVERA, EYDER URIEL" userId="06648600-7774-4745-bcb3-fcece5e95f31" providerId="ADAL" clId="{3957E848-2962-4490-A1D5-47F36B530AEB}" dt="2023-11-27T21:34:32.664" v="1067" actId="1037"/>
        <pc:sldMkLst>
          <pc:docMk/>
          <pc:sldMk cId="352618821" sldId="294"/>
        </pc:sldMkLst>
        <pc:spChg chg="add mod">
          <ac:chgData name="KINIL CERVERA, EYDER URIEL" userId="06648600-7774-4745-bcb3-fcece5e95f31" providerId="ADAL" clId="{3957E848-2962-4490-A1D5-47F36B530AEB}" dt="2023-11-27T21:27:46.447" v="1051" actId="1038"/>
          <ac:spMkLst>
            <pc:docMk/>
            <pc:sldMk cId="352618821" sldId="294"/>
            <ac:spMk id="5" creationId="{34404BFA-081B-8C90-3B98-3CD26528455F}"/>
          </ac:spMkLst>
        </pc:spChg>
        <pc:spChg chg="mod">
          <ac:chgData name="KINIL CERVERA, EYDER URIEL" userId="06648600-7774-4745-bcb3-fcece5e95f31" providerId="ADAL" clId="{3957E848-2962-4490-A1D5-47F36B530AEB}" dt="2023-11-27T21:11:55.262" v="743" actId="20577"/>
          <ac:spMkLst>
            <pc:docMk/>
            <pc:sldMk cId="352618821" sldId="294"/>
            <ac:spMk id="11" creationId="{097F100C-EB67-43E8-ADE3-03F346F57958}"/>
          </ac:spMkLst>
        </pc:spChg>
        <pc:spChg chg="add mod">
          <ac:chgData name="KINIL CERVERA, EYDER URIEL" userId="06648600-7774-4745-bcb3-fcece5e95f31" providerId="ADAL" clId="{3957E848-2962-4490-A1D5-47F36B530AEB}" dt="2023-11-27T21:27:46.447" v="1051" actId="1038"/>
          <ac:spMkLst>
            <pc:docMk/>
            <pc:sldMk cId="352618821" sldId="294"/>
            <ac:spMk id="12" creationId="{21BDFEE5-A4BC-5FDB-F80F-40FD6D3AB2D1}"/>
          </ac:spMkLst>
        </pc:spChg>
        <pc:spChg chg="add del mod">
          <ac:chgData name="KINIL CERVERA, EYDER URIEL" userId="06648600-7774-4745-bcb3-fcece5e95f31" providerId="ADAL" clId="{3957E848-2962-4490-A1D5-47F36B530AEB}" dt="2023-11-27T21:26:30.804" v="935" actId="478"/>
          <ac:spMkLst>
            <pc:docMk/>
            <pc:sldMk cId="352618821" sldId="294"/>
            <ac:spMk id="17" creationId="{C6BE0452-AEB1-BD13-8739-F14403F9F513}"/>
          </ac:spMkLst>
        </pc:spChg>
        <pc:spChg chg="add mod">
          <ac:chgData name="KINIL CERVERA, EYDER URIEL" userId="06648600-7774-4745-bcb3-fcece5e95f31" providerId="ADAL" clId="{3957E848-2962-4490-A1D5-47F36B530AEB}" dt="2023-11-27T21:27:46.447" v="1051" actId="1038"/>
          <ac:spMkLst>
            <pc:docMk/>
            <pc:sldMk cId="352618821" sldId="294"/>
            <ac:spMk id="18" creationId="{DCEDF537-A26C-63AE-C2D5-B18CDAB93249}"/>
          </ac:spMkLst>
        </pc:spChg>
        <pc:graphicFrameChg chg="add mod">
          <ac:chgData name="KINIL CERVERA, EYDER URIEL" userId="06648600-7774-4745-bcb3-fcece5e95f31" providerId="ADAL" clId="{3957E848-2962-4490-A1D5-47F36B530AEB}" dt="2023-11-27T21:27:46.447" v="1051" actId="1038"/>
          <ac:graphicFrameMkLst>
            <pc:docMk/>
            <pc:sldMk cId="352618821" sldId="294"/>
            <ac:graphicFrameMk id="9" creationId="{49D3E8AC-03AB-20A8-608A-3599778FB929}"/>
          </ac:graphicFrameMkLst>
        </pc:graphicFrameChg>
        <pc:graphicFrameChg chg="add mod">
          <ac:chgData name="KINIL CERVERA, EYDER URIEL" userId="06648600-7774-4745-bcb3-fcece5e95f31" providerId="ADAL" clId="{3957E848-2962-4490-A1D5-47F36B530AEB}" dt="2023-11-27T21:27:46.447" v="1051" actId="1038"/>
          <ac:graphicFrameMkLst>
            <pc:docMk/>
            <pc:sldMk cId="352618821" sldId="294"/>
            <ac:graphicFrameMk id="13" creationId="{B8C835BE-AA7C-350C-C4DD-E5D48D65B7F1}"/>
          </ac:graphicFrameMkLst>
        </pc:graphicFrameChg>
        <pc:graphicFrameChg chg="add mod">
          <ac:chgData name="KINIL CERVERA, EYDER URIEL" userId="06648600-7774-4745-bcb3-fcece5e95f31" providerId="ADAL" clId="{3957E848-2962-4490-A1D5-47F36B530AEB}" dt="2023-11-27T21:34:32.664" v="1067" actId="1037"/>
          <ac:graphicFrameMkLst>
            <pc:docMk/>
            <pc:sldMk cId="352618821" sldId="294"/>
            <ac:graphicFrameMk id="14" creationId="{618E547D-7465-428D-AAC7-F516B3E3B3FD}"/>
          </ac:graphicFrameMkLst>
        </pc:graphicFrameChg>
        <pc:picChg chg="del">
          <ac:chgData name="KINIL CERVERA, EYDER URIEL" userId="06648600-7774-4745-bcb3-fcece5e95f31" providerId="ADAL" clId="{3957E848-2962-4490-A1D5-47F36B530AEB}" dt="2023-11-27T21:11:45.917" v="722" actId="478"/>
          <ac:picMkLst>
            <pc:docMk/>
            <pc:sldMk cId="352618821" sldId="294"/>
            <ac:picMk id="4" creationId="{297DB6B9-A37F-97E2-35F0-387AA422A2EB}"/>
          </ac:picMkLst>
        </pc:picChg>
        <pc:picChg chg="del">
          <ac:chgData name="KINIL CERVERA, EYDER URIEL" userId="06648600-7774-4745-bcb3-fcece5e95f31" providerId="ADAL" clId="{3957E848-2962-4490-A1D5-47F36B530AEB}" dt="2023-11-27T21:11:41.357" v="719" actId="478"/>
          <ac:picMkLst>
            <pc:docMk/>
            <pc:sldMk cId="352618821" sldId="294"/>
            <ac:picMk id="6" creationId="{1A28CBDF-B468-04B6-49D1-5B6E70F9D9A0}"/>
          </ac:picMkLst>
        </pc:picChg>
        <pc:picChg chg="del">
          <ac:chgData name="KINIL CERVERA, EYDER URIEL" userId="06648600-7774-4745-bcb3-fcece5e95f31" providerId="ADAL" clId="{3957E848-2962-4490-A1D5-47F36B530AEB}" dt="2023-11-27T21:11:44.399" v="721" actId="478"/>
          <ac:picMkLst>
            <pc:docMk/>
            <pc:sldMk cId="352618821" sldId="294"/>
            <ac:picMk id="8" creationId="{7815D774-FA68-CBC6-079C-4C747FA5DC89}"/>
          </ac:picMkLst>
        </pc:picChg>
        <pc:picChg chg="del">
          <ac:chgData name="KINIL CERVERA, EYDER URIEL" userId="06648600-7774-4745-bcb3-fcece5e95f31" providerId="ADAL" clId="{3957E848-2962-4490-A1D5-47F36B530AEB}" dt="2023-11-27T21:11:42.975" v="720" actId="478"/>
          <ac:picMkLst>
            <pc:docMk/>
            <pc:sldMk cId="352618821" sldId="294"/>
            <ac:picMk id="10" creationId="{E176B108-F57A-D10B-4003-D902500CE636}"/>
          </ac:picMkLst>
        </pc:picChg>
        <pc:picChg chg="add mod">
          <ac:chgData name="KINIL CERVERA, EYDER URIEL" userId="06648600-7774-4745-bcb3-fcece5e95f31" providerId="ADAL" clId="{3957E848-2962-4490-A1D5-47F36B530AEB}" dt="2023-11-27T21:27:46.447" v="1051" actId="1038"/>
          <ac:picMkLst>
            <pc:docMk/>
            <pc:sldMk cId="352618821" sldId="294"/>
            <ac:picMk id="16" creationId="{21DB91D8-625C-06A8-C8AA-25334A68A535}"/>
          </ac:picMkLst>
        </pc:picChg>
        <pc:picChg chg="add mod">
          <ac:chgData name="KINIL CERVERA, EYDER URIEL" userId="06648600-7774-4745-bcb3-fcece5e95f31" providerId="ADAL" clId="{3957E848-2962-4490-A1D5-47F36B530AEB}" dt="2023-11-27T21:34:21.483" v="1060" actId="1076"/>
          <ac:picMkLst>
            <pc:docMk/>
            <pc:sldMk cId="352618821" sldId="294"/>
            <ac:picMk id="20" creationId="{168B4292-6CF6-1CF3-209B-EC289FCA7FE5}"/>
          </ac:picMkLst>
        </pc:picChg>
      </pc:sldChg>
      <pc:sldChg chg="del">
        <pc:chgData name="KINIL CERVERA, EYDER URIEL" userId="06648600-7774-4745-bcb3-fcece5e95f31" providerId="ADAL" clId="{3957E848-2962-4490-A1D5-47F36B530AEB}" dt="2023-11-27T20:29:21.301" v="138" actId="47"/>
        <pc:sldMkLst>
          <pc:docMk/>
          <pc:sldMk cId="1737632587" sldId="294"/>
        </pc:sldMkLst>
      </pc:sldChg>
      <pc:sldChg chg="addSp delSp modSp add mod">
        <pc:chgData name="KINIL CERVERA, EYDER URIEL" userId="06648600-7774-4745-bcb3-fcece5e95f31" providerId="ADAL" clId="{3957E848-2962-4490-A1D5-47F36B530AEB}" dt="2023-11-28T00:00:49" v="1621" actId="1076"/>
        <pc:sldMkLst>
          <pc:docMk/>
          <pc:sldMk cId="1602719460" sldId="295"/>
        </pc:sldMkLst>
        <pc:picChg chg="add del mod">
          <ac:chgData name="KINIL CERVERA, EYDER URIEL" userId="06648600-7774-4745-bcb3-fcece5e95f31" providerId="ADAL" clId="{3957E848-2962-4490-A1D5-47F36B530AEB}" dt="2023-11-27T21:48:15.193" v="1142" actId="478"/>
          <ac:picMkLst>
            <pc:docMk/>
            <pc:sldMk cId="1602719460" sldId="295"/>
            <ac:picMk id="5" creationId="{A59CE3E8-CA1E-004A-DD8F-EA1042054120}"/>
          </ac:picMkLst>
        </pc:picChg>
        <pc:picChg chg="add mod">
          <ac:chgData name="KINIL CERVERA, EYDER URIEL" userId="06648600-7774-4745-bcb3-fcece5e95f31" providerId="ADAL" clId="{3957E848-2962-4490-A1D5-47F36B530AEB}" dt="2023-11-28T00:00:49" v="1621" actId="1076"/>
          <ac:picMkLst>
            <pc:docMk/>
            <pc:sldMk cId="1602719460" sldId="295"/>
            <ac:picMk id="5" creationId="{F36F7772-3BDD-6A25-95BE-96988B1EDF93}"/>
          </ac:picMkLst>
        </pc:picChg>
        <pc:picChg chg="add del mod">
          <ac:chgData name="KINIL CERVERA, EYDER URIEL" userId="06648600-7774-4745-bcb3-fcece5e95f31" providerId="ADAL" clId="{3957E848-2962-4490-A1D5-47F36B530AEB}" dt="2023-11-27T23:53:58.708" v="1610" actId="478"/>
          <ac:picMkLst>
            <pc:docMk/>
            <pc:sldMk cId="1602719460" sldId="295"/>
            <ac:picMk id="8" creationId="{79C2F8D4-FC6A-B54D-4207-E04B3CB6ED2E}"/>
          </ac:picMkLst>
        </pc:picChg>
        <pc:picChg chg="add mod">
          <ac:chgData name="KINIL CERVERA, EYDER URIEL" userId="06648600-7774-4745-bcb3-fcece5e95f31" providerId="ADAL" clId="{3957E848-2962-4490-A1D5-47F36B530AEB}" dt="2023-11-28T00:00:44.473" v="1620" actId="1076"/>
          <ac:picMkLst>
            <pc:docMk/>
            <pc:sldMk cId="1602719460" sldId="295"/>
            <ac:picMk id="9" creationId="{DA9D4FA0-1DA4-FD1C-764D-3078B51604C4}"/>
          </ac:picMkLst>
        </pc:picChg>
        <pc:picChg chg="del">
          <ac:chgData name="KINIL CERVERA, EYDER URIEL" userId="06648600-7774-4745-bcb3-fcece5e95f31" providerId="ADAL" clId="{3957E848-2962-4490-A1D5-47F36B530AEB}" dt="2023-11-27T21:42:48.396" v="1073" actId="478"/>
          <ac:picMkLst>
            <pc:docMk/>
            <pc:sldMk cId="1602719460" sldId="295"/>
            <ac:picMk id="27" creationId="{573843AE-E385-E771-E95A-2BE088FA1422}"/>
          </ac:picMkLst>
        </pc:picChg>
        <pc:picChg chg="del">
          <ac:chgData name="KINIL CERVERA, EYDER URIEL" userId="06648600-7774-4745-bcb3-fcece5e95f31" providerId="ADAL" clId="{3957E848-2962-4490-A1D5-47F36B530AEB}" dt="2023-11-27T21:42:49.667" v="1074" actId="478"/>
          <ac:picMkLst>
            <pc:docMk/>
            <pc:sldMk cId="1602719460" sldId="295"/>
            <ac:picMk id="29" creationId="{229B50ED-BB5A-6EF2-EB89-20E2950520B0}"/>
          </ac:picMkLst>
        </pc:picChg>
        <pc:picChg chg="del">
          <ac:chgData name="KINIL CERVERA, EYDER URIEL" userId="06648600-7774-4745-bcb3-fcece5e95f31" providerId="ADAL" clId="{3957E848-2962-4490-A1D5-47F36B530AEB}" dt="2023-11-27T21:42:51.007" v="1075" actId="478"/>
          <ac:picMkLst>
            <pc:docMk/>
            <pc:sldMk cId="1602719460" sldId="295"/>
            <ac:picMk id="31" creationId="{70AB1101-4E2B-9DE0-9174-1E168D3F1A0A}"/>
          </ac:picMkLst>
        </pc:picChg>
        <pc:picChg chg="del">
          <ac:chgData name="KINIL CERVERA, EYDER URIEL" userId="06648600-7774-4745-bcb3-fcece5e95f31" providerId="ADAL" clId="{3957E848-2962-4490-A1D5-47F36B530AEB}" dt="2023-11-27T21:42:52.316" v="1076" actId="478"/>
          <ac:picMkLst>
            <pc:docMk/>
            <pc:sldMk cId="1602719460" sldId="295"/>
            <ac:picMk id="33" creationId="{DE9F484A-7D05-EE7D-B326-0C6E0E622DB2}"/>
          </ac:picMkLst>
        </pc:picChg>
        <pc:picChg chg="del">
          <ac:chgData name="KINIL CERVERA, EYDER URIEL" userId="06648600-7774-4745-bcb3-fcece5e95f31" providerId="ADAL" clId="{3957E848-2962-4490-A1D5-47F36B530AEB}" dt="2023-11-27T21:42:42.814" v="1069" actId="478"/>
          <ac:picMkLst>
            <pc:docMk/>
            <pc:sldMk cId="1602719460" sldId="295"/>
            <ac:picMk id="35" creationId="{40ECBF4B-D0C6-71F5-5F64-94FC2FCF9384}"/>
          </ac:picMkLst>
        </pc:picChg>
        <pc:picChg chg="del">
          <ac:chgData name="KINIL CERVERA, EYDER URIEL" userId="06648600-7774-4745-bcb3-fcece5e95f31" providerId="ADAL" clId="{3957E848-2962-4490-A1D5-47F36B530AEB}" dt="2023-11-27T21:42:44.217" v="1070" actId="478"/>
          <ac:picMkLst>
            <pc:docMk/>
            <pc:sldMk cId="1602719460" sldId="295"/>
            <ac:picMk id="37" creationId="{B80883C3-B4F6-E9B5-1860-54CD8AFD2046}"/>
          </ac:picMkLst>
        </pc:picChg>
        <pc:picChg chg="del">
          <ac:chgData name="KINIL CERVERA, EYDER URIEL" userId="06648600-7774-4745-bcb3-fcece5e95f31" providerId="ADAL" clId="{3957E848-2962-4490-A1D5-47F36B530AEB}" dt="2023-11-27T21:42:45.578" v="1071" actId="478"/>
          <ac:picMkLst>
            <pc:docMk/>
            <pc:sldMk cId="1602719460" sldId="295"/>
            <ac:picMk id="39" creationId="{BC640429-33A0-9A2E-1DD0-A9DECFB7767E}"/>
          </ac:picMkLst>
        </pc:picChg>
        <pc:picChg chg="del">
          <ac:chgData name="KINIL CERVERA, EYDER URIEL" userId="06648600-7774-4745-bcb3-fcece5e95f31" providerId="ADAL" clId="{3957E848-2962-4490-A1D5-47F36B530AEB}" dt="2023-11-27T21:42:46.911" v="1072" actId="478"/>
          <ac:picMkLst>
            <pc:docMk/>
            <pc:sldMk cId="1602719460" sldId="295"/>
            <ac:picMk id="41" creationId="{55CD6ECF-8382-EC62-EAA7-23E2C76C3913}"/>
          </ac:picMkLst>
        </pc:picChg>
      </pc:sldChg>
      <pc:sldChg chg="del">
        <pc:chgData name="KINIL CERVERA, EYDER URIEL" userId="06648600-7774-4745-bcb3-fcece5e95f31" providerId="ADAL" clId="{3957E848-2962-4490-A1D5-47F36B530AEB}" dt="2023-11-27T20:29:21.491" v="139" actId="47"/>
        <pc:sldMkLst>
          <pc:docMk/>
          <pc:sldMk cId="3798047247" sldId="295"/>
        </pc:sldMkLst>
      </pc:sldChg>
      <pc:sldChg chg="del">
        <pc:chgData name="KINIL CERVERA, EYDER URIEL" userId="06648600-7774-4745-bcb3-fcece5e95f31" providerId="ADAL" clId="{3957E848-2962-4490-A1D5-47F36B530AEB}" dt="2023-11-27T20:29:22.626" v="141" actId="47"/>
        <pc:sldMkLst>
          <pc:docMk/>
          <pc:sldMk cId="451318094" sldId="296"/>
        </pc:sldMkLst>
      </pc:sldChg>
      <pc:sldChg chg="del">
        <pc:chgData name="KINIL CERVERA, EYDER URIEL" userId="06648600-7774-4745-bcb3-fcece5e95f31" providerId="ADAL" clId="{3957E848-2962-4490-A1D5-47F36B530AEB}" dt="2023-11-27T20:29:23.207" v="142" actId="47"/>
        <pc:sldMkLst>
          <pc:docMk/>
          <pc:sldMk cId="395328698" sldId="297"/>
        </pc:sldMkLst>
      </pc:sldChg>
      <pc:sldChg chg="del">
        <pc:chgData name="KINIL CERVERA, EYDER URIEL" userId="06648600-7774-4745-bcb3-fcece5e95f31" providerId="ADAL" clId="{3957E848-2962-4490-A1D5-47F36B530AEB}" dt="2023-11-27T20:29:23.585" v="143" actId="47"/>
        <pc:sldMkLst>
          <pc:docMk/>
          <pc:sldMk cId="2289685383" sldId="298"/>
        </pc:sldMkLst>
      </pc:sldChg>
      <pc:sldChg chg="del">
        <pc:chgData name="KINIL CERVERA, EYDER URIEL" userId="06648600-7774-4745-bcb3-fcece5e95f31" providerId="ADAL" clId="{3957E848-2962-4490-A1D5-47F36B530AEB}" dt="2023-11-27T20:29:22.121" v="140" actId="47"/>
        <pc:sldMkLst>
          <pc:docMk/>
          <pc:sldMk cId="3089795536" sldId="299"/>
        </pc:sldMkLst>
      </pc:sldChg>
      <pc:sldChg chg="del">
        <pc:chgData name="KINIL CERVERA, EYDER URIEL" userId="06648600-7774-4745-bcb3-fcece5e95f31" providerId="ADAL" clId="{3957E848-2962-4490-A1D5-47F36B530AEB}" dt="2023-11-27T20:29:24.467" v="144" actId="47"/>
        <pc:sldMkLst>
          <pc:docMk/>
          <pc:sldMk cId="2637688193" sldId="300"/>
        </pc:sldMkLst>
      </pc:sldChg>
    </pc:docChg>
  </pc:docChgLst>
  <pc:docChgLst>
    <pc:chgData name="Usuario invitado" userId="S::urn:spo:anon#71774997d4ca366ce2c6d7304ed7fbd78098255f5bc8f074a97305da1e8565aa::" providerId="AD" clId="Web-{93D1993D-1CE0-40B3-9460-CD8B90A8F86B}"/>
    <pc:docChg chg="modSld">
      <pc:chgData name="Usuario invitado" userId="S::urn:spo:anon#71774997d4ca366ce2c6d7304ed7fbd78098255f5bc8f074a97305da1e8565aa::" providerId="AD" clId="Web-{93D1993D-1CE0-40B3-9460-CD8B90A8F86B}" dt="2023-10-29T21:46:01.872" v="2" actId="1076"/>
      <pc:docMkLst>
        <pc:docMk/>
      </pc:docMkLst>
      <pc:sldChg chg="modSp">
        <pc:chgData name="Usuario invitado" userId="S::urn:spo:anon#71774997d4ca366ce2c6d7304ed7fbd78098255f5bc8f074a97305da1e8565aa::" providerId="AD" clId="Web-{93D1993D-1CE0-40B3-9460-CD8B90A8F86B}" dt="2023-10-29T21:46:01.872" v="2" actId="1076"/>
        <pc:sldMkLst>
          <pc:docMk/>
          <pc:sldMk cId="2563758328" sldId="257"/>
        </pc:sldMkLst>
        <pc:spChg chg="mod">
          <ac:chgData name="Usuario invitado" userId="S::urn:spo:anon#71774997d4ca366ce2c6d7304ed7fbd78098255f5bc8f074a97305da1e8565aa::" providerId="AD" clId="Web-{93D1993D-1CE0-40B3-9460-CD8B90A8F86B}" dt="2023-10-29T21:45:55.810" v="1" actId="14100"/>
          <ac:spMkLst>
            <pc:docMk/>
            <pc:sldMk cId="2563758328" sldId="257"/>
            <ac:spMk id="11" creationId="{D49E8E55-B715-4C77-BD1C-FE7FBACD48A9}"/>
          </ac:spMkLst>
        </pc:spChg>
        <pc:spChg chg="mod">
          <ac:chgData name="Usuario invitado" userId="S::urn:spo:anon#71774997d4ca366ce2c6d7304ed7fbd78098255f5bc8f074a97305da1e8565aa::" providerId="AD" clId="Web-{93D1993D-1CE0-40B3-9460-CD8B90A8F86B}" dt="2023-10-29T21:46:01.872" v="2" actId="1076"/>
          <ac:spMkLst>
            <pc:docMk/>
            <pc:sldMk cId="2563758328" sldId="257"/>
            <ac:spMk id="88" creationId="{00000000-0000-0000-0000-000000000000}"/>
          </ac:spMkLst>
        </pc:spChg>
      </pc:sldChg>
    </pc:docChg>
  </pc:docChgLst>
  <pc:docChgLst>
    <pc:chgData name="KINIL CERVERA, EYDER URIEL" userId="06648600-7774-4745-bcb3-fcece5e95f31" providerId="ADAL" clId="{BF4D757B-FD4F-4193-AEBE-2BA139544291}"/>
    <pc:docChg chg="undo redo custSel addSld delSld modSld sldOrd">
      <pc:chgData name="KINIL CERVERA, EYDER URIEL" userId="06648600-7774-4745-bcb3-fcece5e95f31" providerId="ADAL" clId="{BF4D757B-FD4F-4193-AEBE-2BA139544291}" dt="2023-10-31T07:19:14.364" v="4366" actId="20577"/>
      <pc:docMkLst>
        <pc:docMk/>
      </pc:docMkLst>
      <pc:sldChg chg="modSp mod">
        <pc:chgData name="KINIL CERVERA, EYDER URIEL" userId="06648600-7774-4745-bcb3-fcece5e95f31" providerId="ADAL" clId="{BF4D757B-FD4F-4193-AEBE-2BA139544291}" dt="2023-10-31T05:11:37.793" v="848" actId="1035"/>
        <pc:sldMkLst>
          <pc:docMk/>
          <pc:sldMk cId="2563758328" sldId="257"/>
        </pc:sldMkLst>
        <pc:spChg chg="mod">
          <ac:chgData name="KINIL CERVERA, EYDER URIEL" userId="06648600-7774-4745-bcb3-fcece5e95f31" providerId="ADAL" clId="{BF4D757B-FD4F-4193-AEBE-2BA139544291}" dt="2023-10-31T04:47:25.415" v="480"/>
          <ac:spMkLst>
            <pc:docMk/>
            <pc:sldMk cId="2563758328" sldId="257"/>
            <ac:spMk id="2" creationId="{E484A5EF-B51D-1364-B570-B35422976663}"/>
          </ac:spMkLst>
        </pc:spChg>
        <pc:spChg chg="mod">
          <ac:chgData name="KINIL CERVERA, EYDER URIEL" userId="06648600-7774-4745-bcb3-fcece5e95f31" providerId="ADAL" clId="{BF4D757B-FD4F-4193-AEBE-2BA139544291}" dt="2023-10-31T05:11:37.793" v="848" actId="1035"/>
          <ac:spMkLst>
            <pc:docMk/>
            <pc:sldMk cId="2563758328" sldId="257"/>
            <ac:spMk id="11" creationId="{D49E8E55-B715-4C77-BD1C-FE7FBACD48A9}"/>
          </ac:spMkLst>
        </pc:spChg>
        <pc:spChg chg="mod">
          <ac:chgData name="KINIL CERVERA, EYDER URIEL" userId="06648600-7774-4745-bcb3-fcece5e95f31" providerId="ADAL" clId="{BF4D757B-FD4F-4193-AEBE-2BA139544291}" dt="2023-10-29T21:28:59.251" v="164" actId="20577"/>
          <ac:spMkLst>
            <pc:docMk/>
            <pc:sldMk cId="2563758328" sldId="257"/>
            <ac:spMk id="92" creationId="{00000000-0000-0000-0000-000000000000}"/>
          </ac:spMkLst>
        </pc:spChg>
      </pc:sldChg>
      <pc:sldChg chg="addSp delSp modSp mod">
        <pc:chgData name="KINIL CERVERA, EYDER URIEL" userId="06648600-7774-4745-bcb3-fcece5e95f31" providerId="ADAL" clId="{BF4D757B-FD4F-4193-AEBE-2BA139544291}" dt="2023-10-31T05:52:13.157" v="2231" actId="1076"/>
        <pc:sldMkLst>
          <pc:docMk/>
          <pc:sldMk cId="90377662" sldId="258"/>
        </pc:sldMkLst>
        <pc:spChg chg="add del">
          <ac:chgData name="KINIL CERVERA, EYDER URIEL" userId="06648600-7774-4745-bcb3-fcece5e95f31" providerId="ADAL" clId="{BF4D757B-FD4F-4193-AEBE-2BA139544291}" dt="2023-10-31T05:12:26.276" v="850" actId="478"/>
          <ac:spMkLst>
            <pc:docMk/>
            <pc:sldMk cId="90377662" sldId="258"/>
            <ac:spMk id="2" creationId="{E57ADAAA-4BA2-0ADB-CDE9-6D5812870682}"/>
          </ac:spMkLst>
        </pc:spChg>
        <pc:spChg chg="add del">
          <ac:chgData name="KINIL CERVERA, EYDER URIEL" userId="06648600-7774-4745-bcb3-fcece5e95f31" providerId="ADAL" clId="{BF4D757B-FD4F-4193-AEBE-2BA139544291}" dt="2023-10-31T05:12:37.333" v="854"/>
          <ac:spMkLst>
            <pc:docMk/>
            <pc:sldMk cId="90377662" sldId="258"/>
            <ac:spMk id="4" creationId="{2CEB5A28-5217-8428-2EBF-D9D34B230396}"/>
          </ac:spMkLst>
        </pc:spChg>
        <pc:spChg chg="add del">
          <ac:chgData name="KINIL CERVERA, EYDER URIEL" userId="06648600-7774-4745-bcb3-fcece5e95f31" providerId="ADAL" clId="{BF4D757B-FD4F-4193-AEBE-2BA139544291}" dt="2023-10-31T05:12:42.857" v="856" actId="478"/>
          <ac:spMkLst>
            <pc:docMk/>
            <pc:sldMk cId="90377662" sldId="258"/>
            <ac:spMk id="5" creationId="{3353D2E6-EEF8-F0BC-8469-F238471EE7E2}"/>
          </ac:spMkLst>
        </pc:spChg>
        <pc:spChg chg="add del">
          <ac:chgData name="KINIL CERVERA, EYDER URIEL" userId="06648600-7774-4745-bcb3-fcece5e95f31" providerId="ADAL" clId="{BF4D757B-FD4F-4193-AEBE-2BA139544291}" dt="2023-10-31T05:12:52.508" v="858" actId="478"/>
          <ac:spMkLst>
            <pc:docMk/>
            <pc:sldMk cId="90377662" sldId="258"/>
            <ac:spMk id="6" creationId="{8979FD7D-9B2D-5999-EEC8-162A8BB8B69C}"/>
          </ac:spMkLst>
        </pc:spChg>
        <pc:spChg chg="add del">
          <ac:chgData name="KINIL CERVERA, EYDER URIEL" userId="06648600-7774-4745-bcb3-fcece5e95f31" providerId="ADAL" clId="{BF4D757B-FD4F-4193-AEBE-2BA139544291}" dt="2023-10-31T05:13:00.600" v="860" actId="478"/>
          <ac:spMkLst>
            <pc:docMk/>
            <pc:sldMk cId="90377662" sldId="258"/>
            <ac:spMk id="8" creationId="{9A1B440D-6321-622F-9274-6B357876B738}"/>
          </ac:spMkLst>
        </pc:spChg>
        <pc:spChg chg="add del mod">
          <ac:chgData name="KINIL CERVERA, EYDER URIEL" userId="06648600-7774-4745-bcb3-fcece5e95f31" providerId="ADAL" clId="{BF4D757B-FD4F-4193-AEBE-2BA139544291}" dt="2023-10-31T05:17:55.528" v="989" actId="5793"/>
          <ac:spMkLst>
            <pc:docMk/>
            <pc:sldMk cId="90377662" sldId="258"/>
            <ac:spMk id="10" creationId="{A584DE31-4888-4B79-83EC-E10912947344}"/>
          </ac:spMkLst>
        </pc:spChg>
        <pc:spChg chg="mod">
          <ac:chgData name="KINIL CERVERA, EYDER URIEL" userId="06648600-7774-4745-bcb3-fcece5e95f31" providerId="ADAL" clId="{BF4D757B-FD4F-4193-AEBE-2BA139544291}" dt="2023-10-29T21:29:47.234" v="210" actId="20577"/>
          <ac:spMkLst>
            <pc:docMk/>
            <pc:sldMk cId="90377662" sldId="258"/>
            <ac:spMk id="11" creationId="{097F100C-EB67-43E8-ADE3-03F346F57958}"/>
          </ac:spMkLst>
        </pc:spChg>
        <pc:picChg chg="mod">
          <ac:chgData name="KINIL CERVERA, EYDER URIEL" userId="06648600-7774-4745-bcb3-fcece5e95f31" providerId="ADAL" clId="{BF4D757B-FD4F-4193-AEBE-2BA139544291}" dt="2023-10-31T05:52:13.157" v="2231" actId="1076"/>
          <ac:picMkLst>
            <pc:docMk/>
            <pc:sldMk cId="90377662" sldId="258"/>
            <ac:picMk id="12" creationId="{E45013E3-5950-507A-E417-F4694D2F934E}"/>
          </ac:picMkLst>
        </pc:picChg>
        <pc:picChg chg="add del mod modCrop">
          <ac:chgData name="KINIL CERVERA, EYDER URIEL" userId="06648600-7774-4745-bcb3-fcece5e95f31" providerId="ADAL" clId="{BF4D757B-FD4F-4193-AEBE-2BA139544291}" dt="2023-10-31T05:44:49.050" v="2138" actId="21"/>
          <ac:picMkLst>
            <pc:docMk/>
            <pc:sldMk cId="90377662" sldId="258"/>
            <ac:picMk id="13" creationId="{58429542-7FC5-19CE-9E66-AC2E2DBD9F5A}"/>
          </ac:picMkLst>
        </pc:picChg>
        <pc:picChg chg="add mod">
          <ac:chgData name="KINIL CERVERA, EYDER URIEL" userId="06648600-7774-4745-bcb3-fcece5e95f31" providerId="ADAL" clId="{BF4D757B-FD4F-4193-AEBE-2BA139544291}" dt="2023-10-31T05:50:35.371" v="2220" actId="1076"/>
          <ac:picMkLst>
            <pc:docMk/>
            <pc:sldMk cId="90377662" sldId="258"/>
            <ac:picMk id="14" creationId="{28D42A81-8DF6-80E0-1CDF-7ED763D4B113}"/>
          </ac:picMkLst>
        </pc:picChg>
        <pc:picChg chg="add mod">
          <ac:chgData name="KINIL CERVERA, EYDER URIEL" userId="06648600-7774-4745-bcb3-fcece5e95f31" providerId="ADAL" clId="{BF4D757B-FD4F-4193-AEBE-2BA139544291}" dt="2023-10-31T05:52:09.927" v="2230" actId="1076"/>
          <ac:picMkLst>
            <pc:docMk/>
            <pc:sldMk cId="90377662" sldId="258"/>
            <ac:picMk id="2060" creationId="{3CB0BB55-F21D-8235-5DAF-AFE5CF78A8C6}"/>
          </ac:picMkLst>
        </pc:picChg>
        <pc:picChg chg="add mod">
          <ac:chgData name="KINIL CERVERA, EYDER URIEL" userId="06648600-7774-4745-bcb3-fcece5e95f31" providerId="ADAL" clId="{BF4D757B-FD4F-4193-AEBE-2BA139544291}" dt="2023-10-31T05:52:02.283" v="2226" actId="1076"/>
          <ac:picMkLst>
            <pc:docMk/>
            <pc:sldMk cId="90377662" sldId="258"/>
            <ac:picMk id="2062" creationId="{0EE9C044-5BAE-ABB1-10A6-8A23EFBBFE8B}"/>
          </ac:picMkLst>
        </pc:picChg>
      </pc:sldChg>
      <pc:sldChg chg="del">
        <pc:chgData name="KINIL CERVERA, EYDER URIEL" userId="06648600-7774-4745-bcb3-fcece5e95f31" providerId="ADAL" clId="{BF4D757B-FD4F-4193-AEBE-2BA139544291}" dt="2023-10-29T21:27:07.311" v="12" actId="47"/>
        <pc:sldMkLst>
          <pc:docMk/>
          <pc:sldMk cId="1226601058" sldId="263"/>
        </pc:sldMkLst>
      </pc:sldChg>
      <pc:sldChg chg="del">
        <pc:chgData name="KINIL CERVERA, EYDER URIEL" userId="06648600-7774-4745-bcb3-fcece5e95f31" providerId="ADAL" clId="{BF4D757B-FD4F-4193-AEBE-2BA139544291}" dt="2023-10-29T21:27:04.558" v="0" actId="47"/>
        <pc:sldMkLst>
          <pc:docMk/>
          <pc:sldMk cId="3290892451" sldId="264"/>
        </pc:sldMkLst>
      </pc:sldChg>
      <pc:sldChg chg="del">
        <pc:chgData name="KINIL CERVERA, EYDER URIEL" userId="06648600-7774-4745-bcb3-fcece5e95f31" providerId="ADAL" clId="{BF4D757B-FD4F-4193-AEBE-2BA139544291}" dt="2023-10-29T21:27:05.044" v="1" actId="47"/>
        <pc:sldMkLst>
          <pc:docMk/>
          <pc:sldMk cId="2471743888" sldId="265"/>
        </pc:sldMkLst>
      </pc:sldChg>
      <pc:sldChg chg="del">
        <pc:chgData name="KINIL CERVERA, EYDER URIEL" userId="06648600-7774-4745-bcb3-fcece5e95f31" providerId="ADAL" clId="{BF4D757B-FD4F-4193-AEBE-2BA139544291}" dt="2023-10-29T21:27:05.704" v="4" actId="47"/>
        <pc:sldMkLst>
          <pc:docMk/>
          <pc:sldMk cId="3191269131" sldId="266"/>
        </pc:sldMkLst>
      </pc:sldChg>
      <pc:sldChg chg="del">
        <pc:chgData name="KINIL CERVERA, EYDER URIEL" userId="06648600-7774-4745-bcb3-fcece5e95f31" providerId="ADAL" clId="{BF4D757B-FD4F-4193-AEBE-2BA139544291}" dt="2023-10-29T21:27:07.156" v="10" actId="47"/>
        <pc:sldMkLst>
          <pc:docMk/>
          <pc:sldMk cId="1629286302" sldId="267"/>
        </pc:sldMkLst>
      </pc:sldChg>
      <pc:sldChg chg="del">
        <pc:chgData name="KINIL CERVERA, EYDER URIEL" userId="06648600-7774-4745-bcb3-fcece5e95f31" providerId="ADAL" clId="{BF4D757B-FD4F-4193-AEBE-2BA139544291}" dt="2023-10-29T21:27:05.311" v="2" actId="47"/>
        <pc:sldMkLst>
          <pc:docMk/>
          <pc:sldMk cId="151326108" sldId="268"/>
        </pc:sldMkLst>
      </pc:sldChg>
      <pc:sldChg chg="del">
        <pc:chgData name="KINIL CERVERA, EYDER URIEL" userId="06648600-7774-4745-bcb3-fcece5e95f31" providerId="ADAL" clId="{BF4D757B-FD4F-4193-AEBE-2BA139544291}" dt="2023-10-29T21:27:05.521" v="3" actId="47"/>
        <pc:sldMkLst>
          <pc:docMk/>
          <pc:sldMk cId="2467929222" sldId="269"/>
        </pc:sldMkLst>
      </pc:sldChg>
      <pc:sldChg chg="del">
        <pc:chgData name="KINIL CERVERA, EYDER URIEL" userId="06648600-7774-4745-bcb3-fcece5e95f31" providerId="ADAL" clId="{BF4D757B-FD4F-4193-AEBE-2BA139544291}" dt="2023-10-29T21:27:05.911" v="5" actId="47"/>
        <pc:sldMkLst>
          <pc:docMk/>
          <pc:sldMk cId="377378901" sldId="270"/>
        </pc:sldMkLst>
      </pc:sldChg>
      <pc:sldChg chg="del">
        <pc:chgData name="KINIL CERVERA, EYDER URIEL" userId="06648600-7774-4745-bcb3-fcece5e95f31" providerId="ADAL" clId="{BF4D757B-FD4F-4193-AEBE-2BA139544291}" dt="2023-10-29T21:27:06.336" v="6" actId="47"/>
        <pc:sldMkLst>
          <pc:docMk/>
          <pc:sldMk cId="1883595368" sldId="271"/>
        </pc:sldMkLst>
      </pc:sldChg>
      <pc:sldChg chg="del">
        <pc:chgData name="KINIL CERVERA, EYDER URIEL" userId="06648600-7774-4745-bcb3-fcece5e95f31" providerId="ADAL" clId="{BF4D757B-FD4F-4193-AEBE-2BA139544291}" dt="2023-10-29T21:27:06.651" v="7" actId="47"/>
        <pc:sldMkLst>
          <pc:docMk/>
          <pc:sldMk cId="1104282824" sldId="272"/>
        </pc:sldMkLst>
      </pc:sldChg>
      <pc:sldChg chg="del">
        <pc:chgData name="KINIL CERVERA, EYDER URIEL" userId="06648600-7774-4745-bcb3-fcece5e95f31" providerId="ADAL" clId="{BF4D757B-FD4F-4193-AEBE-2BA139544291}" dt="2023-10-29T21:27:06.824" v="8" actId="47"/>
        <pc:sldMkLst>
          <pc:docMk/>
          <pc:sldMk cId="2735953930" sldId="273"/>
        </pc:sldMkLst>
      </pc:sldChg>
      <pc:sldChg chg="del">
        <pc:chgData name="KINIL CERVERA, EYDER URIEL" userId="06648600-7774-4745-bcb3-fcece5e95f31" providerId="ADAL" clId="{BF4D757B-FD4F-4193-AEBE-2BA139544291}" dt="2023-10-29T21:27:07.301" v="11" actId="47"/>
        <pc:sldMkLst>
          <pc:docMk/>
          <pc:sldMk cId="1815597904" sldId="275"/>
        </pc:sldMkLst>
      </pc:sldChg>
      <pc:sldChg chg="modSp del">
        <pc:chgData name="KINIL CERVERA, EYDER URIEL" userId="06648600-7774-4745-bcb3-fcece5e95f31" providerId="ADAL" clId="{BF4D757B-FD4F-4193-AEBE-2BA139544291}" dt="2023-10-31T05:02:46.168" v="767" actId="47"/>
        <pc:sldMkLst>
          <pc:docMk/>
          <pc:sldMk cId="3362742318" sldId="275"/>
        </pc:sldMkLst>
        <pc:picChg chg="mod">
          <ac:chgData name="KINIL CERVERA, EYDER URIEL" userId="06648600-7774-4745-bcb3-fcece5e95f31" providerId="ADAL" clId="{BF4D757B-FD4F-4193-AEBE-2BA139544291}" dt="2023-10-31T04:59:49.285" v="715" actId="1076"/>
          <ac:picMkLst>
            <pc:docMk/>
            <pc:sldMk cId="3362742318" sldId="275"/>
            <ac:picMk id="6" creationId="{C6217910-BF4E-30E9-852B-05F7D7F0BD61}"/>
          </ac:picMkLst>
        </pc:picChg>
      </pc:sldChg>
      <pc:sldChg chg="del">
        <pc:chgData name="KINIL CERVERA, EYDER URIEL" userId="06648600-7774-4745-bcb3-fcece5e95f31" providerId="ADAL" clId="{BF4D757B-FD4F-4193-AEBE-2BA139544291}" dt="2023-10-29T21:27:06.951" v="9" actId="47"/>
        <pc:sldMkLst>
          <pc:docMk/>
          <pc:sldMk cId="956574638" sldId="276"/>
        </pc:sldMkLst>
      </pc:sldChg>
      <pc:sldChg chg="modSp add del mod">
        <pc:chgData name="KINIL CERVERA, EYDER URIEL" userId="06648600-7774-4745-bcb3-fcece5e95f31" providerId="ADAL" clId="{BF4D757B-FD4F-4193-AEBE-2BA139544291}" dt="2023-10-31T05:04:23.148" v="814" actId="47"/>
        <pc:sldMkLst>
          <pc:docMk/>
          <pc:sldMk cId="1472500064" sldId="276"/>
        </pc:sldMkLst>
        <pc:spChg chg="mod">
          <ac:chgData name="KINIL CERVERA, EYDER URIEL" userId="06648600-7774-4745-bcb3-fcece5e95f31" providerId="ADAL" clId="{BF4D757B-FD4F-4193-AEBE-2BA139544291}" dt="2023-10-31T05:04:02.071" v="806" actId="21"/>
          <ac:spMkLst>
            <pc:docMk/>
            <pc:sldMk cId="1472500064" sldId="276"/>
            <ac:spMk id="8" creationId="{1C8C97B1-8303-EE36-C279-47746A51A8DE}"/>
          </ac:spMkLst>
        </pc:spChg>
      </pc:sldChg>
      <pc:sldChg chg="del">
        <pc:chgData name="KINIL CERVERA, EYDER URIEL" userId="06648600-7774-4745-bcb3-fcece5e95f31" providerId="ADAL" clId="{BF4D757B-FD4F-4193-AEBE-2BA139544291}" dt="2023-10-31T05:48:07.366" v="2217" actId="47"/>
        <pc:sldMkLst>
          <pc:docMk/>
          <pc:sldMk cId="2318908208" sldId="281"/>
        </pc:sldMkLst>
      </pc:sldChg>
      <pc:sldChg chg="del">
        <pc:chgData name="KINIL CERVERA, EYDER URIEL" userId="06648600-7774-4745-bcb3-fcece5e95f31" providerId="ADAL" clId="{BF4D757B-FD4F-4193-AEBE-2BA139544291}" dt="2023-10-31T06:11:06.871" v="2748" actId="47"/>
        <pc:sldMkLst>
          <pc:docMk/>
          <pc:sldMk cId="976092537" sldId="283"/>
        </pc:sldMkLst>
      </pc:sldChg>
      <pc:sldChg chg="del">
        <pc:chgData name="KINIL CERVERA, EYDER URIEL" userId="06648600-7774-4745-bcb3-fcece5e95f31" providerId="ADAL" clId="{BF4D757B-FD4F-4193-AEBE-2BA139544291}" dt="2023-10-31T06:22:05.378" v="2995" actId="47"/>
        <pc:sldMkLst>
          <pc:docMk/>
          <pc:sldMk cId="1788784130" sldId="284"/>
        </pc:sldMkLst>
      </pc:sldChg>
      <pc:sldChg chg="del">
        <pc:chgData name="KINIL CERVERA, EYDER URIEL" userId="06648600-7774-4745-bcb3-fcece5e95f31" providerId="ADAL" clId="{BF4D757B-FD4F-4193-AEBE-2BA139544291}" dt="2023-10-31T06:22:38.597" v="2996" actId="47"/>
        <pc:sldMkLst>
          <pc:docMk/>
          <pc:sldMk cId="3232260963" sldId="285"/>
        </pc:sldMkLst>
      </pc:sldChg>
      <pc:sldChg chg="del">
        <pc:chgData name="KINIL CERVERA, EYDER URIEL" userId="06648600-7774-4745-bcb3-fcece5e95f31" providerId="ADAL" clId="{BF4D757B-FD4F-4193-AEBE-2BA139544291}" dt="2023-10-31T04:55:50.185" v="675" actId="47"/>
        <pc:sldMkLst>
          <pc:docMk/>
          <pc:sldMk cId="956226384" sldId="286"/>
        </pc:sldMkLst>
      </pc:sldChg>
      <pc:sldChg chg="del">
        <pc:chgData name="KINIL CERVERA, EYDER URIEL" userId="06648600-7774-4745-bcb3-fcece5e95f31" providerId="ADAL" clId="{BF4D757B-FD4F-4193-AEBE-2BA139544291}" dt="2023-10-31T06:23:13.956" v="2997" actId="47"/>
        <pc:sldMkLst>
          <pc:docMk/>
          <pc:sldMk cId="1535235274" sldId="287"/>
        </pc:sldMkLst>
      </pc:sldChg>
      <pc:sldChg chg="del">
        <pc:chgData name="KINIL CERVERA, EYDER URIEL" userId="06648600-7774-4745-bcb3-fcece5e95f31" providerId="ADAL" clId="{BF4D757B-FD4F-4193-AEBE-2BA139544291}" dt="2023-10-31T06:24:32.867" v="3040" actId="47"/>
        <pc:sldMkLst>
          <pc:docMk/>
          <pc:sldMk cId="1677242245" sldId="288"/>
        </pc:sldMkLst>
      </pc:sldChg>
      <pc:sldChg chg="addSp delSp modSp add mod">
        <pc:chgData name="KINIL CERVERA, EYDER URIEL" userId="06648600-7774-4745-bcb3-fcece5e95f31" providerId="ADAL" clId="{BF4D757B-FD4F-4193-AEBE-2BA139544291}" dt="2023-10-31T06:31:30.765" v="3161" actId="14100"/>
        <pc:sldMkLst>
          <pc:docMk/>
          <pc:sldMk cId="458917617" sldId="289"/>
        </pc:sldMkLst>
        <pc:spChg chg="add del mod">
          <ac:chgData name="KINIL CERVERA, EYDER URIEL" userId="06648600-7774-4745-bcb3-fcece5e95f31" providerId="ADAL" clId="{BF4D757B-FD4F-4193-AEBE-2BA139544291}" dt="2023-10-31T04:52:03.883" v="486"/>
          <ac:spMkLst>
            <pc:docMk/>
            <pc:sldMk cId="458917617" sldId="289"/>
            <ac:spMk id="2" creationId="{DD94B8BE-B4BB-F505-BA87-B38D9460DA26}"/>
          </ac:spMkLst>
        </pc:spChg>
        <pc:spChg chg="mod">
          <ac:chgData name="KINIL CERVERA, EYDER URIEL" userId="06648600-7774-4745-bcb3-fcece5e95f31" providerId="ADAL" clId="{BF4D757B-FD4F-4193-AEBE-2BA139544291}" dt="2023-10-31T06:31:30.765" v="3161" actId="14100"/>
          <ac:spMkLst>
            <pc:docMk/>
            <pc:sldMk cId="458917617" sldId="289"/>
            <ac:spMk id="10" creationId="{A584DE31-4888-4B79-83EC-E10912947344}"/>
          </ac:spMkLst>
        </pc:spChg>
        <pc:spChg chg="add del mod">
          <ac:chgData name="KINIL CERVERA, EYDER URIEL" userId="06648600-7774-4745-bcb3-fcece5e95f31" providerId="ADAL" clId="{BF4D757B-FD4F-4193-AEBE-2BA139544291}" dt="2023-10-31T04:52:15.931" v="498" actId="20577"/>
          <ac:spMkLst>
            <pc:docMk/>
            <pc:sldMk cId="458917617" sldId="289"/>
            <ac:spMk id="11" creationId="{097F100C-EB67-43E8-ADE3-03F346F57958}"/>
          </ac:spMkLst>
        </pc:spChg>
      </pc:sldChg>
      <pc:sldChg chg="addSp delSp modSp add mod modNotesTx">
        <pc:chgData name="KINIL CERVERA, EYDER URIEL" userId="06648600-7774-4745-bcb3-fcece5e95f31" providerId="ADAL" clId="{BF4D757B-FD4F-4193-AEBE-2BA139544291}" dt="2023-10-31T05:03:36.518" v="804" actId="27636"/>
        <pc:sldMkLst>
          <pc:docMk/>
          <pc:sldMk cId="2049355748" sldId="290"/>
        </pc:sldMkLst>
        <pc:spChg chg="mod">
          <ac:chgData name="KINIL CERVERA, EYDER URIEL" userId="06648600-7774-4745-bcb3-fcece5e95f31" providerId="ADAL" clId="{BF4D757B-FD4F-4193-AEBE-2BA139544291}" dt="2023-10-31T05:03:36.518" v="804" actId="27636"/>
          <ac:spMkLst>
            <pc:docMk/>
            <pc:sldMk cId="2049355748" sldId="290"/>
            <ac:spMk id="10" creationId="{A584DE31-4888-4B79-83EC-E10912947344}"/>
          </ac:spMkLst>
        </pc:spChg>
        <pc:spChg chg="mod">
          <ac:chgData name="KINIL CERVERA, EYDER URIEL" userId="06648600-7774-4745-bcb3-fcece5e95f31" providerId="ADAL" clId="{BF4D757B-FD4F-4193-AEBE-2BA139544291}" dt="2023-10-31T05:03:12.546" v="798" actId="20577"/>
          <ac:spMkLst>
            <pc:docMk/>
            <pc:sldMk cId="2049355748" sldId="290"/>
            <ac:spMk id="11" creationId="{097F100C-EB67-43E8-ADE3-03F346F57958}"/>
          </ac:spMkLst>
        </pc:spChg>
        <pc:picChg chg="add mod">
          <ac:chgData name="KINIL CERVERA, EYDER URIEL" userId="06648600-7774-4745-bcb3-fcece5e95f31" providerId="ADAL" clId="{BF4D757B-FD4F-4193-AEBE-2BA139544291}" dt="2023-10-31T05:03:29.171" v="802" actId="1076"/>
          <ac:picMkLst>
            <pc:docMk/>
            <pc:sldMk cId="2049355748" sldId="290"/>
            <ac:picMk id="2" creationId="{27FC3759-0D6E-2AC5-63C2-8AAADB81BE89}"/>
          </ac:picMkLst>
        </pc:picChg>
        <pc:picChg chg="del">
          <ac:chgData name="KINIL CERVERA, EYDER URIEL" userId="06648600-7774-4745-bcb3-fcece5e95f31" providerId="ADAL" clId="{BF4D757B-FD4F-4193-AEBE-2BA139544291}" dt="2023-10-31T05:00:52.176" v="746" actId="478"/>
          <ac:picMkLst>
            <pc:docMk/>
            <pc:sldMk cId="2049355748" sldId="290"/>
            <ac:picMk id="12" creationId="{E45013E3-5950-507A-E417-F4694D2F934E}"/>
          </ac:picMkLst>
        </pc:picChg>
      </pc:sldChg>
      <pc:sldChg chg="add del">
        <pc:chgData name="KINIL CERVERA, EYDER URIEL" userId="06648600-7774-4745-bcb3-fcece5e95f31" providerId="ADAL" clId="{BF4D757B-FD4F-4193-AEBE-2BA139544291}" dt="2023-10-31T04:59:37.734" v="713" actId="47"/>
        <pc:sldMkLst>
          <pc:docMk/>
          <pc:sldMk cId="3852044586" sldId="290"/>
        </pc:sldMkLst>
      </pc:sldChg>
      <pc:sldChg chg="addSp delSp modSp add mod modNotesTx">
        <pc:chgData name="KINIL CERVERA, EYDER URIEL" userId="06648600-7774-4745-bcb3-fcece5e95f31" providerId="ADAL" clId="{BF4D757B-FD4F-4193-AEBE-2BA139544291}" dt="2023-10-31T05:44:55.556" v="2140" actId="1076"/>
        <pc:sldMkLst>
          <pc:docMk/>
          <pc:sldMk cId="1258099012" sldId="291"/>
        </pc:sldMkLst>
        <pc:spChg chg="add del">
          <ac:chgData name="KINIL CERVERA, EYDER URIEL" userId="06648600-7774-4745-bcb3-fcece5e95f31" providerId="ADAL" clId="{BF4D757B-FD4F-4193-AEBE-2BA139544291}" dt="2023-10-31T05:09:10.660" v="819" actId="478"/>
          <ac:spMkLst>
            <pc:docMk/>
            <pc:sldMk cId="1258099012" sldId="291"/>
            <ac:spMk id="4" creationId="{54E86DCC-05B5-CC9E-21B6-834CEABDCC73}"/>
          </ac:spMkLst>
        </pc:spChg>
        <pc:spChg chg="add del">
          <ac:chgData name="KINIL CERVERA, EYDER URIEL" userId="06648600-7774-4745-bcb3-fcece5e95f31" providerId="ADAL" clId="{BF4D757B-FD4F-4193-AEBE-2BA139544291}" dt="2023-10-31T05:09:21.044" v="821" actId="478"/>
          <ac:spMkLst>
            <pc:docMk/>
            <pc:sldMk cId="1258099012" sldId="291"/>
            <ac:spMk id="5" creationId="{31F50584-2152-A18F-C927-9F51DF8A2B87}"/>
          </ac:spMkLst>
        </pc:spChg>
        <pc:spChg chg="mod">
          <ac:chgData name="KINIL CERVERA, EYDER URIEL" userId="06648600-7774-4745-bcb3-fcece5e95f31" providerId="ADAL" clId="{BF4D757B-FD4F-4193-AEBE-2BA139544291}" dt="2023-10-31T05:39:06.109" v="2128" actId="20577"/>
          <ac:spMkLst>
            <pc:docMk/>
            <pc:sldMk cId="1258099012" sldId="291"/>
            <ac:spMk id="10" creationId="{A584DE31-4888-4B79-83EC-E10912947344}"/>
          </ac:spMkLst>
        </pc:spChg>
        <pc:picChg chg="del">
          <ac:chgData name="KINIL CERVERA, EYDER URIEL" userId="06648600-7774-4745-bcb3-fcece5e95f31" providerId="ADAL" clId="{BF4D757B-FD4F-4193-AEBE-2BA139544291}" dt="2023-10-31T05:04:04.520" v="807" actId="478"/>
          <ac:picMkLst>
            <pc:docMk/>
            <pc:sldMk cId="1258099012" sldId="291"/>
            <ac:picMk id="2" creationId="{27FC3759-0D6E-2AC5-63C2-8AAADB81BE89}"/>
          </ac:picMkLst>
        </pc:picChg>
        <pc:picChg chg="add mod">
          <ac:chgData name="KINIL CERVERA, EYDER URIEL" userId="06648600-7774-4745-bcb3-fcece5e95f31" providerId="ADAL" clId="{BF4D757B-FD4F-4193-AEBE-2BA139544291}" dt="2023-10-31T05:44:55.556" v="2140" actId="1076"/>
          <ac:picMkLst>
            <pc:docMk/>
            <pc:sldMk cId="1258099012" sldId="291"/>
            <ac:picMk id="6" creationId="{3D83668C-CAD7-540E-A219-C9C2A62D73DB}"/>
          </ac:picMkLst>
        </pc:picChg>
        <pc:picChg chg="add del mod">
          <ac:chgData name="KINIL CERVERA, EYDER URIEL" userId="06648600-7774-4745-bcb3-fcece5e95f31" providerId="ADAL" clId="{BF4D757B-FD4F-4193-AEBE-2BA139544291}" dt="2023-10-31T05:44:29.453" v="2132" actId="21"/>
          <ac:picMkLst>
            <pc:docMk/>
            <pc:sldMk cId="1258099012" sldId="291"/>
            <ac:picMk id="1030" creationId="{0F673A0B-4C35-7648-B186-8DEFCEC17961}"/>
          </ac:picMkLst>
        </pc:picChg>
      </pc:sldChg>
      <pc:sldChg chg="delSp modSp add mod ord modNotesTx">
        <pc:chgData name="KINIL CERVERA, EYDER URIEL" userId="06648600-7774-4745-bcb3-fcece5e95f31" providerId="ADAL" clId="{BF4D757B-FD4F-4193-AEBE-2BA139544291}" dt="2023-10-31T06:29:20.065" v="3091" actId="20577"/>
        <pc:sldMkLst>
          <pc:docMk/>
          <pc:sldMk cId="1528470390" sldId="292"/>
        </pc:sldMkLst>
        <pc:spChg chg="mod">
          <ac:chgData name="KINIL CERVERA, EYDER URIEL" userId="06648600-7774-4745-bcb3-fcece5e95f31" providerId="ADAL" clId="{BF4D757B-FD4F-4193-AEBE-2BA139544291}" dt="2023-10-31T06:18:17.665" v="2987" actId="20577"/>
          <ac:spMkLst>
            <pc:docMk/>
            <pc:sldMk cId="1528470390" sldId="292"/>
            <ac:spMk id="10" creationId="{A584DE31-4888-4B79-83EC-E10912947344}"/>
          </ac:spMkLst>
        </pc:spChg>
        <pc:spChg chg="mod">
          <ac:chgData name="KINIL CERVERA, EYDER URIEL" userId="06648600-7774-4745-bcb3-fcece5e95f31" providerId="ADAL" clId="{BF4D757B-FD4F-4193-AEBE-2BA139544291}" dt="2023-10-31T06:29:20.065" v="3091" actId="20577"/>
          <ac:spMkLst>
            <pc:docMk/>
            <pc:sldMk cId="1528470390" sldId="292"/>
            <ac:spMk id="11" creationId="{097F100C-EB67-43E8-ADE3-03F346F57958}"/>
          </ac:spMkLst>
        </pc:spChg>
        <pc:picChg chg="del">
          <ac:chgData name="KINIL CERVERA, EYDER URIEL" userId="06648600-7774-4745-bcb3-fcece5e95f31" providerId="ADAL" clId="{BF4D757B-FD4F-4193-AEBE-2BA139544291}" dt="2023-10-31T05:45:34.605" v="2143" actId="478"/>
          <ac:picMkLst>
            <pc:docMk/>
            <pc:sldMk cId="1528470390" sldId="292"/>
            <ac:picMk id="6" creationId="{3D83668C-CAD7-540E-A219-C9C2A62D73DB}"/>
          </ac:picMkLst>
        </pc:picChg>
      </pc:sldChg>
      <pc:sldChg chg="modSp add del mod">
        <pc:chgData name="KINIL CERVERA, EYDER URIEL" userId="06648600-7774-4745-bcb3-fcece5e95f31" providerId="ADAL" clId="{BF4D757B-FD4F-4193-AEBE-2BA139544291}" dt="2023-10-31T06:07:12.900" v="2722" actId="47"/>
        <pc:sldMkLst>
          <pc:docMk/>
          <pc:sldMk cId="1151423940" sldId="293"/>
        </pc:sldMkLst>
        <pc:spChg chg="mod">
          <ac:chgData name="KINIL CERVERA, EYDER URIEL" userId="06648600-7774-4745-bcb3-fcece5e95f31" providerId="ADAL" clId="{BF4D757B-FD4F-4193-AEBE-2BA139544291}" dt="2023-10-31T06:06:25.296" v="2721" actId="20577"/>
          <ac:spMkLst>
            <pc:docMk/>
            <pc:sldMk cId="1151423940" sldId="293"/>
            <ac:spMk id="10" creationId="{A584DE31-4888-4B79-83EC-E10912947344}"/>
          </ac:spMkLst>
        </pc:spChg>
      </pc:sldChg>
      <pc:sldChg chg="addSp delSp modSp add mod modNotesTx">
        <pc:chgData name="KINIL CERVERA, EYDER URIEL" userId="06648600-7774-4745-bcb3-fcece5e95f31" providerId="ADAL" clId="{BF4D757B-FD4F-4193-AEBE-2BA139544291}" dt="2023-10-31T06:29:12.839" v="3087" actId="20577"/>
        <pc:sldMkLst>
          <pc:docMk/>
          <pc:sldMk cId="1229709228" sldId="293"/>
        </pc:sldMkLst>
        <pc:spChg chg="add del mod">
          <ac:chgData name="KINIL CERVERA, EYDER URIEL" userId="06648600-7774-4745-bcb3-fcece5e95f31" providerId="ADAL" clId="{BF4D757B-FD4F-4193-AEBE-2BA139544291}" dt="2023-10-31T06:21:03.927" v="2993" actId="478"/>
          <ac:spMkLst>
            <pc:docMk/>
            <pc:sldMk cId="1229709228" sldId="293"/>
            <ac:spMk id="2" creationId="{16030E72-63F9-3675-CF95-458609168D99}"/>
          </ac:spMkLst>
        </pc:spChg>
        <pc:spChg chg="add del mod">
          <ac:chgData name="KINIL CERVERA, EYDER URIEL" userId="06648600-7774-4745-bcb3-fcece5e95f31" providerId="ADAL" clId="{BF4D757B-FD4F-4193-AEBE-2BA139544291}" dt="2023-10-31T06:21:07.694" v="2994" actId="478"/>
          <ac:spMkLst>
            <pc:docMk/>
            <pc:sldMk cId="1229709228" sldId="293"/>
            <ac:spMk id="4" creationId="{0BB3C761-7D79-F975-F49A-42D0F2A5562D}"/>
          </ac:spMkLst>
        </pc:spChg>
        <pc:spChg chg="mod">
          <ac:chgData name="KINIL CERVERA, EYDER URIEL" userId="06648600-7774-4745-bcb3-fcece5e95f31" providerId="ADAL" clId="{BF4D757B-FD4F-4193-AEBE-2BA139544291}" dt="2023-10-31T06:18:23.596" v="2990" actId="20577"/>
          <ac:spMkLst>
            <pc:docMk/>
            <pc:sldMk cId="1229709228" sldId="293"/>
            <ac:spMk id="10" creationId="{A584DE31-4888-4B79-83EC-E10912947344}"/>
          </ac:spMkLst>
        </pc:spChg>
        <pc:spChg chg="mod">
          <ac:chgData name="KINIL CERVERA, EYDER URIEL" userId="06648600-7774-4745-bcb3-fcece5e95f31" providerId="ADAL" clId="{BF4D757B-FD4F-4193-AEBE-2BA139544291}" dt="2023-10-31T06:29:12.839" v="3087" actId="20577"/>
          <ac:spMkLst>
            <pc:docMk/>
            <pc:sldMk cId="1229709228" sldId="293"/>
            <ac:spMk id="11" creationId="{097F100C-EB67-43E8-ADE3-03F346F57958}"/>
          </ac:spMkLst>
        </pc:spChg>
      </pc:sldChg>
      <pc:sldChg chg="modSp add mod">
        <pc:chgData name="KINIL CERVERA, EYDER URIEL" userId="06648600-7774-4745-bcb3-fcece5e95f31" providerId="ADAL" clId="{BF4D757B-FD4F-4193-AEBE-2BA139544291}" dt="2023-10-31T07:19:14.364" v="4366" actId="20577"/>
        <pc:sldMkLst>
          <pc:docMk/>
          <pc:sldMk cId="1737632587" sldId="294"/>
        </pc:sldMkLst>
        <pc:spChg chg="mod">
          <ac:chgData name="KINIL CERVERA, EYDER URIEL" userId="06648600-7774-4745-bcb3-fcece5e95f31" providerId="ADAL" clId="{BF4D757B-FD4F-4193-AEBE-2BA139544291}" dt="2023-10-31T07:19:14.364" v="4366" actId="20577"/>
          <ac:spMkLst>
            <pc:docMk/>
            <pc:sldMk cId="1737632587" sldId="294"/>
            <ac:spMk id="10" creationId="{A584DE31-4888-4B79-83EC-E10912947344}"/>
          </ac:spMkLst>
        </pc:spChg>
        <pc:spChg chg="mod">
          <ac:chgData name="KINIL CERVERA, EYDER URIEL" userId="06648600-7774-4745-bcb3-fcece5e95f31" providerId="ADAL" clId="{BF4D757B-FD4F-4193-AEBE-2BA139544291}" dt="2023-10-31T06:24:03.248" v="3036" actId="20577"/>
          <ac:spMkLst>
            <pc:docMk/>
            <pc:sldMk cId="1737632587" sldId="294"/>
            <ac:spMk id="11" creationId="{097F100C-EB67-43E8-ADE3-03F346F57958}"/>
          </ac:spMkLst>
        </pc:spChg>
      </pc:sldChg>
      <pc:sldChg chg="modSp add mod modNotesTx">
        <pc:chgData name="KINIL CERVERA, EYDER URIEL" userId="06648600-7774-4745-bcb3-fcece5e95f31" providerId="ADAL" clId="{BF4D757B-FD4F-4193-AEBE-2BA139544291}" dt="2023-10-31T06:48:28.278" v="3785" actId="20577"/>
        <pc:sldMkLst>
          <pc:docMk/>
          <pc:sldMk cId="3798047247" sldId="295"/>
        </pc:sldMkLst>
        <pc:spChg chg="mod">
          <ac:chgData name="KINIL CERVERA, EYDER URIEL" userId="06648600-7774-4745-bcb3-fcece5e95f31" providerId="ADAL" clId="{BF4D757B-FD4F-4193-AEBE-2BA139544291}" dt="2023-10-31T06:48:28.278" v="3785" actId="20577"/>
          <ac:spMkLst>
            <pc:docMk/>
            <pc:sldMk cId="3798047247" sldId="295"/>
            <ac:spMk id="10" creationId="{A584DE31-4888-4B79-83EC-E10912947344}"/>
          </ac:spMkLst>
        </pc:spChg>
        <pc:spChg chg="mod">
          <ac:chgData name="KINIL CERVERA, EYDER URIEL" userId="06648600-7774-4745-bcb3-fcece5e95f31" providerId="ADAL" clId="{BF4D757B-FD4F-4193-AEBE-2BA139544291}" dt="2023-10-31T06:25:21.410" v="3060" actId="20577"/>
          <ac:spMkLst>
            <pc:docMk/>
            <pc:sldMk cId="3798047247" sldId="295"/>
            <ac:spMk id="11" creationId="{097F100C-EB67-43E8-ADE3-03F346F57958}"/>
          </ac:spMkLst>
        </pc:spChg>
      </pc:sldChg>
      <pc:sldChg chg="addSp delSp modSp mod">
        <pc:chgData name="KINIL CERVERA, EYDER URIEL" userId="06648600-7774-4745-bcb3-fcece5e95f31" providerId="ADAL" clId="{BF4D757B-FD4F-4193-AEBE-2BA139544291}" dt="2023-10-31T07:00:36.384" v="4077" actId="1076"/>
        <pc:sldMkLst>
          <pc:docMk/>
          <pc:sldMk cId="395328698" sldId="297"/>
        </pc:sldMkLst>
        <pc:spChg chg="mod">
          <ac:chgData name="KINIL CERVERA, EYDER URIEL" userId="06648600-7774-4745-bcb3-fcece5e95f31" providerId="ADAL" clId="{BF4D757B-FD4F-4193-AEBE-2BA139544291}" dt="2023-10-31T07:00:30.961" v="4076" actId="1035"/>
          <ac:spMkLst>
            <pc:docMk/>
            <pc:sldMk cId="395328698" sldId="297"/>
            <ac:spMk id="4" creationId="{2B1C9A5A-AD08-FFCE-9009-9E61C400DF51}"/>
          </ac:spMkLst>
        </pc:spChg>
        <pc:spChg chg="mod">
          <ac:chgData name="KINIL CERVERA, EYDER URIEL" userId="06648600-7774-4745-bcb3-fcece5e95f31" providerId="ADAL" clId="{BF4D757B-FD4F-4193-AEBE-2BA139544291}" dt="2023-10-31T07:00:30.961" v="4076" actId="1035"/>
          <ac:spMkLst>
            <pc:docMk/>
            <pc:sldMk cId="395328698" sldId="297"/>
            <ac:spMk id="6" creationId="{A009D4A9-6926-0380-0CBC-2832A58140B3}"/>
          </ac:spMkLst>
        </pc:spChg>
        <pc:spChg chg="add del mod">
          <ac:chgData name="KINIL CERVERA, EYDER URIEL" userId="06648600-7774-4745-bcb3-fcece5e95f31" providerId="ADAL" clId="{BF4D757B-FD4F-4193-AEBE-2BA139544291}" dt="2023-10-31T06:59:46.579" v="4011"/>
          <ac:spMkLst>
            <pc:docMk/>
            <pc:sldMk cId="395328698" sldId="297"/>
            <ac:spMk id="7" creationId="{65E8817C-A601-FE31-8002-E3C273785A90}"/>
          </ac:spMkLst>
        </pc:spChg>
        <pc:spChg chg="mod">
          <ac:chgData name="KINIL CERVERA, EYDER URIEL" userId="06648600-7774-4745-bcb3-fcece5e95f31" providerId="ADAL" clId="{BF4D757B-FD4F-4193-AEBE-2BA139544291}" dt="2023-10-31T07:00:30.961" v="4076" actId="1035"/>
          <ac:spMkLst>
            <pc:docMk/>
            <pc:sldMk cId="395328698" sldId="297"/>
            <ac:spMk id="9" creationId="{430AAE3C-8129-8E24-B39D-0C441E79792A}"/>
          </ac:spMkLst>
        </pc:spChg>
        <pc:spChg chg="mod">
          <ac:chgData name="KINIL CERVERA, EYDER URIEL" userId="06648600-7774-4745-bcb3-fcece5e95f31" providerId="ADAL" clId="{BF4D757B-FD4F-4193-AEBE-2BA139544291}" dt="2023-10-31T07:00:30.961" v="4076" actId="1035"/>
          <ac:spMkLst>
            <pc:docMk/>
            <pc:sldMk cId="395328698" sldId="297"/>
            <ac:spMk id="10" creationId="{61E5DFC0-9485-1DA2-4477-16243F544ADF}"/>
          </ac:spMkLst>
        </pc:spChg>
        <pc:spChg chg="add mod">
          <ac:chgData name="KINIL CERVERA, EYDER URIEL" userId="06648600-7774-4745-bcb3-fcece5e95f31" providerId="ADAL" clId="{BF4D757B-FD4F-4193-AEBE-2BA139544291}" dt="2023-10-31T07:00:08.760" v="4052"/>
          <ac:spMkLst>
            <pc:docMk/>
            <pc:sldMk cId="395328698" sldId="297"/>
            <ac:spMk id="11" creationId="{5F9F8EDA-2296-68D3-1CAA-16DCD28C508C}"/>
          </ac:spMkLst>
        </pc:spChg>
        <pc:spChg chg="mod">
          <ac:chgData name="KINIL CERVERA, EYDER URIEL" userId="06648600-7774-4745-bcb3-fcece5e95f31" providerId="ADAL" clId="{BF4D757B-FD4F-4193-AEBE-2BA139544291}" dt="2023-10-31T07:00:30.961" v="4076" actId="1035"/>
          <ac:spMkLst>
            <pc:docMk/>
            <pc:sldMk cId="395328698" sldId="297"/>
            <ac:spMk id="13" creationId="{372FC5AF-7560-0DED-16BE-2FE78FABD062}"/>
          </ac:spMkLst>
        </pc:spChg>
        <pc:spChg chg="mod">
          <ac:chgData name="KINIL CERVERA, EYDER URIEL" userId="06648600-7774-4745-bcb3-fcece5e95f31" providerId="ADAL" clId="{BF4D757B-FD4F-4193-AEBE-2BA139544291}" dt="2023-10-31T07:00:30.961" v="4076" actId="1035"/>
          <ac:spMkLst>
            <pc:docMk/>
            <pc:sldMk cId="395328698" sldId="297"/>
            <ac:spMk id="14" creationId="{AB733309-8130-3B42-284A-492EAE66D05B}"/>
          </ac:spMkLst>
        </pc:spChg>
        <pc:spChg chg="mod">
          <ac:chgData name="KINIL CERVERA, EYDER URIEL" userId="06648600-7774-4745-bcb3-fcece5e95f31" providerId="ADAL" clId="{BF4D757B-FD4F-4193-AEBE-2BA139544291}" dt="2023-10-31T07:00:30.961" v="4076" actId="1035"/>
          <ac:spMkLst>
            <pc:docMk/>
            <pc:sldMk cId="395328698" sldId="297"/>
            <ac:spMk id="15" creationId="{D053D6BB-B83C-D92D-C809-EC55D718E134}"/>
          </ac:spMkLst>
        </pc:spChg>
        <pc:spChg chg="mod">
          <ac:chgData name="KINIL CERVERA, EYDER URIEL" userId="06648600-7774-4745-bcb3-fcece5e95f31" providerId="ADAL" clId="{BF4D757B-FD4F-4193-AEBE-2BA139544291}" dt="2023-10-31T07:00:30.961" v="4076" actId="1035"/>
          <ac:spMkLst>
            <pc:docMk/>
            <pc:sldMk cId="395328698" sldId="297"/>
            <ac:spMk id="16" creationId="{74FFFD26-5D5E-4EDE-8FF4-E96C17CA7DA5}"/>
          </ac:spMkLst>
        </pc:spChg>
        <pc:picChg chg="mod">
          <ac:chgData name="KINIL CERVERA, EYDER URIEL" userId="06648600-7774-4745-bcb3-fcece5e95f31" providerId="ADAL" clId="{BF4D757B-FD4F-4193-AEBE-2BA139544291}" dt="2023-10-31T07:00:36.384" v="4077" actId="1076"/>
          <ac:picMkLst>
            <pc:docMk/>
            <pc:sldMk cId="395328698" sldId="297"/>
            <ac:picMk id="18" creationId="{79C4EC7E-001A-1F69-C626-5A771C1C378F}"/>
          </ac:picMkLst>
        </pc:picChg>
      </pc:sldChg>
      <pc:sldChg chg="addSp modSp mod">
        <pc:chgData name="KINIL CERVERA, EYDER URIEL" userId="06648600-7774-4745-bcb3-fcece5e95f31" providerId="ADAL" clId="{BF4D757B-FD4F-4193-AEBE-2BA139544291}" dt="2023-10-31T07:01:14.528" v="4107"/>
        <pc:sldMkLst>
          <pc:docMk/>
          <pc:sldMk cId="2289685383" sldId="298"/>
        </pc:sldMkLst>
        <pc:spChg chg="add mod">
          <ac:chgData name="KINIL CERVERA, EYDER URIEL" userId="06648600-7774-4745-bcb3-fcece5e95f31" providerId="ADAL" clId="{BF4D757B-FD4F-4193-AEBE-2BA139544291}" dt="2023-10-31T07:01:14.528" v="4107"/>
          <ac:spMkLst>
            <pc:docMk/>
            <pc:sldMk cId="2289685383" sldId="298"/>
            <ac:spMk id="6" creationId="{E5B5ADB1-A8B9-EB14-45E4-76BC0B8C810B}"/>
          </ac:spMkLst>
        </pc:spChg>
        <pc:spChg chg="mod">
          <ac:chgData name="KINIL CERVERA, EYDER URIEL" userId="06648600-7774-4745-bcb3-fcece5e95f31" providerId="ADAL" clId="{BF4D757B-FD4F-4193-AEBE-2BA139544291}" dt="2023-10-31T07:01:04.863" v="4106" actId="1036"/>
          <ac:spMkLst>
            <pc:docMk/>
            <pc:sldMk cId="2289685383" sldId="298"/>
            <ac:spMk id="8" creationId="{0AFEF198-E57A-32AB-328D-0CDE6327AFF7}"/>
          </ac:spMkLst>
        </pc:spChg>
        <pc:spChg chg="mod">
          <ac:chgData name="KINIL CERVERA, EYDER URIEL" userId="06648600-7774-4745-bcb3-fcece5e95f31" providerId="ADAL" clId="{BF4D757B-FD4F-4193-AEBE-2BA139544291}" dt="2023-10-31T07:01:04.863" v="4106" actId="1036"/>
          <ac:spMkLst>
            <pc:docMk/>
            <pc:sldMk cId="2289685383" sldId="298"/>
            <ac:spMk id="9" creationId="{A5422387-B404-F5E1-AB40-75039E046A7D}"/>
          </ac:spMkLst>
        </pc:spChg>
        <pc:spChg chg="mod">
          <ac:chgData name="KINIL CERVERA, EYDER URIEL" userId="06648600-7774-4745-bcb3-fcece5e95f31" providerId="ADAL" clId="{BF4D757B-FD4F-4193-AEBE-2BA139544291}" dt="2023-10-31T07:01:04.863" v="4106" actId="1036"/>
          <ac:spMkLst>
            <pc:docMk/>
            <pc:sldMk cId="2289685383" sldId="298"/>
            <ac:spMk id="11" creationId="{D4129628-A0D5-4BCB-EB7C-CCC526DEB19C}"/>
          </ac:spMkLst>
        </pc:spChg>
        <pc:spChg chg="mod">
          <ac:chgData name="KINIL CERVERA, EYDER URIEL" userId="06648600-7774-4745-bcb3-fcece5e95f31" providerId="ADAL" clId="{BF4D757B-FD4F-4193-AEBE-2BA139544291}" dt="2023-10-31T07:01:04.863" v="4106" actId="1036"/>
          <ac:spMkLst>
            <pc:docMk/>
            <pc:sldMk cId="2289685383" sldId="298"/>
            <ac:spMk id="12" creationId="{0A6E44AA-BE38-7A41-6988-50A24AACA18E}"/>
          </ac:spMkLst>
        </pc:spChg>
        <pc:spChg chg="mod">
          <ac:chgData name="KINIL CERVERA, EYDER URIEL" userId="06648600-7774-4745-bcb3-fcece5e95f31" providerId="ADAL" clId="{BF4D757B-FD4F-4193-AEBE-2BA139544291}" dt="2023-10-31T07:01:04.863" v="4106" actId="1036"/>
          <ac:spMkLst>
            <pc:docMk/>
            <pc:sldMk cId="2289685383" sldId="298"/>
            <ac:spMk id="13" creationId="{714B16FD-2731-CFE4-449D-570A54FCACD2}"/>
          </ac:spMkLst>
        </pc:spChg>
        <pc:spChg chg="mod">
          <ac:chgData name="KINIL CERVERA, EYDER URIEL" userId="06648600-7774-4745-bcb3-fcece5e95f31" providerId="ADAL" clId="{BF4D757B-FD4F-4193-AEBE-2BA139544291}" dt="2023-10-31T07:01:04.863" v="4106" actId="1036"/>
          <ac:spMkLst>
            <pc:docMk/>
            <pc:sldMk cId="2289685383" sldId="298"/>
            <ac:spMk id="14" creationId="{E0FE9683-DC7A-CB0D-58FE-4B65F46F9E14}"/>
          </ac:spMkLst>
        </pc:spChg>
      </pc:sldChg>
      <pc:sldChg chg="modSp add mod modNotesTx">
        <pc:chgData name="KINIL CERVERA, EYDER URIEL" userId="06648600-7774-4745-bcb3-fcece5e95f31" providerId="ADAL" clId="{BF4D757B-FD4F-4193-AEBE-2BA139544291}" dt="2023-10-31T06:57:47.936" v="4009" actId="27636"/>
        <pc:sldMkLst>
          <pc:docMk/>
          <pc:sldMk cId="3089795536" sldId="299"/>
        </pc:sldMkLst>
        <pc:spChg chg="mod">
          <ac:chgData name="KINIL CERVERA, EYDER URIEL" userId="06648600-7774-4745-bcb3-fcece5e95f31" providerId="ADAL" clId="{BF4D757B-FD4F-4193-AEBE-2BA139544291}" dt="2023-10-31T06:57:47.936" v="4009" actId="27636"/>
          <ac:spMkLst>
            <pc:docMk/>
            <pc:sldMk cId="3089795536" sldId="299"/>
            <ac:spMk id="10" creationId="{A584DE31-4888-4B79-83EC-E10912947344}"/>
          </ac:spMkLst>
        </pc:spChg>
      </pc:sldChg>
      <pc:sldChg chg="addSp modSp mod">
        <pc:chgData name="KINIL CERVERA, EYDER URIEL" userId="06648600-7774-4745-bcb3-fcece5e95f31" providerId="ADAL" clId="{BF4D757B-FD4F-4193-AEBE-2BA139544291}" dt="2023-10-31T07:01:33.964" v="4111" actId="1076"/>
        <pc:sldMkLst>
          <pc:docMk/>
          <pc:sldMk cId="2637688193" sldId="300"/>
        </pc:sldMkLst>
        <pc:spChg chg="add mod">
          <ac:chgData name="KINIL CERVERA, EYDER URIEL" userId="06648600-7774-4745-bcb3-fcece5e95f31" providerId="ADAL" clId="{BF4D757B-FD4F-4193-AEBE-2BA139544291}" dt="2023-10-31T07:01:21.493" v="4109"/>
          <ac:spMkLst>
            <pc:docMk/>
            <pc:sldMk cId="2637688193" sldId="300"/>
            <ac:spMk id="7" creationId="{9E8A858E-E599-2C86-D169-FAA018C3EEBC}"/>
          </ac:spMkLst>
        </pc:spChg>
        <pc:picChg chg="mod">
          <ac:chgData name="KINIL CERVERA, EYDER URIEL" userId="06648600-7774-4745-bcb3-fcece5e95f31" providerId="ADAL" clId="{BF4D757B-FD4F-4193-AEBE-2BA139544291}" dt="2023-10-31T07:01:33.964" v="4111" actId="1076"/>
          <ac:picMkLst>
            <pc:docMk/>
            <pc:sldMk cId="2637688193" sldId="300"/>
            <ac:picMk id="10" creationId="{EF33A094-59A1-F7FD-206C-E0B15B3200D9}"/>
          </ac:picMkLst>
        </pc:picChg>
      </pc:sldChg>
    </pc:docChg>
  </pc:docChgLst>
  <pc:docChgLst>
    <pc:chgData name="KINIL CERVERA, EYDER URIEL" userId="06648600-7774-4745-bcb3-fcece5e95f31" providerId="ADAL" clId="{98D9FC18-D9E3-4D48-8289-491FDF4B3ECE}"/>
    <pc:docChg chg="undo custSel addSld delSld modSld">
      <pc:chgData name="KINIL CERVERA, EYDER URIEL" userId="06648600-7774-4745-bcb3-fcece5e95f31" providerId="ADAL" clId="{98D9FC18-D9E3-4D48-8289-491FDF4B3ECE}" dt="2023-06-29T15:04:27.937" v="2865" actId="20577"/>
      <pc:docMkLst>
        <pc:docMk/>
      </pc:docMkLst>
      <pc:sldChg chg="addSp delSp modSp mod">
        <pc:chgData name="KINIL CERVERA, EYDER URIEL" userId="06648600-7774-4745-bcb3-fcece5e95f31" providerId="ADAL" clId="{98D9FC18-D9E3-4D48-8289-491FDF4B3ECE}" dt="2023-06-29T15:04:27.937" v="2865" actId="20577"/>
        <pc:sldMkLst>
          <pc:docMk/>
          <pc:sldMk cId="2563758328" sldId="257"/>
        </pc:sldMkLst>
        <pc:spChg chg="add mod">
          <ac:chgData name="KINIL CERVERA, EYDER URIEL" userId="06648600-7774-4745-bcb3-fcece5e95f31" providerId="ADAL" clId="{98D9FC18-D9E3-4D48-8289-491FDF4B3ECE}" dt="2023-06-24T03:07:54.398" v="1248" actId="20577"/>
          <ac:spMkLst>
            <pc:docMk/>
            <pc:sldMk cId="2563758328" sldId="257"/>
            <ac:spMk id="2" creationId="{E484A5EF-B51D-1364-B570-B35422976663}"/>
          </ac:spMkLst>
        </pc:spChg>
        <pc:spChg chg="mod">
          <ac:chgData name="KINIL CERVERA, EYDER URIEL" userId="06648600-7774-4745-bcb3-fcece5e95f31" providerId="ADAL" clId="{98D9FC18-D9E3-4D48-8289-491FDF4B3ECE}" dt="2023-06-29T15:04:27.937" v="2865" actId="20577"/>
          <ac:spMkLst>
            <pc:docMk/>
            <pc:sldMk cId="2563758328" sldId="257"/>
            <ac:spMk id="11" creationId="{D49E8E55-B715-4C77-BD1C-FE7FBACD48A9}"/>
          </ac:spMkLst>
        </pc:spChg>
        <pc:spChg chg="mod">
          <ac:chgData name="KINIL CERVERA, EYDER URIEL" userId="06648600-7774-4745-bcb3-fcece5e95f31" providerId="ADAL" clId="{98D9FC18-D9E3-4D48-8289-491FDF4B3ECE}" dt="2023-06-28T04:31:07.471" v="1625" actId="20577"/>
          <ac:spMkLst>
            <pc:docMk/>
            <pc:sldMk cId="2563758328" sldId="257"/>
            <ac:spMk id="92" creationId="{00000000-0000-0000-0000-000000000000}"/>
          </ac:spMkLst>
        </pc:spChg>
        <pc:picChg chg="add del mod">
          <ac:chgData name="KINIL CERVERA, EYDER URIEL" userId="06648600-7774-4745-bcb3-fcece5e95f31" providerId="ADAL" clId="{98D9FC18-D9E3-4D48-8289-491FDF4B3ECE}" dt="2023-06-24T02:53:45.045" v="1208" actId="21"/>
          <ac:picMkLst>
            <pc:docMk/>
            <pc:sldMk cId="2563758328" sldId="257"/>
            <ac:picMk id="2" creationId="{EF43829F-2F01-7424-44EB-91A0586CB3C8}"/>
          </ac:picMkLst>
        </pc:picChg>
      </pc:sldChg>
      <pc:sldChg chg="addSp delSp modSp mod">
        <pc:chgData name="KINIL CERVERA, EYDER URIEL" userId="06648600-7774-4745-bcb3-fcece5e95f31" providerId="ADAL" clId="{98D9FC18-D9E3-4D48-8289-491FDF4B3ECE}" dt="2023-06-28T06:34:52.692" v="2748" actId="1037"/>
        <pc:sldMkLst>
          <pc:docMk/>
          <pc:sldMk cId="90377662" sldId="258"/>
        </pc:sldMkLst>
        <pc:spChg chg="add del mod">
          <ac:chgData name="KINIL CERVERA, EYDER URIEL" userId="06648600-7774-4745-bcb3-fcece5e95f31" providerId="ADAL" clId="{98D9FC18-D9E3-4D48-8289-491FDF4B3ECE}" dt="2023-06-24T02:11:14.270" v="673"/>
          <ac:spMkLst>
            <pc:docMk/>
            <pc:sldMk cId="90377662" sldId="258"/>
            <ac:spMk id="5" creationId="{F8B93749-6479-0DBA-C6F3-BF557102C5D2}"/>
          </ac:spMkLst>
        </pc:spChg>
        <pc:spChg chg="mod">
          <ac:chgData name="KINIL CERVERA, EYDER URIEL" userId="06648600-7774-4745-bcb3-fcece5e95f31" providerId="ADAL" clId="{98D9FC18-D9E3-4D48-8289-491FDF4B3ECE}" dt="2023-06-28T05:38:07.562" v="2355" actId="20577"/>
          <ac:spMkLst>
            <pc:docMk/>
            <pc:sldMk cId="90377662" sldId="258"/>
            <ac:spMk id="10" creationId="{A584DE31-4888-4B79-83EC-E10912947344}"/>
          </ac:spMkLst>
        </pc:spChg>
        <pc:picChg chg="add mod">
          <ac:chgData name="KINIL CERVERA, EYDER URIEL" userId="06648600-7774-4745-bcb3-fcece5e95f31" providerId="ADAL" clId="{98D9FC18-D9E3-4D48-8289-491FDF4B3ECE}" dt="2023-06-28T06:34:52.692" v="2748" actId="1037"/>
          <ac:picMkLst>
            <pc:docMk/>
            <pc:sldMk cId="90377662" sldId="258"/>
            <ac:picMk id="2" creationId="{0AC8B287-0392-FF3E-1AB4-A891180CB38D}"/>
          </ac:picMkLst>
        </pc:picChg>
        <pc:picChg chg="add del mod">
          <ac:chgData name="KINIL CERVERA, EYDER URIEL" userId="06648600-7774-4745-bcb3-fcece5e95f31" providerId="ADAL" clId="{98D9FC18-D9E3-4D48-8289-491FDF4B3ECE}" dt="2023-06-28T04:23:10.520" v="1453" actId="21"/>
          <ac:picMkLst>
            <pc:docMk/>
            <pc:sldMk cId="90377662" sldId="258"/>
            <ac:picMk id="4" creationId="{2C0D4C98-4E16-948A-E4B0-BE9FC71F9EB3}"/>
          </ac:picMkLst>
        </pc:picChg>
        <pc:picChg chg="add del mod">
          <ac:chgData name="KINIL CERVERA, EYDER URIEL" userId="06648600-7774-4745-bcb3-fcece5e95f31" providerId="ADAL" clId="{98D9FC18-D9E3-4D48-8289-491FDF4B3ECE}" dt="2023-06-24T02:12:20.025" v="686" actId="478"/>
          <ac:picMkLst>
            <pc:docMk/>
            <pc:sldMk cId="90377662" sldId="258"/>
            <ac:picMk id="4" creationId="{A3B09CE7-37BD-9649-2926-826F330C1907}"/>
          </ac:picMkLst>
        </pc:picChg>
        <pc:picChg chg="add del mod">
          <ac:chgData name="KINIL CERVERA, EYDER URIEL" userId="06648600-7774-4745-bcb3-fcece5e95f31" providerId="ADAL" clId="{98D9FC18-D9E3-4D48-8289-491FDF4B3ECE}" dt="2023-06-28T04:29:44.669" v="1558" actId="21"/>
          <ac:picMkLst>
            <pc:docMk/>
            <pc:sldMk cId="90377662" sldId="258"/>
            <ac:picMk id="5" creationId="{64B36837-809C-A897-8BDD-544D4CC0D2ED}"/>
          </ac:picMkLst>
        </pc:picChg>
        <pc:picChg chg="add del">
          <ac:chgData name="KINIL CERVERA, EYDER URIEL" userId="06648600-7774-4745-bcb3-fcece5e95f31" providerId="ADAL" clId="{98D9FC18-D9E3-4D48-8289-491FDF4B3ECE}" dt="2023-06-24T02:11:29.071" v="675" actId="478"/>
          <ac:picMkLst>
            <pc:docMk/>
            <pc:sldMk cId="90377662" sldId="258"/>
            <ac:picMk id="8" creationId="{6A1BBBB8-8280-245C-2AF0-D7CCEC6C62CE}"/>
          </ac:picMkLst>
        </pc:picChg>
        <pc:picChg chg="add mod">
          <ac:chgData name="KINIL CERVERA, EYDER URIEL" userId="06648600-7774-4745-bcb3-fcece5e95f31" providerId="ADAL" clId="{98D9FC18-D9E3-4D48-8289-491FDF4B3ECE}" dt="2023-06-28T04:25:06.072" v="1519" actId="1036"/>
          <ac:picMkLst>
            <pc:docMk/>
            <pc:sldMk cId="90377662" sldId="258"/>
            <ac:picMk id="12" creationId="{E45013E3-5950-507A-E417-F4694D2F934E}"/>
          </ac:picMkLst>
        </pc:picChg>
        <pc:picChg chg="add del mod">
          <ac:chgData name="KINIL CERVERA, EYDER URIEL" userId="06648600-7774-4745-bcb3-fcece5e95f31" providerId="ADAL" clId="{98D9FC18-D9E3-4D48-8289-491FDF4B3ECE}" dt="2023-06-28T04:21:07.419" v="1445" actId="478"/>
          <ac:picMkLst>
            <pc:docMk/>
            <pc:sldMk cId="90377662" sldId="258"/>
            <ac:picMk id="1026" creationId="{25470E33-CCD9-1B01-55DA-0D0F9F58F415}"/>
          </ac:picMkLst>
        </pc:picChg>
        <pc:picChg chg="add mod">
          <ac:chgData name="KINIL CERVERA, EYDER URIEL" userId="06648600-7774-4745-bcb3-fcece5e95f31" providerId="ADAL" clId="{98D9FC18-D9E3-4D48-8289-491FDF4B3ECE}" dt="2023-06-28T06:34:52.692" v="2748" actId="1037"/>
          <ac:picMkLst>
            <pc:docMk/>
            <pc:sldMk cId="90377662" sldId="258"/>
            <ac:picMk id="1030" creationId="{A4395BCB-68A9-DA24-ED5D-C76A6796C647}"/>
          </ac:picMkLst>
        </pc:picChg>
      </pc:sldChg>
      <pc:sldChg chg="mod modShow">
        <pc:chgData name="KINIL CERVERA, EYDER URIEL" userId="06648600-7774-4745-bcb3-fcece5e95f31" providerId="ADAL" clId="{98D9FC18-D9E3-4D48-8289-491FDF4B3ECE}" dt="2023-06-24T01:32:02.860" v="251" actId="729"/>
        <pc:sldMkLst>
          <pc:docMk/>
          <pc:sldMk cId="2210381156" sldId="259"/>
        </pc:sldMkLst>
      </pc:sldChg>
      <pc:sldChg chg="addSp delSp modSp mod">
        <pc:chgData name="KINIL CERVERA, EYDER URIEL" userId="06648600-7774-4745-bcb3-fcece5e95f31" providerId="ADAL" clId="{98D9FC18-D9E3-4D48-8289-491FDF4B3ECE}" dt="2023-06-28T06:48:35.958" v="2775" actId="1035"/>
        <pc:sldMkLst>
          <pc:docMk/>
          <pc:sldMk cId="835589896" sldId="260"/>
        </pc:sldMkLst>
        <pc:spChg chg="del">
          <ac:chgData name="KINIL CERVERA, EYDER URIEL" userId="06648600-7774-4745-bcb3-fcece5e95f31" providerId="ADAL" clId="{98D9FC18-D9E3-4D48-8289-491FDF4B3ECE}" dt="2023-06-24T02:34:41.639" v="1186" actId="478"/>
          <ac:spMkLst>
            <pc:docMk/>
            <pc:sldMk cId="835589896" sldId="260"/>
            <ac:spMk id="6" creationId="{390A74CB-FF2A-4F51-B264-12FF07E8A2B0}"/>
          </ac:spMkLst>
        </pc:spChg>
        <pc:picChg chg="add del mod">
          <ac:chgData name="KINIL CERVERA, EYDER URIEL" userId="06648600-7774-4745-bcb3-fcece5e95f31" providerId="ADAL" clId="{98D9FC18-D9E3-4D48-8289-491FDF4B3ECE}" dt="2023-06-28T04:23:24.739" v="1455" actId="21"/>
          <ac:picMkLst>
            <pc:docMk/>
            <pc:sldMk cId="835589896" sldId="260"/>
            <ac:picMk id="2" creationId="{0045E4DC-1A89-9487-35D9-6A13D99BCFB4}"/>
          </ac:picMkLst>
        </pc:picChg>
        <pc:picChg chg="add mod">
          <ac:chgData name="KINIL CERVERA, EYDER URIEL" userId="06648600-7774-4745-bcb3-fcece5e95f31" providerId="ADAL" clId="{98D9FC18-D9E3-4D48-8289-491FDF4B3ECE}" dt="2023-06-28T06:09:33.450" v="2449" actId="1076"/>
          <ac:picMkLst>
            <pc:docMk/>
            <pc:sldMk cId="835589896" sldId="260"/>
            <ac:picMk id="3" creationId="{32310B6C-47AE-AFA9-970E-C3014E345F52}"/>
          </ac:picMkLst>
        </pc:picChg>
        <pc:picChg chg="add del">
          <ac:chgData name="KINIL CERVERA, EYDER URIEL" userId="06648600-7774-4745-bcb3-fcece5e95f31" providerId="ADAL" clId="{98D9FC18-D9E3-4D48-8289-491FDF4B3ECE}" dt="2023-06-24T02:35:18.007" v="1188" actId="478"/>
          <ac:picMkLst>
            <pc:docMk/>
            <pc:sldMk cId="835589896" sldId="260"/>
            <ac:picMk id="3" creationId="{87F3A645-5C88-2231-21C5-287B148E4B4A}"/>
          </ac:picMkLst>
        </pc:picChg>
        <pc:picChg chg="add del mod">
          <ac:chgData name="KINIL CERVERA, EYDER URIEL" userId="06648600-7774-4745-bcb3-fcece5e95f31" providerId="ADAL" clId="{98D9FC18-D9E3-4D48-8289-491FDF4B3ECE}" dt="2023-06-28T06:10:14.675" v="2501" actId="478"/>
          <ac:picMkLst>
            <pc:docMk/>
            <pc:sldMk cId="835589896" sldId="260"/>
            <ac:picMk id="4" creationId="{07767D5D-A3E9-BA41-4088-9562FD8B36EE}"/>
          </ac:picMkLst>
        </pc:picChg>
        <pc:picChg chg="add mod">
          <ac:chgData name="KINIL CERVERA, EYDER URIEL" userId="06648600-7774-4745-bcb3-fcece5e95f31" providerId="ADAL" clId="{98D9FC18-D9E3-4D48-8289-491FDF4B3ECE}" dt="2023-06-28T06:48:35.958" v="2775" actId="1035"/>
          <ac:picMkLst>
            <pc:docMk/>
            <pc:sldMk cId="835589896" sldId="260"/>
            <ac:picMk id="6" creationId="{6B96AA9A-156B-5C54-570D-89F4206AA913}"/>
          </ac:picMkLst>
        </pc:picChg>
        <pc:picChg chg="add del mod">
          <ac:chgData name="KINIL CERVERA, EYDER URIEL" userId="06648600-7774-4745-bcb3-fcece5e95f31" providerId="ADAL" clId="{98D9FC18-D9E3-4D48-8289-491FDF4B3ECE}" dt="2023-06-28T06:08:55.699" v="2408" actId="478"/>
          <ac:picMkLst>
            <pc:docMk/>
            <pc:sldMk cId="835589896" sldId="260"/>
            <ac:picMk id="9" creationId="{531D0EEC-2FDB-DC8D-597B-5560D69A2FEC}"/>
          </ac:picMkLst>
        </pc:picChg>
      </pc:sldChg>
      <pc:sldChg chg="mod modShow">
        <pc:chgData name="KINIL CERVERA, EYDER URIEL" userId="06648600-7774-4745-bcb3-fcece5e95f31" providerId="ADAL" clId="{98D9FC18-D9E3-4D48-8289-491FDF4B3ECE}" dt="2023-06-24T01:28:34.247" v="249" actId="729"/>
        <pc:sldMkLst>
          <pc:docMk/>
          <pc:sldMk cId="3050682064" sldId="261"/>
        </pc:sldMkLst>
      </pc:sldChg>
      <pc:sldChg chg="mod modShow">
        <pc:chgData name="KINIL CERVERA, EYDER URIEL" userId="06648600-7774-4745-bcb3-fcece5e95f31" providerId="ADAL" clId="{98D9FC18-D9E3-4D48-8289-491FDF4B3ECE}" dt="2023-06-24T01:28:40.931" v="250" actId="729"/>
        <pc:sldMkLst>
          <pc:docMk/>
          <pc:sldMk cId="504398452" sldId="262"/>
        </pc:sldMkLst>
      </pc:sldChg>
      <pc:sldChg chg="addSp delSp modSp mod">
        <pc:chgData name="KINIL CERVERA, EYDER URIEL" userId="06648600-7774-4745-bcb3-fcece5e95f31" providerId="ADAL" clId="{98D9FC18-D9E3-4D48-8289-491FDF4B3ECE}" dt="2023-06-28T04:43:10.428" v="2034" actId="20577"/>
        <pc:sldMkLst>
          <pc:docMk/>
          <pc:sldMk cId="1226601058" sldId="263"/>
        </pc:sldMkLst>
        <pc:spChg chg="add del mod">
          <ac:chgData name="KINIL CERVERA, EYDER URIEL" userId="06648600-7774-4745-bcb3-fcece5e95f31" providerId="ADAL" clId="{98D9FC18-D9E3-4D48-8289-491FDF4B3ECE}" dt="2023-06-24T00:28:07.361" v="245" actId="478"/>
          <ac:spMkLst>
            <pc:docMk/>
            <pc:sldMk cId="1226601058" sldId="263"/>
            <ac:spMk id="2" creationId="{F542D98C-9EB9-BA23-1614-2D2BD071898D}"/>
          </ac:spMkLst>
        </pc:spChg>
        <pc:spChg chg="mod">
          <ac:chgData name="KINIL CERVERA, EYDER URIEL" userId="06648600-7774-4745-bcb3-fcece5e95f31" providerId="ADAL" clId="{98D9FC18-D9E3-4D48-8289-491FDF4B3ECE}" dt="2023-06-28T04:43:10.428" v="2034" actId="20577"/>
          <ac:spMkLst>
            <pc:docMk/>
            <pc:sldMk cId="1226601058" sldId="263"/>
            <ac:spMk id="9" creationId="{EC43578D-F892-4FA5-8F0A-C8AE8ECF30C0}"/>
          </ac:spMkLst>
        </pc:spChg>
        <pc:spChg chg="mod">
          <ac:chgData name="KINIL CERVERA, EYDER URIEL" userId="06648600-7774-4745-bcb3-fcece5e95f31" providerId="ADAL" clId="{98D9FC18-D9E3-4D48-8289-491FDF4B3ECE}" dt="2023-06-24T00:27:35.997" v="243" actId="6549"/>
          <ac:spMkLst>
            <pc:docMk/>
            <pc:sldMk cId="1226601058" sldId="263"/>
            <ac:spMk id="10" creationId="{48D3CFA2-ADC8-4E28-B09E-983D286E2DB1}"/>
          </ac:spMkLst>
        </pc:spChg>
      </pc:sldChg>
      <pc:sldChg chg="addSp delSp modSp mod">
        <pc:chgData name="KINIL CERVERA, EYDER URIEL" userId="06648600-7774-4745-bcb3-fcece5e95f31" providerId="ADAL" clId="{98D9FC18-D9E3-4D48-8289-491FDF4B3ECE}" dt="2023-06-28T04:16:49.658" v="1442"/>
        <pc:sldMkLst>
          <pc:docMk/>
          <pc:sldMk cId="3371476268" sldId="264"/>
        </pc:sldMkLst>
        <pc:spChg chg="del">
          <ac:chgData name="KINIL CERVERA, EYDER URIEL" userId="06648600-7774-4745-bcb3-fcece5e95f31" providerId="ADAL" clId="{98D9FC18-D9E3-4D48-8289-491FDF4B3ECE}" dt="2023-06-24T02:43:27.540" v="1190" actId="478"/>
          <ac:spMkLst>
            <pc:docMk/>
            <pc:sldMk cId="3371476268" sldId="264"/>
            <ac:spMk id="8" creationId="{B7D67CA7-5600-40F4-8008-028367619D28}"/>
          </ac:spMkLst>
        </pc:spChg>
        <pc:picChg chg="add del mod">
          <ac:chgData name="KINIL CERVERA, EYDER URIEL" userId="06648600-7774-4745-bcb3-fcece5e95f31" providerId="ADAL" clId="{98D9FC18-D9E3-4D48-8289-491FDF4B3ECE}" dt="2023-06-28T04:05:12.518" v="1429" actId="478"/>
          <ac:picMkLst>
            <pc:docMk/>
            <pc:sldMk cId="3371476268" sldId="264"/>
            <ac:picMk id="2" creationId="{C768C9AB-3796-52E1-7B98-39850145BAF9}"/>
          </ac:picMkLst>
        </pc:picChg>
        <pc:picChg chg="add mod">
          <ac:chgData name="KINIL CERVERA, EYDER URIEL" userId="06648600-7774-4745-bcb3-fcece5e95f31" providerId="ADAL" clId="{98D9FC18-D9E3-4D48-8289-491FDF4B3ECE}" dt="2023-06-24T02:54:03.556" v="1214" actId="1076"/>
          <ac:picMkLst>
            <pc:docMk/>
            <pc:sldMk cId="3371476268" sldId="264"/>
            <ac:picMk id="3" creationId="{2D2F8369-BFDE-D352-569D-8925CE6077A5}"/>
          </ac:picMkLst>
        </pc:picChg>
        <pc:picChg chg="add del">
          <ac:chgData name="KINIL CERVERA, EYDER URIEL" userId="06648600-7774-4745-bcb3-fcece5e95f31" providerId="ADAL" clId="{98D9FC18-D9E3-4D48-8289-491FDF4B3ECE}" dt="2023-06-28T04:15:35.400" v="1431" actId="478"/>
          <ac:picMkLst>
            <pc:docMk/>
            <pc:sldMk cId="3371476268" sldId="264"/>
            <ac:picMk id="8" creationId="{24707D3C-957F-D00E-A4FD-220B91CC5546}"/>
          </ac:picMkLst>
        </pc:picChg>
        <pc:picChg chg="add mod">
          <ac:chgData name="KINIL CERVERA, EYDER URIEL" userId="06648600-7774-4745-bcb3-fcece5e95f31" providerId="ADAL" clId="{98D9FC18-D9E3-4D48-8289-491FDF4B3ECE}" dt="2023-06-28T04:16:49.658" v="1442"/>
          <ac:picMkLst>
            <pc:docMk/>
            <pc:sldMk cId="3371476268" sldId="264"/>
            <ac:picMk id="10" creationId="{86622E59-DB64-A42D-D3AB-F201451027EE}"/>
          </ac:picMkLst>
        </pc:picChg>
      </pc:sldChg>
      <pc:sldChg chg="modSp del mod">
        <pc:chgData name="KINIL CERVERA, EYDER URIEL" userId="06648600-7774-4745-bcb3-fcece5e95f31" providerId="ADAL" clId="{98D9FC18-D9E3-4D48-8289-491FDF4B3ECE}" dt="2023-06-24T03:08:01.014" v="1249" actId="47"/>
        <pc:sldMkLst>
          <pc:docMk/>
          <pc:sldMk cId="3197357921" sldId="266"/>
        </pc:sldMkLst>
        <pc:spChg chg="mod">
          <ac:chgData name="KINIL CERVERA, EYDER URIEL" userId="06648600-7774-4745-bcb3-fcece5e95f31" providerId="ADAL" clId="{98D9FC18-D9E3-4D48-8289-491FDF4B3ECE}" dt="2023-06-24T00:24:13.529" v="235" actId="20577"/>
          <ac:spMkLst>
            <pc:docMk/>
            <pc:sldMk cId="3197357921" sldId="266"/>
            <ac:spMk id="8" creationId="{BC809B89-3FBE-41A8-B9C8-F82169FBB83D}"/>
          </ac:spMkLst>
        </pc:spChg>
      </pc:sldChg>
      <pc:sldChg chg="delSp modSp add del mod">
        <pc:chgData name="KINIL CERVERA, EYDER URIEL" userId="06648600-7774-4745-bcb3-fcece5e95f31" providerId="ADAL" clId="{98D9FC18-D9E3-4D48-8289-491FDF4B3ECE}" dt="2023-06-24T02:18:46.257" v="791" actId="47"/>
        <pc:sldMkLst>
          <pc:docMk/>
          <pc:sldMk cId="1252993464" sldId="267"/>
        </pc:sldMkLst>
        <pc:spChg chg="mod">
          <ac:chgData name="KINIL CERVERA, EYDER URIEL" userId="06648600-7774-4745-bcb3-fcece5e95f31" providerId="ADAL" clId="{98D9FC18-D9E3-4D48-8289-491FDF4B3ECE}" dt="2023-06-24T02:07:49.864" v="543" actId="113"/>
          <ac:spMkLst>
            <pc:docMk/>
            <pc:sldMk cId="1252993464" sldId="267"/>
            <ac:spMk id="10" creationId="{A584DE31-4888-4B79-83EC-E10912947344}"/>
          </ac:spMkLst>
        </pc:spChg>
        <pc:picChg chg="del">
          <ac:chgData name="KINIL CERVERA, EYDER URIEL" userId="06648600-7774-4745-bcb3-fcece5e95f31" providerId="ADAL" clId="{98D9FC18-D9E3-4D48-8289-491FDF4B3ECE}" dt="2023-06-24T02:06:59.740" v="498" actId="478"/>
          <ac:picMkLst>
            <pc:docMk/>
            <pc:sldMk cId="1252993464" sldId="267"/>
            <ac:picMk id="4" creationId="{A3B09CE7-37BD-9649-2926-826F330C1907}"/>
          </ac:picMkLst>
        </pc:picChg>
        <pc:picChg chg="del">
          <ac:chgData name="KINIL CERVERA, EYDER URIEL" userId="06648600-7774-4745-bcb3-fcece5e95f31" providerId="ADAL" clId="{98D9FC18-D9E3-4D48-8289-491FDF4B3ECE}" dt="2023-06-24T02:06:58.193" v="497" actId="478"/>
          <ac:picMkLst>
            <pc:docMk/>
            <pc:sldMk cId="1252993464" sldId="267"/>
            <ac:picMk id="1026" creationId="{25470E33-CCD9-1B01-55DA-0D0F9F58F415}"/>
          </ac:picMkLst>
        </pc:picChg>
      </pc:sldChg>
      <pc:sldChg chg="addSp delSp modSp add mod">
        <pc:chgData name="KINIL CERVERA, EYDER URIEL" userId="06648600-7774-4745-bcb3-fcece5e95f31" providerId="ADAL" clId="{98D9FC18-D9E3-4D48-8289-491FDF4B3ECE}" dt="2023-06-28T06:47:38.484" v="2767" actId="20577"/>
        <pc:sldMkLst>
          <pc:docMk/>
          <pc:sldMk cId="3676829734" sldId="268"/>
        </pc:sldMkLst>
        <pc:spChg chg="add mod">
          <ac:chgData name="KINIL CERVERA, EYDER URIEL" userId="06648600-7774-4745-bcb3-fcece5e95f31" providerId="ADAL" clId="{98D9FC18-D9E3-4D48-8289-491FDF4B3ECE}" dt="2023-06-28T06:33:24.888" v="2723" actId="1037"/>
          <ac:spMkLst>
            <pc:docMk/>
            <pc:sldMk cId="3676829734" sldId="268"/>
            <ac:spMk id="6" creationId="{C576C7E3-0291-D124-4EE4-229B9E8394E5}"/>
          </ac:spMkLst>
        </pc:spChg>
        <pc:spChg chg="mod">
          <ac:chgData name="KINIL CERVERA, EYDER URIEL" userId="06648600-7774-4745-bcb3-fcece5e95f31" providerId="ADAL" clId="{98D9FC18-D9E3-4D48-8289-491FDF4B3ECE}" dt="2023-06-28T06:47:38.484" v="2767" actId="20577"/>
          <ac:spMkLst>
            <pc:docMk/>
            <pc:sldMk cId="3676829734" sldId="268"/>
            <ac:spMk id="10" creationId="{A584DE31-4888-4B79-83EC-E10912947344}"/>
          </ac:spMkLst>
        </pc:spChg>
        <pc:picChg chg="add mod">
          <ac:chgData name="KINIL CERVERA, EYDER URIEL" userId="06648600-7774-4745-bcb3-fcece5e95f31" providerId="ADAL" clId="{98D9FC18-D9E3-4D48-8289-491FDF4B3ECE}" dt="2023-06-28T06:31:27.926" v="2668" actId="1037"/>
          <ac:picMkLst>
            <pc:docMk/>
            <pc:sldMk cId="3676829734" sldId="268"/>
            <ac:picMk id="2" creationId="{7CD54C22-9154-E88F-A36E-56130CF08114}"/>
          </ac:picMkLst>
        </pc:picChg>
        <pc:picChg chg="add del">
          <ac:chgData name="KINIL CERVERA, EYDER URIEL" userId="06648600-7774-4745-bcb3-fcece5e95f31" providerId="ADAL" clId="{98D9FC18-D9E3-4D48-8289-491FDF4B3ECE}" dt="2023-06-24T02:25:18.881" v="1051" actId="478"/>
          <ac:picMkLst>
            <pc:docMk/>
            <pc:sldMk cId="3676829734" sldId="268"/>
            <ac:picMk id="4" creationId="{92CC3176-C83B-96C8-2C78-85C2E82CBFA2}"/>
          </ac:picMkLst>
        </pc:picChg>
        <pc:picChg chg="add del mod">
          <ac:chgData name="KINIL CERVERA, EYDER URIEL" userId="06648600-7774-4745-bcb3-fcece5e95f31" providerId="ADAL" clId="{98D9FC18-D9E3-4D48-8289-491FDF4B3ECE}" dt="2023-06-24T02:25:27.962" v="1054" actId="478"/>
          <ac:picMkLst>
            <pc:docMk/>
            <pc:sldMk cId="3676829734" sldId="268"/>
            <ac:picMk id="6" creationId="{B27B65B8-8FBA-B6D6-ACD8-F6AA56573A69}"/>
          </ac:picMkLst>
        </pc:picChg>
        <pc:picChg chg="add del">
          <ac:chgData name="KINIL CERVERA, EYDER URIEL" userId="06648600-7774-4745-bcb3-fcece5e95f31" providerId="ADAL" clId="{98D9FC18-D9E3-4D48-8289-491FDF4B3ECE}" dt="2023-06-24T02:26:06.901" v="1056" actId="478"/>
          <ac:picMkLst>
            <pc:docMk/>
            <pc:sldMk cId="3676829734" sldId="268"/>
            <ac:picMk id="9" creationId="{333A7A06-77F8-96BD-2AE9-07A1C69A1633}"/>
          </ac:picMkLst>
        </pc:picChg>
        <pc:picChg chg="del">
          <ac:chgData name="KINIL CERVERA, EYDER URIEL" userId="06648600-7774-4745-bcb3-fcece5e95f31" providerId="ADAL" clId="{98D9FC18-D9E3-4D48-8289-491FDF4B3ECE}" dt="2023-06-24T02:18:34.496" v="790" actId="478"/>
          <ac:picMkLst>
            <pc:docMk/>
            <pc:sldMk cId="3676829734" sldId="268"/>
            <ac:picMk id="12" creationId="{E45013E3-5950-507A-E417-F4694D2F934E}"/>
          </ac:picMkLst>
        </pc:picChg>
        <pc:picChg chg="add mod">
          <ac:chgData name="KINIL CERVERA, EYDER URIEL" userId="06648600-7774-4745-bcb3-fcece5e95f31" providerId="ADAL" clId="{98D9FC18-D9E3-4D48-8289-491FDF4B3ECE}" dt="2023-06-24T03:09:34.528" v="1261" actId="1076"/>
          <ac:picMkLst>
            <pc:docMk/>
            <pc:sldMk cId="3676829734" sldId="268"/>
            <ac:picMk id="14" creationId="{1ADB09D2-63D5-E7C8-0CEE-393B14B5CBE3}"/>
          </ac:picMkLst>
        </pc:picChg>
        <pc:picChg chg="add del mod">
          <ac:chgData name="KINIL CERVERA, EYDER URIEL" userId="06648600-7774-4745-bcb3-fcece5e95f31" providerId="ADAL" clId="{98D9FC18-D9E3-4D48-8289-491FDF4B3ECE}" dt="2023-06-24T02:29:24.660" v="1064" actId="478"/>
          <ac:picMkLst>
            <pc:docMk/>
            <pc:sldMk cId="3676829734" sldId="268"/>
            <ac:picMk id="16" creationId="{D8A8CF82-D14B-CD55-AB49-E1E105E2BC56}"/>
          </ac:picMkLst>
        </pc:picChg>
        <pc:picChg chg="add del mod">
          <ac:chgData name="KINIL CERVERA, EYDER URIEL" userId="06648600-7774-4745-bcb3-fcece5e95f31" providerId="ADAL" clId="{98D9FC18-D9E3-4D48-8289-491FDF4B3ECE}" dt="2023-06-24T02:53:22.682" v="1205" actId="21"/>
          <ac:picMkLst>
            <pc:docMk/>
            <pc:sldMk cId="3676829734" sldId="268"/>
            <ac:picMk id="18" creationId="{92B5B3DA-0F76-E04D-080A-9E6E50B99012}"/>
          </ac:picMkLst>
        </pc:picChg>
        <pc:picChg chg="del">
          <ac:chgData name="KINIL CERVERA, EYDER URIEL" userId="06648600-7774-4745-bcb3-fcece5e95f31" providerId="ADAL" clId="{98D9FC18-D9E3-4D48-8289-491FDF4B3ECE}" dt="2023-06-24T02:18:32.784" v="789" actId="478"/>
          <ac:picMkLst>
            <pc:docMk/>
            <pc:sldMk cId="3676829734" sldId="268"/>
            <ac:picMk id="1026" creationId="{25470E33-CCD9-1B01-55DA-0D0F9F58F415}"/>
          </ac:picMkLst>
        </pc:picChg>
        <pc:picChg chg="del">
          <ac:chgData name="KINIL CERVERA, EYDER URIEL" userId="06648600-7774-4745-bcb3-fcece5e95f31" providerId="ADAL" clId="{98D9FC18-D9E3-4D48-8289-491FDF4B3ECE}" dt="2023-06-24T02:18:31.207" v="788" actId="478"/>
          <ac:picMkLst>
            <pc:docMk/>
            <pc:sldMk cId="3676829734" sldId="268"/>
            <ac:picMk id="1030" creationId="{A4395BCB-68A9-DA24-ED5D-C76A6796C647}"/>
          </ac:picMkLst>
        </pc:picChg>
        <pc:picChg chg="add mod">
          <ac:chgData name="KINIL CERVERA, EYDER URIEL" userId="06648600-7774-4745-bcb3-fcece5e95f31" providerId="ADAL" clId="{98D9FC18-D9E3-4D48-8289-491FDF4B3ECE}" dt="2023-06-28T06:23:20.454" v="2576" actId="1038"/>
          <ac:picMkLst>
            <pc:docMk/>
            <pc:sldMk cId="3676829734" sldId="268"/>
            <ac:picMk id="3074" creationId="{3ACBAD0B-3CCF-EC04-47CE-9154406CB6E9}"/>
          </ac:picMkLst>
        </pc:picChg>
        <pc:cxnChg chg="add mod">
          <ac:chgData name="KINIL CERVERA, EYDER URIEL" userId="06648600-7774-4745-bcb3-fcece5e95f31" providerId="ADAL" clId="{98D9FC18-D9E3-4D48-8289-491FDF4B3ECE}" dt="2023-06-28T06:32:13.470" v="2674" actId="1582"/>
          <ac:cxnSpMkLst>
            <pc:docMk/>
            <pc:sldMk cId="3676829734" sldId="268"/>
            <ac:cxnSpMk id="5" creationId="{C05C4639-3916-1290-DF98-15A4991ECF19}"/>
          </ac:cxnSpMkLst>
        </pc:cxnChg>
      </pc:sldChg>
    </pc:docChg>
  </pc:docChgLst>
  <pc:docChgLst>
    <pc:chgData name="KINIL CERVERA, EYDER URIEL" userId="06648600-7774-4745-bcb3-fcece5e95f31" providerId="ADAL" clId="{745CA9EE-4333-4EE7-947C-F3AF5E26187A}"/>
    <pc:docChg chg="undo custSel addSld delSld modSld sldOrd">
      <pc:chgData name="KINIL CERVERA, EYDER URIEL" userId="06648600-7774-4745-bcb3-fcece5e95f31" providerId="ADAL" clId="{745CA9EE-4333-4EE7-947C-F3AF5E26187A}" dt="2024-07-10T01:58:06.023" v="2707" actId="47"/>
      <pc:docMkLst>
        <pc:docMk/>
      </pc:docMkLst>
      <pc:sldChg chg="modSp mod">
        <pc:chgData name="KINIL CERVERA, EYDER URIEL" userId="06648600-7774-4745-bcb3-fcece5e95f31" providerId="ADAL" clId="{745CA9EE-4333-4EE7-947C-F3AF5E26187A}" dt="2024-07-10T00:18:30.778" v="17" actId="20577"/>
        <pc:sldMkLst>
          <pc:docMk/>
          <pc:sldMk cId="2563758328" sldId="257"/>
        </pc:sldMkLst>
        <pc:spChg chg="mod">
          <ac:chgData name="KINIL CERVERA, EYDER URIEL" userId="06648600-7774-4745-bcb3-fcece5e95f31" providerId="ADAL" clId="{745CA9EE-4333-4EE7-947C-F3AF5E26187A}" dt="2024-07-10T00:18:30.778" v="17" actId="20577"/>
          <ac:spMkLst>
            <pc:docMk/>
            <pc:sldMk cId="2563758328" sldId="257"/>
            <ac:spMk id="92" creationId="{00000000-0000-0000-0000-000000000000}"/>
          </ac:spMkLst>
        </pc:spChg>
      </pc:sldChg>
      <pc:sldChg chg="delSp modSp mod">
        <pc:chgData name="KINIL CERVERA, EYDER URIEL" userId="06648600-7774-4745-bcb3-fcece5e95f31" providerId="ADAL" clId="{745CA9EE-4333-4EE7-947C-F3AF5E26187A}" dt="2024-07-10T01:49:06.232" v="2002" actId="1076"/>
        <pc:sldMkLst>
          <pc:docMk/>
          <pc:sldMk cId="90377662" sldId="258"/>
        </pc:sldMkLst>
        <pc:spChg chg="mod">
          <ac:chgData name="KINIL CERVERA, EYDER URIEL" userId="06648600-7774-4745-bcb3-fcece5e95f31" providerId="ADAL" clId="{745CA9EE-4333-4EE7-947C-F3AF5E26187A}" dt="2024-07-10T00:21:30.105" v="96" actId="20577"/>
          <ac:spMkLst>
            <pc:docMk/>
            <pc:sldMk cId="90377662" sldId="258"/>
            <ac:spMk id="18" creationId="{07CEAFA1-E58E-04CA-A796-6E58F9794EFB}"/>
          </ac:spMkLst>
        </pc:spChg>
        <pc:picChg chg="del mod">
          <ac:chgData name="KINIL CERVERA, EYDER URIEL" userId="06648600-7774-4745-bcb3-fcece5e95f31" providerId="ADAL" clId="{745CA9EE-4333-4EE7-947C-F3AF5E26187A}" dt="2024-07-10T01:48:59.018" v="1999" actId="478"/>
          <ac:picMkLst>
            <pc:docMk/>
            <pc:sldMk cId="90377662" sldId="258"/>
            <ac:picMk id="15" creationId="{BCFDDB47-F2F2-FB5D-F515-7862C565D2CA}"/>
          </ac:picMkLst>
        </pc:picChg>
        <pc:picChg chg="mod">
          <ac:chgData name="KINIL CERVERA, EYDER URIEL" userId="06648600-7774-4745-bcb3-fcece5e95f31" providerId="ADAL" clId="{745CA9EE-4333-4EE7-947C-F3AF5E26187A}" dt="2024-07-10T01:49:06.232" v="2002" actId="1076"/>
          <ac:picMkLst>
            <pc:docMk/>
            <pc:sldMk cId="90377662" sldId="258"/>
            <ac:picMk id="20" creationId="{514EC768-C287-CCDD-C956-5F8728C55FFD}"/>
          </ac:picMkLst>
        </pc:picChg>
      </pc:sldChg>
      <pc:sldChg chg="addSp delSp modSp del mod">
        <pc:chgData name="KINIL CERVERA, EYDER URIEL" userId="06648600-7774-4745-bcb3-fcece5e95f31" providerId="ADAL" clId="{745CA9EE-4333-4EE7-947C-F3AF5E26187A}" dt="2024-07-10T01:57:43.005" v="2706" actId="47"/>
        <pc:sldMkLst>
          <pc:docMk/>
          <pc:sldMk cId="835589896" sldId="260"/>
        </pc:sldMkLst>
        <pc:spChg chg="add mod">
          <ac:chgData name="KINIL CERVERA, EYDER URIEL" userId="06648600-7774-4745-bcb3-fcece5e95f31" providerId="ADAL" clId="{745CA9EE-4333-4EE7-947C-F3AF5E26187A}" dt="2024-07-10T01:03:56.195" v="1834" actId="20577"/>
          <ac:spMkLst>
            <pc:docMk/>
            <pc:sldMk cId="835589896" sldId="260"/>
            <ac:spMk id="2" creationId="{0F19F578-8940-7DDF-B6B2-42221BE9B990}"/>
          </ac:spMkLst>
        </pc:spChg>
        <pc:spChg chg="mod">
          <ac:chgData name="KINIL CERVERA, EYDER URIEL" userId="06648600-7774-4745-bcb3-fcece5e95f31" providerId="ADAL" clId="{745CA9EE-4333-4EE7-947C-F3AF5E26187A}" dt="2024-07-10T00:20:33.237" v="42" actId="20577"/>
          <ac:spMkLst>
            <pc:docMk/>
            <pc:sldMk cId="835589896" sldId="260"/>
            <ac:spMk id="4" creationId="{EA361163-B939-0DDE-38C7-840D19498C04}"/>
          </ac:spMkLst>
        </pc:spChg>
        <pc:picChg chg="del">
          <ac:chgData name="KINIL CERVERA, EYDER URIEL" userId="06648600-7774-4745-bcb3-fcece5e95f31" providerId="ADAL" clId="{745CA9EE-4333-4EE7-947C-F3AF5E26187A}" dt="2024-07-10T00:20:46.194" v="43" actId="478"/>
          <ac:picMkLst>
            <pc:docMk/>
            <pc:sldMk cId="835589896" sldId="260"/>
            <ac:picMk id="3" creationId="{32310B6C-47AE-AFA9-970E-C3014E345F52}"/>
          </ac:picMkLst>
        </pc:picChg>
        <pc:picChg chg="del">
          <ac:chgData name="KINIL CERVERA, EYDER URIEL" userId="06648600-7774-4745-bcb3-fcece5e95f31" providerId="ADAL" clId="{745CA9EE-4333-4EE7-947C-F3AF5E26187A}" dt="2024-07-10T00:20:48.010" v="44" actId="478"/>
          <ac:picMkLst>
            <pc:docMk/>
            <pc:sldMk cId="835589896" sldId="260"/>
            <ac:picMk id="6" creationId="{6B96AA9A-156B-5C54-570D-89F4206AA913}"/>
          </ac:picMkLst>
        </pc:picChg>
        <pc:picChg chg="add del mod">
          <ac:chgData name="KINIL CERVERA, EYDER URIEL" userId="06648600-7774-4745-bcb3-fcece5e95f31" providerId="ADAL" clId="{745CA9EE-4333-4EE7-947C-F3AF5E26187A}" dt="2024-07-10T01:03:06.437" v="1832" actId="478"/>
          <ac:picMkLst>
            <pc:docMk/>
            <pc:sldMk cId="835589896" sldId="260"/>
            <ac:picMk id="9" creationId="{8E7D5F2A-212E-BCEC-7954-2D2D1928112A}"/>
          </ac:picMkLst>
        </pc:picChg>
        <pc:picChg chg="add mod">
          <ac:chgData name="KINIL CERVERA, EYDER URIEL" userId="06648600-7774-4745-bcb3-fcece5e95f31" providerId="ADAL" clId="{745CA9EE-4333-4EE7-947C-F3AF5E26187A}" dt="2024-07-10T01:12:59.232" v="1947" actId="1076"/>
          <ac:picMkLst>
            <pc:docMk/>
            <pc:sldMk cId="835589896" sldId="260"/>
            <ac:picMk id="1026" creationId="{1C803EFC-CA5B-1A3F-FFCA-A9556A0C66C7}"/>
          </ac:picMkLst>
        </pc:picChg>
        <pc:picChg chg="add mod">
          <ac:chgData name="KINIL CERVERA, EYDER URIEL" userId="06648600-7774-4745-bcb3-fcece5e95f31" providerId="ADAL" clId="{745CA9EE-4333-4EE7-947C-F3AF5E26187A}" dt="2024-07-10T01:13:02.599" v="1948" actId="1076"/>
          <ac:picMkLst>
            <pc:docMk/>
            <pc:sldMk cId="835589896" sldId="260"/>
            <ac:picMk id="1028" creationId="{1EEDE7A7-9D87-7CF3-9F33-1EDF994A2104}"/>
          </ac:picMkLst>
        </pc:picChg>
      </pc:sldChg>
      <pc:sldChg chg="addSp delSp modSp mod ord">
        <pc:chgData name="KINIL CERVERA, EYDER URIEL" userId="06648600-7774-4745-bcb3-fcece5e95f31" providerId="ADAL" clId="{745CA9EE-4333-4EE7-947C-F3AF5E26187A}" dt="2024-07-10T00:43:32.381" v="1008" actId="1076"/>
        <pc:sldMkLst>
          <pc:docMk/>
          <pc:sldMk cId="3371476268" sldId="264"/>
        </pc:sldMkLst>
        <pc:picChg chg="add mod">
          <ac:chgData name="KINIL CERVERA, EYDER URIEL" userId="06648600-7774-4745-bcb3-fcece5e95f31" providerId="ADAL" clId="{745CA9EE-4333-4EE7-947C-F3AF5E26187A}" dt="2024-07-10T00:43:32.381" v="1008" actId="1076"/>
          <ac:picMkLst>
            <pc:docMk/>
            <pc:sldMk cId="3371476268" sldId="264"/>
            <ac:picMk id="4" creationId="{4082D38D-C95D-B06A-E7A0-EC82C839BE95}"/>
          </ac:picMkLst>
        </pc:picChg>
        <pc:picChg chg="del">
          <ac:chgData name="KINIL CERVERA, EYDER URIEL" userId="06648600-7774-4745-bcb3-fcece5e95f31" providerId="ADAL" clId="{745CA9EE-4333-4EE7-947C-F3AF5E26187A}" dt="2024-07-10T00:43:23.847" v="1005" actId="478"/>
          <ac:picMkLst>
            <pc:docMk/>
            <pc:sldMk cId="3371476268" sldId="264"/>
            <ac:picMk id="10" creationId="{86622E59-DB64-A42D-D3AB-F201451027EE}"/>
          </ac:picMkLst>
        </pc:picChg>
      </pc:sldChg>
      <pc:sldChg chg="addSp modSp mod">
        <pc:chgData name="KINIL CERVERA, EYDER URIEL" userId="06648600-7774-4745-bcb3-fcece5e95f31" providerId="ADAL" clId="{745CA9EE-4333-4EE7-947C-F3AF5E26187A}" dt="2024-07-10T00:25:46.563" v="300" actId="1035"/>
        <pc:sldMkLst>
          <pc:docMk/>
          <pc:sldMk cId="2728609184" sldId="274"/>
        </pc:sldMkLst>
        <pc:spChg chg="add mod">
          <ac:chgData name="KINIL CERVERA, EYDER URIEL" userId="06648600-7774-4745-bcb3-fcece5e95f31" providerId="ADAL" clId="{745CA9EE-4333-4EE7-947C-F3AF5E26187A}" dt="2024-07-10T00:25:46.563" v="300" actId="1035"/>
          <ac:spMkLst>
            <pc:docMk/>
            <pc:sldMk cId="2728609184" sldId="274"/>
            <ac:spMk id="4" creationId="{4174A1E6-B3AE-B5AC-6278-83498B88FACA}"/>
          </ac:spMkLst>
        </pc:spChg>
      </pc:sldChg>
      <pc:sldChg chg="modSp mod">
        <pc:chgData name="KINIL CERVERA, EYDER URIEL" userId="06648600-7774-4745-bcb3-fcece5e95f31" providerId="ADAL" clId="{745CA9EE-4333-4EE7-947C-F3AF5E26187A}" dt="2024-07-10T01:06:38.941" v="1943"/>
        <pc:sldMkLst>
          <pc:docMk/>
          <pc:sldMk cId="458917617" sldId="289"/>
        </pc:sldMkLst>
        <pc:spChg chg="mod">
          <ac:chgData name="KINIL CERVERA, EYDER URIEL" userId="06648600-7774-4745-bcb3-fcece5e95f31" providerId="ADAL" clId="{745CA9EE-4333-4EE7-947C-F3AF5E26187A}" dt="2024-07-10T01:06:38.941" v="1943"/>
          <ac:spMkLst>
            <pc:docMk/>
            <pc:sldMk cId="458917617" sldId="289"/>
            <ac:spMk id="2" creationId="{F70A1101-2F13-9A13-C344-A3FFDB74B307}"/>
          </ac:spMkLst>
        </pc:spChg>
        <pc:picChg chg="mod">
          <ac:chgData name="KINIL CERVERA, EYDER URIEL" userId="06648600-7774-4745-bcb3-fcece5e95f31" providerId="ADAL" clId="{745CA9EE-4333-4EE7-947C-F3AF5E26187A}" dt="2024-07-10T00:40:49.716" v="1004" actId="1076"/>
          <ac:picMkLst>
            <pc:docMk/>
            <pc:sldMk cId="458917617" sldId="289"/>
            <ac:picMk id="12" creationId="{E45013E3-5950-507A-E417-F4694D2F934E}"/>
          </ac:picMkLst>
        </pc:picChg>
      </pc:sldChg>
      <pc:sldChg chg="addSp delSp modSp mod">
        <pc:chgData name="KINIL CERVERA, EYDER URIEL" userId="06648600-7774-4745-bcb3-fcece5e95f31" providerId="ADAL" clId="{745CA9EE-4333-4EE7-947C-F3AF5E26187A}" dt="2024-07-10T00:23:31.580" v="198"/>
        <pc:sldMkLst>
          <pc:docMk/>
          <pc:sldMk cId="1282945070" sldId="290"/>
        </pc:sldMkLst>
        <pc:spChg chg="mod">
          <ac:chgData name="KINIL CERVERA, EYDER URIEL" userId="06648600-7774-4745-bcb3-fcece5e95f31" providerId="ADAL" clId="{745CA9EE-4333-4EE7-947C-F3AF5E26187A}" dt="2024-07-10T00:22:57.723" v="170" actId="1036"/>
          <ac:spMkLst>
            <pc:docMk/>
            <pc:sldMk cId="1282945070" sldId="290"/>
            <ac:spMk id="4" creationId="{E4C60664-4CEF-EDCC-134E-5320B2D33DA6}"/>
          </ac:spMkLst>
        </pc:spChg>
        <pc:spChg chg="add mod">
          <ac:chgData name="KINIL CERVERA, EYDER URIEL" userId="06648600-7774-4745-bcb3-fcece5e95f31" providerId="ADAL" clId="{745CA9EE-4333-4EE7-947C-F3AF5E26187A}" dt="2024-07-10T00:23:20.410" v="196" actId="20577"/>
          <ac:spMkLst>
            <pc:docMk/>
            <pc:sldMk cId="1282945070" sldId="290"/>
            <ac:spMk id="5" creationId="{9896D248-C904-5ABA-02DF-86E530197DA6}"/>
          </ac:spMkLst>
        </pc:spChg>
        <pc:spChg chg="add mod">
          <ac:chgData name="KINIL CERVERA, EYDER URIEL" userId="06648600-7774-4745-bcb3-fcece5e95f31" providerId="ADAL" clId="{745CA9EE-4333-4EE7-947C-F3AF5E26187A}" dt="2024-07-10T00:23:31.580" v="198"/>
          <ac:spMkLst>
            <pc:docMk/>
            <pc:sldMk cId="1282945070" sldId="290"/>
            <ac:spMk id="6" creationId="{5798E5B4-201B-40BA-90E9-E181D55A7CC0}"/>
          </ac:spMkLst>
        </pc:spChg>
        <pc:spChg chg="del">
          <ac:chgData name="KINIL CERVERA, EYDER URIEL" userId="06648600-7774-4745-bcb3-fcece5e95f31" providerId="ADAL" clId="{745CA9EE-4333-4EE7-947C-F3AF5E26187A}" dt="2024-07-10T00:23:25.021" v="197" actId="478"/>
          <ac:spMkLst>
            <pc:docMk/>
            <pc:sldMk cId="1282945070" sldId="290"/>
            <ac:spMk id="11" creationId="{097F100C-EB67-43E8-ADE3-03F346F57958}"/>
          </ac:spMkLst>
        </pc:spChg>
        <pc:picChg chg="mod">
          <ac:chgData name="KINIL CERVERA, EYDER URIEL" userId="06648600-7774-4745-bcb3-fcece5e95f31" providerId="ADAL" clId="{745CA9EE-4333-4EE7-947C-F3AF5E26187A}" dt="2024-07-10T00:22:57.723" v="170" actId="1036"/>
          <ac:picMkLst>
            <pc:docMk/>
            <pc:sldMk cId="1282945070" sldId="290"/>
            <ac:picMk id="12" creationId="{2ABF1741-FA4A-4819-C98E-140116DCC36E}"/>
          </ac:picMkLst>
        </pc:picChg>
        <pc:picChg chg="mod">
          <ac:chgData name="KINIL CERVERA, EYDER URIEL" userId="06648600-7774-4745-bcb3-fcece5e95f31" providerId="ADAL" clId="{745CA9EE-4333-4EE7-947C-F3AF5E26187A}" dt="2024-07-10T00:22:57.723" v="170" actId="1036"/>
          <ac:picMkLst>
            <pc:docMk/>
            <pc:sldMk cId="1282945070" sldId="290"/>
            <ac:picMk id="14" creationId="{983A3978-3DAF-FA71-4700-543E1514976B}"/>
          </ac:picMkLst>
        </pc:picChg>
        <pc:picChg chg="mod">
          <ac:chgData name="KINIL CERVERA, EYDER URIEL" userId="06648600-7774-4745-bcb3-fcece5e95f31" providerId="ADAL" clId="{745CA9EE-4333-4EE7-947C-F3AF5E26187A}" dt="2024-07-10T00:22:57.723" v="170" actId="1036"/>
          <ac:picMkLst>
            <pc:docMk/>
            <pc:sldMk cId="1282945070" sldId="290"/>
            <ac:picMk id="16" creationId="{6D731572-AC0D-CBC7-F8C9-E4A7DC48EAD8}"/>
          </ac:picMkLst>
        </pc:picChg>
        <pc:picChg chg="del">
          <ac:chgData name="KINIL CERVERA, EYDER URIEL" userId="06648600-7774-4745-bcb3-fcece5e95f31" providerId="ADAL" clId="{745CA9EE-4333-4EE7-947C-F3AF5E26187A}" dt="2024-07-10T00:22:51.795" v="135" actId="478"/>
          <ac:picMkLst>
            <pc:docMk/>
            <pc:sldMk cId="1282945070" sldId="290"/>
            <ac:picMk id="20" creationId="{59BAA8AD-17AC-41DB-B929-D3D926CE714B}"/>
          </ac:picMkLst>
        </pc:picChg>
        <pc:picChg chg="del">
          <ac:chgData name="KINIL CERVERA, EYDER URIEL" userId="06648600-7774-4745-bcb3-fcece5e95f31" providerId="ADAL" clId="{745CA9EE-4333-4EE7-947C-F3AF5E26187A}" dt="2024-07-10T00:22:49.926" v="134" actId="478"/>
          <ac:picMkLst>
            <pc:docMk/>
            <pc:sldMk cId="1282945070" sldId="290"/>
            <ac:picMk id="22" creationId="{FE3E064E-64F5-9738-EA9D-E631F72344C9}"/>
          </ac:picMkLst>
        </pc:picChg>
      </pc:sldChg>
      <pc:sldChg chg="addSp delSp modSp mod">
        <pc:chgData name="KINIL CERVERA, EYDER URIEL" userId="06648600-7774-4745-bcb3-fcece5e95f31" providerId="ADAL" clId="{745CA9EE-4333-4EE7-947C-F3AF5E26187A}" dt="2024-07-10T01:49:35.014" v="2003" actId="1076"/>
        <pc:sldMkLst>
          <pc:docMk/>
          <pc:sldMk cId="2647334215" sldId="291"/>
        </pc:sldMkLst>
        <pc:spChg chg="add mod">
          <ac:chgData name="KINIL CERVERA, EYDER URIEL" userId="06648600-7774-4745-bcb3-fcece5e95f31" providerId="ADAL" clId="{745CA9EE-4333-4EE7-947C-F3AF5E26187A}" dt="2024-07-10T00:21:41.701" v="98"/>
          <ac:spMkLst>
            <pc:docMk/>
            <pc:sldMk cId="2647334215" sldId="291"/>
            <ac:spMk id="4" creationId="{D058531C-5323-747B-0375-949908612182}"/>
          </ac:spMkLst>
        </pc:spChg>
        <pc:spChg chg="add mod">
          <ac:chgData name="KINIL CERVERA, EYDER URIEL" userId="06648600-7774-4745-bcb3-fcece5e95f31" providerId="ADAL" clId="{745CA9EE-4333-4EE7-947C-F3AF5E26187A}" dt="2024-07-10T00:22:23.280" v="123"/>
          <ac:spMkLst>
            <pc:docMk/>
            <pc:sldMk cId="2647334215" sldId="291"/>
            <ac:spMk id="5" creationId="{2498E2E0-8451-2B92-22A3-A8C8E5BDCB01}"/>
          </ac:spMkLst>
        </pc:spChg>
        <pc:spChg chg="add del mod">
          <ac:chgData name="KINIL CERVERA, EYDER URIEL" userId="06648600-7774-4745-bcb3-fcece5e95f31" providerId="ADAL" clId="{745CA9EE-4333-4EE7-947C-F3AF5E26187A}" dt="2024-07-10T00:22:42.434" v="133" actId="1035"/>
          <ac:spMkLst>
            <pc:docMk/>
            <pc:sldMk cId="2647334215" sldId="291"/>
            <ac:spMk id="11" creationId="{097F100C-EB67-43E8-ADE3-03F346F57958}"/>
          </ac:spMkLst>
        </pc:spChg>
        <pc:picChg chg="mod">
          <ac:chgData name="KINIL CERVERA, EYDER URIEL" userId="06648600-7774-4745-bcb3-fcece5e95f31" providerId="ADAL" clId="{745CA9EE-4333-4EE7-947C-F3AF5E26187A}" dt="2024-07-10T00:22:04.727" v="119" actId="1036"/>
          <ac:picMkLst>
            <pc:docMk/>
            <pc:sldMk cId="2647334215" sldId="291"/>
            <ac:picMk id="8" creationId="{EE92D19B-75C6-57F5-5B15-13AD1E13ACF0}"/>
          </ac:picMkLst>
        </pc:picChg>
        <pc:picChg chg="mod">
          <ac:chgData name="KINIL CERVERA, EYDER URIEL" userId="06648600-7774-4745-bcb3-fcece5e95f31" providerId="ADAL" clId="{745CA9EE-4333-4EE7-947C-F3AF5E26187A}" dt="2024-07-10T00:22:04.727" v="119" actId="1036"/>
          <ac:picMkLst>
            <pc:docMk/>
            <pc:sldMk cId="2647334215" sldId="291"/>
            <ac:picMk id="10" creationId="{41CA1D81-A153-CEE8-7F67-B4283227A29A}"/>
          </ac:picMkLst>
        </pc:picChg>
        <pc:picChg chg="mod">
          <ac:chgData name="KINIL CERVERA, EYDER URIEL" userId="06648600-7774-4745-bcb3-fcece5e95f31" providerId="ADAL" clId="{745CA9EE-4333-4EE7-947C-F3AF5E26187A}" dt="2024-07-10T00:22:04.727" v="119" actId="1036"/>
          <ac:picMkLst>
            <pc:docMk/>
            <pc:sldMk cId="2647334215" sldId="291"/>
            <ac:picMk id="12" creationId="{80FF9586-9FA7-0177-B25D-ABEA1F8043E6}"/>
          </ac:picMkLst>
        </pc:picChg>
        <pc:picChg chg="mod">
          <ac:chgData name="KINIL CERVERA, EYDER URIEL" userId="06648600-7774-4745-bcb3-fcece5e95f31" providerId="ADAL" clId="{745CA9EE-4333-4EE7-947C-F3AF5E26187A}" dt="2024-07-10T01:49:35.014" v="2003" actId="1076"/>
          <ac:picMkLst>
            <pc:docMk/>
            <pc:sldMk cId="2647334215" sldId="291"/>
            <ac:picMk id="1032" creationId="{853EF176-49E6-E032-177C-BB0914A7D5B5}"/>
          </ac:picMkLst>
        </pc:picChg>
      </pc:sldChg>
      <pc:sldChg chg="addSp delSp modSp mod">
        <pc:chgData name="KINIL CERVERA, EYDER URIEL" userId="06648600-7774-4745-bcb3-fcece5e95f31" providerId="ADAL" clId="{745CA9EE-4333-4EE7-947C-F3AF5E26187A}" dt="2024-07-10T00:24:05.532" v="246" actId="20577"/>
        <pc:sldMkLst>
          <pc:docMk/>
          <pc:sldMk cId="2551447911" sldId="292"/>
        </pc:sldMkLst>
        <pc:spChg chg="add mod">
          <ac:chgData name="KINIL CERVERA, EYDER URIEL" userId="06648600-7774-4745-bcb3-fcece5e95f31" providerId="ADAL" clId="{745CA9EE-4333-4EE7-947C-F3AF5E26187A}" dt="2024-07-10T00:24:05.532" v="246" actId="20577"/>
          <ac:spMkLst>
            <pc:docMk/>
            <pc:sldMk cId="2551447911" sldId="292"/>
            <ac:spMk id="4" creationId="{C9F6EA8A-DA38-09FF-5489-E356333D6581}"/>
          </ac:spMkLst>
        </pc:spChg>
        <pc:spChg chg="add mod">
          <ac:chgData name="KINIL CERVERA, EYDER URIEL" userId="06648600-7774-4745-bcb3-fcece5e95f31" providerId="ADAL" clId="{745CA9EE-4333-4EE7-947C-F3AF5E26187A}" dt="2024-07-10T00:23:45.091" v="200"/>
          <ac:spMkLst>
            <pc:docMk/>
            <pc:sldMk cId="2551447911" sldId="292"/>
            <ac:spMk id="9" creationId="{2C37D15F-EA72-AA9B-B47D-5DD62FF80D83}"/>
          </ac:spMkLst>
        </pc:spChg>
        <pc:spChg chg="del">
          <ac:chgData name="KINIL CERVERA, EYDER URIEL" userId="06648600-7774-4745-bcb3-fcece5e95f31" providerId="ADAL" clId="{745CA9EE-4333-4EE7-947C-F3AF5E26187A}" dt="2024-07-10T00:23:37.198" v="199" actId="478"/>
          <ac:spMkLst>
            <pc:docMk/>
            <pc:sldMk cId="2551447911" sldId="292"/>
            <ac:spMk id="11" creationId="{097F100C-EB67-43E8-ADE3-03F346F57958}"/>
          </ac:spMkLst>
        </pc:spChg>
        <pc:picChg chg="mod">
          <ac:chgData name="KINIL CERVERA, EYDER URIEL" userId="06648600-7774-4745-bcb3-fcece5e95f31" providerId="ADAL" clId="{745CA9EE-4333-4EE7-947C-F3AF5E26187A}" dt="2024-07-10T00:23:56.001" v="229" actId="1036"/>
          <ac:picMkLst>
            <pc:docMk/>
            <pc:sldMk cId="2551447911" sldId="292"/>
            <ac:picMk id="6" creationId="{1A28CBDF-B468-04B6-49D1-5B6E70F9D9A0}"/>
          </ac:picMkLst>
        </pc:picChg>
        <pc:picChg chg="mod">
          <ac:chgData name="KINIL CERVERA, EYDER URIEL" userId="06648600-7774-4745-bcb3-fcece5e95f31" providerId="ADAL" clId="{745CA9EE-4333-4EE7-947C-F3AF5E26187A}" dt="2024-07-10T00:23:56.001" v="229" actId="1036"/>
          <ac:picMkLst>
            <pc:docMk/>
            <pc:sldMk cId="2551447911" sldId="292"/>
            <ac:picMk id="8" creationId="{7815D774-FA68-CBC6-079C-4C747FA5DC89}"/>
          </ac:picMkLst>
        </pc:picChg>
        <pc:picChg chg="mod">
          <ac:chgData name="KINIL CERVERA, EYDER URIEL" userId="06648600-7774-4745-bcb3-fcece5e95f31" providerId="ADAL" clId="{745CA9EE-4333-4EE7-947C-F3AF5E26187A}" dt="2024-07-10T00:23:56.001" v="229" actId="1036"/>
          <ac:picMkLst>
            <pc:docMk/>
            <pc:sldMk cId="2551447911" sldId="292"/>
            <ac:picMk id="12" creationId="{2933E68E-969C-F631-0987-4460AE230938}"/>
          </ac:picMkLst>
        </pc:picChg>
      </pc:sldChg>
      <pc:sldChg chg="addSp delSp modSp mod">
        <pc:chgData name="KINIL CERVERA, EYDER URIEL" userId="06648600-7774-4745-bcb3-fcece5e95f31" providerId="ADAL" clId="{745CA9EE-4333-4EE7-947C-F3AF5E26187A}" dt="2024-07-10T00:24:40.090" v="250"/>
        <pc:sldMkLst>
          <pc:docMk/>
          <pc:sldMk cId="3891013146" sldId="293"/>
        </pc:sldMkLst>
        <pc:spChg chg="add mod">
          <ac:chgData name="KINIL CERVERA, EYDER URIEL" userId="06648600-7774-4745-bcb3-fcece5e95f31" providerId="ADAL" clId="{745CA9EE-4333-4EE7-947C-F3AF5E26187A}" dt="2024-07-10T00:24:40.090" v="250"/>
          <ac:spMkLst>
            <pc:docMk/>
            <pc:sldMk cId="3891013146" sldId="293"/>
            <ac:spMk id="4" creationId="{1E5AA088-06D8-F30A-6331-DADC31EC88EA}"/>
          </ac:spMkLst>
        </pc:spChg>
        <pc:spChg chg="del">
          <ac:chgData name="KINIL CERVERA, EYDER URIEL" userId="06648600-7774-4745-bcb3-fcece5e95f31" providerId="ADAL" clId="{745CA9EE-4333-4EE7-947C-F3AF5E26187A}" dt="2024-07-10T00:24:39.380" v="249" actId="478"/>
          <ac:spMkLst>
            <pc:docMk/>
            <pc:sldMk cId="3891013146" sldId="293"/>
            <ac:spMk id="11" creationId="{097F100C-EB67-43E8-ADE3-03F346F57958}"/>
          </ac:spMkLst>
        </pc:spChg>
      </pc:sldChg>
      <pc:sldChg chg="addSp delSp modSp mod">
        <pc:chgData name="KINIL CERVERA, EYDER URIEL" userId="06648600-7774-4745-bcb3-fcece5e95f31" providerId="ADAL" clId="{745CA9EE-4333-4EE7-947C-F3AF5E26187A}" dt="2024-07-10T00:24:35.056" v="248"/>
        <pc:sldMkLst>
          <pc:docMk/>
          <pc:sldMk cId="352618821" sldId="294"/>
        </pc:sldMkLst>
        <pc:spChg chg="add mod">
          <ac:chgData name="KINIL CERVERA, EYDER URIEL" userId="06648600-7774-4745-bcb3-fcece5e95f31" providerId="ADAL" clId="{745CA9EE-4333-4EE7-947C-F3AF5E26187A}" dt="2024-07-10T00:24:35.056" v="248"/>
          <ac:spMkLst>
            <pc:docMk/>
            <pc:sldMk cId="352618821" sldId="294"/>
            <ac:spMk id="4" creationId="{E16205A7-9C42-D22A-07E1-D3AB4B662CBC}"/>
          </ac:spMkLst>
        </pc:spChg>
        <pc:spChg chg="del">
          <ac:chgData name="KINIL CERVERA, EYDER URIEL" userId="06648600-7774-4745-bcb3-fcece5e95f31" providerId="ADAL" clId="{745CA9EE-4333-4EE7-947C-F3AF5E26187A}" dt="2024-07-10T00:24:29.202" v="247" actId="478"/>
          <ac:spMkLst>
            <pc:docMk/>
            <pc:sldMk cId="352618821" sldId="294"/>
            <ac:spMk id="11" creationId="{097F100C-EB67-43E8-ADE3-03F346F57958}"/>
          </ac:spMkLst>
        </pc:spChg>
      </pc:sldChg>
      <pc:sldChg chg="addSp delSp modSp mod">
        <pc:chgData name="KINIL CERVERA, EYDER URIEL" userId="06648600-7774-4745-bcb3-fcece5e95f31" providerId="ADAL" clId="{745CA9EE-4333-4EE7-947C-F3AF5E26187A}" dt="2024-07-10T00:24:46.919" v="252"/>
        <pc:sldMkLst>
          <pc:docMk/>
          <pc:sldMk cId="1602719460" sldId="295"/>
        </pc:sldMkLst>
        <pc:spChg chg="del">
          <ac:chgData name="KINIL CERVERA, EYDER URIEL" userId="06648600-7774-4745-bcb3-fcece5e95f31" providerId="ADAL" clId="{745CA9EE-4333-4EE7-947C-F3AF5E26187A}" dt="2024-07-10T00:24:46.128" v="251" actId="478"/>
          <ac:spMkLst>
            <pc:docMk/>
            <pc:sldMk cId="1602719460" sldId="295"/>
            <ac:spMk id="4" creationId="{1FA4ABC3-FCAE-BDD8-2490-93E721D68CFD}"/>
          </ac:spMkLst>
        </pc:spChg>
        <pc:spChg chg="add mod">
          <ac:chgData name="KINIL CERVERA, EYDER URIEL" userId="06648600-7774-4745-bcb3-fcece5e95f31" providerId="ADAL" clId="{745CA9EE-4333-4EE7-947C-F3AF5E26187A}" dt="2024-07-10T00:24:46.919" v="252"/>
          <ac:spMkLst>
            <pc:docMk/>
            <pc:sldMk cId="1602719460" sldId="295"/>
            <ac:spMk id="6" creationId="{AC821CC3-6150-C364-5703-6039E8FD7AAF}"/>
          </ac:spMkLst>
        </pc:spChg>
      </pc:sldChg>
      <pc:sldChg chg="modSp mod">
        <pc:chgData name="KINIL CERVERA, EYDER URIEL" userId="06648600-7774-4745-bcb3-fcece5e95f31" providerId="ADAL" clId="{745CA9EE-4333-4EE7-947C-F3AF5E26187A}" dt="2024-07-10T00:44:05.462" v="1021" actId="20577"/>
        <pc:sldMkLst>
          <pc:docMk/>
          <pc:sldMk cId="3409535125" sldId="296"/>
        </pc:sldMkLst>
        <pc:spChg chg="mod">
          <ac:chgData name="KINIL CERVERA, EYDER URIEL" userId="06648600-7774-4745-bcb3-fcece5e95f31" providerId="ADAL" clId="{745CA9EE-4333-4EE7-947C-F3AF5E26187A}" dt="2024-07-10T00:44:05.462" v="1021" actId="20577"/>
          <ac:spMkLst>
            <pc:docMk/>
            <pc:sldMk cId="3409535125" sldId="296"/>
            <ac:spMk id="10" creationId="{A584DE31-4888-4B79-83EC-E10912947344}"/>
          </ac:spMkLst>
        </pc:spChg>
      </pc:sldChg>
      <pc:sldChg chg="modSp add mod">
        <pc:chgData name="KINIL CERVERA, EYDER URIEL" userId="06648600-7774-4745-bcb3-fcece5e95f31" providerId="ADAL" clId="{745CA9EE-4333-4EE7-947C-F3AF5E26187A}" dt="2024-07-10T00:20:56.157" v="45" actId="20577"/>
        <pc:sldMkLst>
          <pc:docMk/>
          <pc:sldMk cId="3527070394" sldId="297"/>
        </pc:sldMkLst>
        <pc:spChg chg="mod">
          <ac:chgData name="KINIL CERVERA, EYDER URIEL" userId="06648600-7774-4745-bcb3-fcece5e95f31" providerId="ADAL" clId="{745CA9EE-4333-4EE7-947C-F3AF5E26187A}" dt="2024-07-10T00:20:56.157" v="45" actId="20577"/>
          <ac:spMkLst>
            <pc:docMk/>
            <pc:sldMk cId="3527070394" sldId="297"/>
            <ac:spMk id="4" creationId="{EA361163-B939-0DDE-38C7-840D19498C04}"/>
          </ac:spMkLst>
        </pc:spChg>
      </pc:sldChg>
      <pc:sldChg chg="delSp modSp add del mod modShow">
        <pc:chgData name="KINIL CERVERA, EYDER URIEL" userId="06648600-7774-4745-bcb3-fcece5e95f31" providerId="ADAL" clId="{745CA9EE-4333-4EE7-947C-F3AF5E26187A}" dt="2024-07-10T01:58:06.023" v="2707" actId="47"/>
        <pc:sldMkLst>
          <pc:docMk/>
          <pc:sldMk cId="3493298694" sldId="298"/>
        </pc:sldMkLst>
        <pc:spChg chg="mod">
          <ac:chgData name="KINIL CERVERA, EYDER URIEL" userId="06648600-7774-4745-bcb3-fcece5e95f31" providerId="ADAL" clId="{745CA9EE-4333-4EE7-947C-F3AF5E26187A}" dt="2024-07-10T00:48:46.812" v="1513" actId="20577"/>
          <ac:spMkLst>
            <pc:docMk/>
            <pc:sldMk cId="3493298694" sldId="298"/>
            <ac:spMk id="10" creationId="{A584DE31-4888-4B79-83EC-E10912947344}"/>
          </ac:spMkLst>
        </pc:spChg>
        <pc:spChg chg="mod">
          <ac:chgData name="KINIL CERVERA, EYDER URIEL" userId="06648600-7774-4745-bcb3-fcece5e95f31" providerId="ADAL" clId="{745CA9EE-4333-4EE7-947C-F3AF5E26187A}" dt="2024-07-10T00:45:22.782" v="1031" actId="20577"/>
          <ac:spMkLst>
            <pc:docMk/>
            <pc:sldMk cId="3493298694" sldId="298"/>
            <ac:spMk id="11" creationId="{097F100C-EB67-43E8-ADE3-03F346F57958}"/>
          </ac:spMkLst>
        </pc:spChg>
        <pc:picChg chg="del">
          <ac:chgData name="KINIL CERVERA, EYDER URIEL" userId="06648600-7774-4745-bcb3-fcece5e95f31" providerId="ADAL" clId="{745CA9EE-4333-4EE7-947C-F3AF5E26187A}" dt="2024-07-10T00:45:30.094" v="1033" actId="478"/>
          <ac:picMkLst>
            <pc:docMk/>
            <pc:sldMk cId="3493298694" sldId="298"/>
            <ac:picMk id="2" creationId="{0AC8B287-0392-FF3E-1AB4-A891180CB38D}"/>
          </ac:picMkLst>
        </pc:picChg>
        <pc:picChg chg="del">
          <ac:chgData name="KINIL CERVERA, EYDER URIEL" userId="06648600-7774-4745-bcb3-fcece5e95f31" providerId="ADAL" clId="{745CA9EE-4333-4EE7-947C-F3AF5E26187A}" dt="2024-07-10T00:45:31.395" v="1034" actId="478"/>
          <ac:picMkLst>
            <pc:docMk/>
            <pc:sldMk cId="3493298694" sldId="298"/>
            <ac:picMk id="1030" creationId="{A4395BCB-68A9-DA24-ED5D-C76A6796C647}"/>
          </ac:picMkLst>
        </pc:picChg>
      </pc:sldChg>
      <pc:sldChg chg="addSp delSp modSp add mod ord modNotesTx">
        <pc:chgData name="KINIL CERVERA, EYDER URIEL" userId="06648600-7774-4745-bcb3-fcece5e95f31" providerId="ADAL" clId="{745CA9EE-4333-4EE7-947C-F3AF5E26187A}" dt="2024-07-10T01:57:39.206" v="2705" actId="1076"/>
        <pc:sldMkLst>
          <pc:docMk/>
          <pc:sldMk cId="3771313398" sldId="299"/>
        </pc:sldMkLst>
        <pc:spChg chg="del">
          <ac:chgData name="KINIL CERVERA, EYDER URIEL" userId="06648600-7774-4745-bcb3-fcece5e95f31" providerId="ADAL" clId="{745CA9EE-4333-4EE7-947C-F3AF5E26187A}" dt="2024-07-10T01:02:46.961" v="1827" actId="478"/>
          <ac:spMkLst>
            <pc:docMk/>
            <pc:sldMk cId="3771313398" sldId="299"/>
            <ac:spMk id="2" creationId="{0F19F578-8940-7DDF-B6B2-42221BE9B990}"/>
          </ac:spMkLst>
        </pc:spChg>
        <pc:picChg chg="add mod">
          <ac:chgData name="KINIL CERVERA, EYDER URIEL" userId="06648600-7774-4745-bcb3-fcece5e95f31" providerId="ADAL" clId="{745CA9EE-4333-4EE7-947C-F3AF5E26187A}" dt="2024-07-10T01:57:39.206" v="2705" actId="1076"/>
          <ac:picMkLst>
            <pc:docMk/>
            <pc:sldMk cId="3771313398" sldId="299"/>
            <ac:picMk id="3" creationId="{7AD28F90-C2E3-B948-73AC-8818EFD45780}"/>
          </ac:picMkLst>
        </pc:picChg>
        <pc:picChg chg="add mod">
          <ac:chgData name="KINIL CERVERA, EYDER URIEL" userId="06648600-7774-4745-bcb3-fcece5e95f31" providerId="ADAL" clId="{745CA9EE-4333-4EE7-947C-F3AF5E26187A}" dt="2024-07-10T01:57:35.588" v="2704" actId="1076"/>
          <ac:picMkLst>
            <pc:docMk/>
            <pc:sldMk cId="3771313398" sldId="299"/>
            <ac:picMk id="5" creationId="{554CAB91-98EF-566A-D487-4FC719993DD8}"/>
          </ac:picMkLst>
        </pc:picChg>
        <pc:picChg chg="mod">
          <ac:chgData name="KINIL CERVERA, EYDER URIEL" userId="06648600-7774-4745-bcb3-fcece5e95f31" providerId="ADAL" clId="{745CA9EE-4333-4EE7-947C-F3AF5E26187A}" dt="2024-07-10T01:57:33.303" v="2703" actId="1076"/>
          <ac:picMkLst>
            <pc:docMk/>
            <pc:sldMk cId="3771313398" sldId="299"/>
            <ac:picMk id="9" creationId="{8E7D5F2A-212E-BCEC-7954-2D2D1928112A}"/>
          </ac:picMkLst>
        </pc:picChg>
        <pc:picChg chg="del">
          <ac:chgData name="KINIL CERVERA, EYDER URIEL" userId="06648600-7774-4745-bcb3-fcece5e95f31" providerId="ADAL" clId="{745CA9EE-4333-4EE7-947C-F3AF5E26187A}" dt="2024-07-10T01:02:50.460" v="1829" actId="478"/>
          <ac:picMkLst>
            <pc:docMk/>
            <pc:sldMk cId="3771313398" sldId="299"/>
            <ac:picMk id="1026" creationId="{1C803EFC-CA5B-1A3F-FFCA-A9556A0C66C7}"/>
          </ac:picMkLst>
        </pc:picChg>
      </pc:sldChg>
      <pc:sldChg chg="addSp delSp modSp add mod">
        <pc:chgData name="KINIL CERVERA, EYDER URIEL" userId="06648600-7774-4745-bcb3-fcece5e95f31" providerId="ADAL" clId="{745CA9EE-4333-4EE7-947C-F3AF5E26187A}" dt="2024-07-10T01:55:30.671" v="2699" actId="20577"/>
        <pc:sldMkLst>
          <pc:docMk/>
          <pc:sldMk cId="1574502478" sldId="300"/>
        </pc:sldMkLst>
        <pc:spChg chg="add mod">
          <ac:chgData name="KINIL CERVERA, EYDER URIEL" userId="06648600-7774-4745-bcb3-fcece5e95f31" providerId="ADAL" clId="{745CA9EE-4333-4EE7-947C-F3AF5E26187A}" dt="2024-07-10T01:55:30.671" v="2699" actId="20577"/>
          <ac:spMkLst>
            <pc:docMk/>
            <pc:sldMk cId="1574502478" sldId="300"/>
            <ac:spMk id="4" creationId="{E7D9AB57-B094-F796-BD79-BBC4D1354CEA}"/>
          </ac:spMkLst>
        </pc:spChg>
        <pc:spChg chg="mod">
          <ac:chgData name="KINIL CERVERA, EYDER URIEL" userId="06648600-7774-4745-bcb3-fcece5e95f31" providerId="ADAL" clId="{745CA9EE-4333-4EE7-947C-F3AF5E26187A}" dt="2024-07-10T01:51:38.770" v="2039" actId="20577"/>
          <ac:spMkLst>
            <pc:docMk/>
            <pc:sldMk cId="1574502478" sldId="300"/>
            <ac:spMk id="6" creationId="{AC821CC3-6150-C364-5703-6039E8FD7AAF}"/>
          </ac:spMkLst>
        </pc:spChg>
        <pc:picChg chg="del">
          <ac:chgData name="KINIL CERVERA, EYDER URIEL" userId="06648600-7774-4745-bcb3-fcece5e95f31" providerId="ADAL" clId="{745CA9EE-4333-4EE7-947C-F3AF5E26187A}" dt="2024-07-10T01:55:06.758" v="2689" actId="478"/>
          <ac:picMkLst>
            <pc:docMk/>
            <pc:sldMk cId="1574502478" sldId="300"/>
            <ac:picMk id="2" creationId="{E1AAB4F4-D585-19A4-FEA9-7A9810EE8790}"/>
          </ac:picMkLst>
        </pc:picChg>
        <pc:picChg chg="del">
          <ac:chgData name="KINIL CERVERA, EYDER URIEL" userId="06648600-7774-4745-bcb3-fcece5e95f31" providerId="ADAL" clId="{745CA9EE-4333-4EE7-947C-F3AF5E26187A}" dt="2024-07-10T01:51:21.936" v="2005" actId="478"/>
          <ac:picMkLst>
            <pc:docMk/>
            <pc:sldMk cId="1574502478" sldId="300"/>
            <ac:picMk id="5" creationId="{F36F7772-3BDD-6A25-95BE-96988B1EDF93}"/>
          </ac:picMkLst>
        </pc:picChg>
        <pc:picChg chg="add mod">
          <ac:chgData name="KINIL CERVERA, EYDER URIEL" userId="06648600-7774-4745-bcb3-fcece5e95f31" providerId="ADAL" clId="{745CA9EE-4333-4EE7-947C-F3AF5E26187A}" dt="2024-07-10T01:55:13.236" v="2690"/>
          <ac:picMkLst>
            <pc:docMk/>
            <pc:sldMk cId="1574502478" sldId="300"/>
            <ac:picMk id="8" creationId="{079CC613-AC4B-038B-D1A4-89148CEB2EE3}"/>
          </ac:picMkLst>
        </pc:picChg>
        <pc:picChg chg="del">
          <ac:chgData name="KINIL CERVERA, EYDER URIEL" userId="06648600-7774-4745-bcb3-fcece5e95f31" providerId="ADAL" clId="{745CA9EE-4333-4EE7-947C-F3AF5E26187A}" dt="2024-07-10T01:51:23.249" v="2006" actId="478"/>
          <ac:picMkLst>
            <pc:docMk/>
            <pc:sldMk cId="1574502478" sldId="300"/>
            <ac:picMk id="9" creationId="{DA9D4FA0-1DA4-FD1C-764D-3078B51604C4}"/>
          </ac:picMkLst>
        </pc:picChg>
      </pc:sldChg>
    </pc:docChg>
  </pc:docChgLst>
  <pc:docChgLst>
    <pc:chgData name="ABARCA JIMENEZ, HUGO FERNANDO" userId="945250e2-4781-4b08-9459-35db40949bdb" providerId="ADAL" clId="{37EF0065-E8F9-429F-B035-1C5AFC5ABC10}"/>
    <pc:docChg chg="undo custSel addSld modSld">
      <pc:chgData name="ABARCA JIMENEZ, HUGO FERNANDO" userId="945250e2-4781-4b08-9459-35db40949bdb" providerId="ADAL" clId="{37EF0065-E8F9-429F-B035-1C5AFC5ABC10}" dt="2023-10-31T06:56:01.229" v="391" actId="20577"/>
      <pc:docMkLst>
        <pc:docMk/>
      </pc:docMkLst>
      <pc:sldChg chg="addSp modSp mod">
        <pc:chgData name="ABARCA JIMENEZ, HUGO FERNANDO" userId="945250e2-4781-4b08-9459-35db40949bdb" providerId="ADAL" clId="{37EF0065-E8F9-429F-B035-1C5AFC5ABC10}" dt="2023-10-30T02:25:04.534" v="16" actId="1076"/>
        <pc:sldMkLst>
          <pc:docMk/>
          <pc:sldMk cId="3362742318" sldId="275"/>
        </pc:sldMkLst>
        <pc:spChg chg="mod">
          <ac:chgData name="ABARCA JIMENEZ, HUGO FERNANDO" userId="945250e2-4781-4b08-9459-35db40949bdb" providerId="ADAL" clId="{37EF0065-E8F9-429F-B035-1C5AFC5ABC10}" dt="2023-10-30T02:25:04.534" v="16" actId="1076"/>
          <ac:spMkLst>
            <pc:docMk/>
            <pc:sldMk cId="3362742318" sldId="275"/>
            <ac:spMk id="2" creationId="{67F7747F-678A-A9A8-EE79-DBAB6DD64436}"/>
          </ac:spMkLst>
        </pc:spChg>
        <pc:spChg chg="add mod">
          <ac:chgData name="ABARCA JIMENEZ, HUGO FERNANDO" userId="945250e2-4781-4b08-9459-35db40949bdb" providerId="ADAL" clId="{37EF0065-E8F9-429F-B035-1C5AFC5ABC10}" dt="2023-10-30T00:13:51.356" v="15" actId="14100"/>
          <ac:spMkLst>
            <pc:docMk/>
            <pc:sldMk cId="3362742318" sldId="275"/>
            <ac:spMk id="4" creationId="{95E037FC-D4CF-7DBF-800A-3C1A0656F869}"/>
          </ac:spMkLst>
        </pc:spChg>
      </pc:sldChg>
      <pc:sldChg chg="addSp delSp modSp new mod">
        <pc:chgData name="ABARCA JIMENEZ, HUGO FERNANDO" userId="945250e2-4781-4b08-9459-35db40949bdb" providerId="ADAL" clId="{37EF0065-E8F9-429F-B035-1C5AFC5ABC10}" dt="2023-10-30T02:39:11.107" v="28" actId="207"/>
        <pc:sldMkLst>
          <pc:docMk/>
          <pc:sldMk cId="1472500064" sldId="276"/>
        </pc:sldMkLst>
        <pc:spChg chg="del">
          <ac:chgData name="ABARCA JIMENEZ, HUGO FERNANDO" userId="945250e2-4781-4b08-9459-35db40949bdb" providerId="ADAL" clId="{37EF0065-E8F9-429F-B035-1C5AFC5ABC10}" dt="2023-10-30T02:32:21.072" v="19" actId="478"/>
          <ac:spMkLst>
            <pc:docMk/>
            <pc:sldMk cId="1472500064" sldId="276"/>
            <ac:spMk id="2" creationId="{7E96D30A-97C1-AE38-5299-4A419A6F5333}"/>
          </ac:spMkLst>
        </pc:spChg>
        <pc:spChg chg="del">
          <ac:chgData name="ABARCA JIMENEZ, HUGO FERNANDO" userId="945250e2-4781-4b08-9459-35db40949bdb" providerId="ADAL" clId="{37EF0065-E8F9-429F-B035-1C5AFC5ABC10}" dt="2023-10-30T02:31:16.120" v="18" actId="478"/>
          <ac:spMkLst>
            <pc:docMk/>
            <pc:sldMk cId="1472500064" sldId="276"/>
            <ac:spMk id="3" creationId="{EBB91709-EA53-2B82-4647-E7C63BC105A5}"/>
          </ac:spMkLst>
        </pc:spChg>
        <pc:spChg chg="add mod">
          <ac:chgData name="ABARCA JIMENEZ, HUGO FERNANDO" userId="945250e2-4781-4b08-9459-35db40949bdb" providerId="ADAL" clId="{37EF0065-E8F9-429F-B035-1C5AFC5ABC10}" dt="2023-10-30T02:32:24.514" v="21" actId="1076"/>
          <ac:spMkLst>
            <pc:docMk/>
            <pc:sldMk cId="1472500064" sldId="276"/>
            <ac:spMk id="5" creationId="{6ACAB0D3-4E19-128F-15BA-99BFF1D7010C}"/>
          </ac:spMkLst>
        </pc:spChg>
        <pc:spChg chg="add mod">
          <ac:chgData name="ABARCA JIMENEZ, HUGO FERNANDO" userId="945250e2-4781-4b08-9459-35db40949bdb" providerId="ADAL" clId="{37EF0065-E8F9-429F-B035-1C5AFC5ABC10}" dt="2023-10-30T02:32:35.005" v="23" actId="1076"/>
          <ac:spMkLst>
            <pc:docMk/>
            <pc:sldMk cId="1472500064" sldId="276"/>
            <ac:spMk id="7" creationId="{CF8E6857-A6EA-4789-47FC-FCAA55168CB2}"/>
          </ac:spMkLst>
        </pc:spChg>
        <pc:spChg chg="add mod">
          <ac:chgData name="ABARCA JIMENEZ, HUGO FERNANDO" userId="945250e2-4781-4b08-9459-35db40949bdb" providerId="ADAL" clId="{37EF0065-E8F9-429F-B035-1C5AFC5ABC10}" dt="2023-10-30T02:33:05.268" v="25" actId="1076"/>
          <ac:spMkLst>
            <pc:docMk/>
            <pc:sldMk cId="1472500064" sldId="276"/>
            <ac:spMk id="9" creationId="{E3BAC693-78BE-88EE-AB10-8277FE005750}"/>
          </ac:spMkLst>
        </pc:spChg>
        <pc:spChg chg="add mod">
          <ac:chgData name="ABARCA JIMENEZ, HUGO FERNANDO" userId="945250e2-4781-4b08-9459-35db40949bdb" providerId="ADAL" clId="{37EF0065-E8F9-429F-B035-1C5AFC5ABC10}" dt="2023-10-30T02:39:11.107" v="28" actId="207"/>
          <ac:spMkLst>
            <pc:docMk/>
            <pc:sldMk cId="1472500064" sldId="276"/>
            <ac:spMk id="11" creationId="{C1DC1593-6308-21DE-00D2-21E2E466544C}"/>
          </ac:spMkLst>
        </pc:spChg>
      </pc:sldChg>
      <pc:sldChg chg="addSp delSp modSp new mod">
        <pc:chgData name="ABARCA JIMENEZ, HUGO FERNANDO" userId="945250e2-4781-4b08-9459-35db40949bdb" providerId="ADAL" clId="{37EF0065-E8F9-429F-B035-1C5AFC5ABC10}" dt="2023-10-30T02:39:59.164" v="34" actId="14100"/>
        <pc:sldMkLst>
          <pc:docMk/>
          <pc:sldMk cId="3253512418" sldId="277"/>
        </pc:sldMkLst>
        <pc:spChg chg="del">
          <ac:chgData name="ABARCA JIMENEZ, HUGO FERNANDO" userId="945250e2-4781-4b08-9459-35db40949bdb" providerId="ADAL" clId="{37EF0065-E8F9-429F-B035-1C5AFC5ABC10}" dt="2023-10-30T02:39:52.313" v="31" actId="478"/>
          <ac:spMkLst>
            <pc:docMk/>
            <pc:sldMk cId="3253512418" sldId="277"/>
            <ac:spMk id="2" creationId="{8928487E-78BE-E853-5B18-30DC88C38649}"/>
          </ac:spMkLst>
        </pc:spChg>
        <pc:spChg chg="del">
          <ac:chgData name="ABARCA JIMENEZ, HUGO FERNANDO" userId="945250e2-4781-4b08-9459-35db40949bdb" providerId="ADAL" clId="{37EF0065-E8F9-429F-B035-1C5AFC5ABC10}" dt="2023-10-30T02:39:49.905" v="30" actId="478"/>
          <ac:spMkLst>
            <pc:docMk/>
            <pc:sldMk cId="3253512418" sldId="277"/>
            <ac:spMk id="3" creationId="{7CBAF1CE-7331-F411-020F-E3DBB5913102}"/>
          </ac:spMkLst>
        </pc:spChg>
        <pc:spChg chg="add mod">
          <ac:chgData name="ABARCA JIMENEZ, HUGO FERNANDO" userId="945250e2-4781-4b08-9459-35db40949bdb" providerId="ADAL" clId="{37EF0065-E8F9-429F-B035-1C5AFC5ABC10}" dt="2023-10-30T02:39:59.164" v="34" actId="14100"/>
          <ac:spMkLst>
            <pc:docMk/>
            <pc:sldMk cId="3253512418" sldId="277"/>
            <ac:spMk id="5" creationId="{E2EFF127-15A8-4F48-24C9-0B509D55DB49}"/>
          </ac:spMkLst>
        </pc:spChg>
      </pc:sldChg>
      <pc:sldChg chg="addSp delSp modSp new mod">
        <pc:chgData name="ABARCA JIMENEZ, HUGO FERNANDO" userId="945250e2-4781-4b08-9459-35db40949bdb" providerId="ADAL" clId="{37EF0065-E8F9-429F-B035-1C5AFC5ABC10}" dt="2023-10-30T02:41:00.921" v="40" actId="14100"/>
        <pc:sldMkLst>
          <pc:docMk/>
          <pc:sldMk cId="190684872" sldId="278"/>
        </pc:sldMkLst>
        <pc:spChg chg="del">
          <ac:chgData name="ABARCA JIMENEZ, HUGO FERNANDO" userId="945250e2-4781-4b08-9459-35db40949bdb" providerId="ADAL" clId="{37EF0065-E8F9-429F-B035-1C5AFC5ABC10}" dt="2023-10-30T02:40:52.031" v="37" actId="478"/>
          <ac:spMkLst>
            <pc:docMk/>
            <pc:sldMk cId="190684872" sldId="278"/>
            <ac:spMk id="2" creationId="{2A0DFE2E-5AB1-9809-EAED-2872700D83F0}"/>
          </ac:spMkLst>
        </pc:spChg>
        <pc:spChg chg="del">
          <ac:chgData name="ABARCA JIMENEZ, HUGO FERNANDO" userId="945250e2-4781-4b08-9459-35db40949bdb" providerId="ADAL" clId="{37EF0065-E8F9-429F-B035-1C5AFC5ABC10}" dt="2023-10-30T02:40:49.453" v="36" actId="478"/>
          <ac:spMkLst>
            <pc:docMk/>
            <pc:sldMk cId="190684872" sldId="278"/>
            <ac:spMk id="3" creationId="{09B2D5B0-33DD-A799-3700-73709B6885DB}"/>
          </ac:spMkLst>
        </pc:spChg>
        <pc:spChg chg="add mod">
          <ac:chgData name="ABARCA JIMENEZ, HUGO FERNANDO" userId="945250e2-4781-4b08-9459-35db40949bdb" providerId="ADAL" clId="{37EF0065-E8F9-429F-B035-1C5AFC5ABC10}" dt="2023-10-30T02:41:00.921" v="40" actId="14100"/>
          <ac:spMkLst>
            <pc:docMk/>
            <pc:sldMk cId="190684872" sldId="278"/>
            <ac:spMk id="5" creationId="{4ED47301-F117-588A-55FF-2BEF42932486}"/>
          </ac:spMkLst>
        </pc:spChg>
      </pc:sldChg>
      <pc:sldChg chg="addSp delSp modSp new mod">
        <pc:chgData name="ABARCA JIMENEZ, HUGO FERNANDO" userId="945250e2-4781-4b08-9459-35db40949bdb" providerId="ADAL" clId="{37EF0065-E8F9-429F-B035-1C5AFC5ABC10}" dt="2023-10-30T02:43:15.154" v="47" actId="1076"/>
        <pc:sldMkLst>
          <pc:docMk/>
          <pc:sldMk cId="1274238246" sldId="279"/>
        </pc:sldMkLst>
        <pc:spChg chg="del">
          <ac:chgData name="ABARCA JIMENEZ, HUGO FERNANDO" userId="945250e2-4781-4b08-9459-35db40949bdb" providerId="ADAL" clId="{37EF0065-E8F9-429F-B035-1C5AFC5ABC10}" dt="2023-10-30T02:43:03.387" v="43" actId="478"/>
          <ac:spMkLst>
            <pc:docMk/>
            <pc:sldMk cId="1274238246" sldId="279"/>
            <ac:spMk id="2" creationId="{391322EB-9164-6519-ABED-23691B3B60DB}"/>
          </ac:spMkLst>
        </pc:spChg>
        <pc:spChg chg="del">
          <ac:chgData name="ABARCA JIMENEZ, HUGO FERNANDO" userId="945250e2-4781-4b08-9459-35db40949bdb" providerId="ADAL" clId="{37EF0065-E8F9-429F-B035-1C5AFC5ABC10}" dt="2023-10-30T02:43:00.446" v="42" actId="478"/>
          <ac:spMkLst>
            <pc:docMk/>
            <pc:sldMk cId="1274238246" sldId="279"/>
            <ac:spMk id="3" creationId="{38E8BF91-F279-6A41-F09A-A97B72FAF20E}"/>
          </ac:spMkLst>
        </pc:spChg>
        <pc:picChg chg="add mod">
          <ac:chgData name="ABARCA JIMENEZ, HUGO FERNANDO" userId="945250e2-4781-4b08-9459-35db40949bdb" providerId="ADAL" clId="{37EF0065-E8F9-429F-B035-1C5AFC5ABC10}" dt="2023-10-30T02:43:15.154" v="47" actId="1076"/>
          <ac:picMkLst>
            <pc:docMk/>
            <pc:sldMk cId="1274238246" sldId="279"/>
            <ac:picMk id="5" creationId="{B47B8331-49E1-835E-CE0B-252350BB7FE7}"/>
          </ac:picMkLst>
        </pc:picChg>
      </pc:sldChg>
      <pc:sldChg chg="addSp delSp modSp new mod">
        <pc:chgData name="ABARCA JIMENEZ, HUGO FERNANDO" userId="945250e2-4781-4b08-9459-35db40949bdb" providerId="ADAL" clId="{37EF0065-E8F9-429F-B035-1C5AFC5ABC10}" dt="2023-10-30T02:47:49.651" v="63" actId="1076"/>
        <pc:sldMkLst>
          <pc:docMk/>
          <pc:sldMk cId="1521167055" sldId="280"/>
        </pc:sldMkLst>
        <pc:spChg chg="del">
          <ac:chgData name="ABARCA JIMENEZ, HUGO FERNANDO" userId="945250e2-4781-4b08-9459-35db40949bdb" providerId="ADAL" clId="{37EF0065-E8F9-429F-B035-1C5AFC5ABC10}" dt="2023-10-30T02:44:01.512" v="50" actId="478"/>
          <ac:spMkLst>
            <pc:docMk/>
            <pc:sldMk cId="1521167055" sldId="280"/>
            <ac:spMk id="2" creationId="{84AF1F0F-B4C2-B0D3-B6D0-CF3E858E144D}"/>
          </ac:spMkLst>
        </pc:spChg>
        <pc:spChg chg="del">
          <ac:chgData name="ABARCA JIMENEZ, HUGO FERNANDO" userId="945250e2-4781-4b08-9459-35db40949bdb" providerId="ADAL" clId="{37EF0065-E8F9-429F-B035-1C5AFC5ABC10}" dt="2023-10-30T02:43:57.319" v="49" actId="478"/>
          <ac:spMkLst>
            <pc:docMk/>
            <pc:sldMk cId="1521167055" sldId="280"/>
            <ac:spMk id="3" creationId="{AB21E7B5-25E2-6AF7-91CA-1D944558273C}"/>
          </ac:spMkLst>
        </pc:spChg>
        <pc:spChg chg="add mod">
          <ac:chgData name="ABARCA JIMENEZ, HUGO FERNANDO" userId="945250e2-4781-4b08-9459-35db40949bdb" providerId="ADAL" clId="{37EF0065-E8F9-429F-B035-1C5AFC5ABC10}" dt="2023-10-30T02:46:17.807" v="54" actId="14100"/>
          <ac:spMkLst>
            <pc:docMk/>
            <pc:sldMk cId="1521167055" sldId="280"/>
            <ac:spMk id="5" creationId="{D26CA371-D901-7BEC-69BB-15EF2B1080E3}"/>
          </ac:spMkLst>
        </pc:spChg>
        <pc:spChg chg="add mod">
          <ac:chgData name="ABARCA JIMENEZ, HUGO FERNANDO" userId="945250e2-4781-4b08-9459-35db40949bdb" providerId="ADAL" clId="{37EF0065-E8F9-429F-B035-1C5AFC5ABC10}" dt="2023-10-30T02:47:35.788" v="60" actId="1076"/>
          <ac:spMkLst>
            <pc:docMk/>
            <pc:sldMk cId="1521167055" sldId="280"/>
            <ac:spMk id="7" creationId="{10C8BE77-2292-2022-92AE-8BE654FB5763}"/>
          </ac:spMkLst>
        </pc:spChg>
        <pc:spChg chg="add mod">
          <ac:chgData name="ABARCA JIMENEZ, HUGO FERNANDO" userId="945250e2-4781-4b08-9459-35db40949bdb" providerId="ADAL" clId="{37EF0065-E8F9-429F-B035-1C5AFC5ABC10}" dt="2023-10-30T02:47:49.651" v="63" actId="1076"/>
          <ac:spMkLst>
            <pc:docMk/>
            <pc:sldMk cId="1521167055" sldId="280"/>
            <ac:spMk id="9" creationId="{A66F3B63-39B2-A673-CA37-294150C637C3}"/>
          </ac:spMkLst>
        </pc:spChg>
      </pc:sldChg>
      <pc:sldChg chg="addSp delSp modSp new mod">
        <pc:chgData name="ABARCA JIMENEZ, HUGO FERNANDO" userId="945250e2-4781-4b08-9459-35db40949bdb" providerId="ADAL" clId="{37EF0065-E8F9-429F-B035-1C5AFC5ABC10}" dt="2023-10-30T02:59:38.515" v="92" actId="1076"/>
        <pc:sldMkLst>
          <pc:docMk/>
          <pc:sldMk cId="2318908208" sldId="281"/>
        </pc:sldMkLst>
        <pc:spChg chg="mod">
          <ac:chgData name="ABARCA JIMENEZ, HUGO FERNANDO" userId="945250e2-4781-4b08-9459-35db40949bdb" providerId="ADAL" clId="{37EF0065-E8F9-429F-B035-1C5AFC5ABC10}" dt="2023-10-30T02:52:27.701" v="67" actId="1076"/>
          <ac:spMkLst>
            <pc:docMk/>
            <pc:sldMk cId="2318908208" sldId="281"/>
            <ac:spMk id="2" creationId="{3BE8D8DC-D1B9-50AC-B750-C126A520C024}"/>
          </ac:spMkLst>
        </pc:spChg>
        <pc:spChg chg="del">
          <ac:chgData name="ABARCA JIMENEZ, HUGO FERNANDO" userId="945250e2-4781-4b08-9459-35db40949bdb" providerId="ADAL" clId="{37EF0065-E8F9-429F-B035-1C5AFC5ABC10}" dt="2023-10-30T02:52:21.538" v="65" actId="478"/>
          <ac:spMkLst>
            <pc:docMk/>
            <pc:sldMk cId="2318908208" sldId="281"/>
            <ac:spMk id="3" creationId="{6A42A8F5-20EB-5194-7BBB-8C31909947F4}"/>
          </ac:spMkLst>
        </pc:spChg>
        <pc:spChg chg="add mod">
          <ac:chgData name="ABARCA JIMENEZ, HUGO FERNANDO" userId="945250e2-4781-4b08-9459-35db40949bdb" providerId="ADAL" clId="{37EF0065-E8F9-429F-B035-1C5AFC5ABC10}" dt="2023-10-30T02:52:46.211" v="71" actId="20577"/>
          <ac:spMkLst>
            <pc:docMk/>
            <pc:sldMk cId="2318908208" sldId="281"/>
            <ac:spMk id="5" creationId="{B80D875E-DCA4-9560-FD62-C34936F36FC2}"/>
          </ac:spMkLst>
        </pc:spChg>
        <pc:spChg chg="add mod">
          <ac:chgData name="ABARCA JIMENEZ, HUGO FERNANDO" userId="945250e2-4781-4b08-9459-35db40949bdb" providerId="ADAL" clId="{37EF0065-E8F9-429F-B035-1C5AFC5ABC10}" dt="2023-10-30T02:56:45.758" v="85" actId="1076"/>
          <ac:spMkLst>
            <pc:docMk/>
            <pc:sldMk cId="2318908208" sldId="281"/>
            <ac:spMk id="7" creationId="{A25EA81E-B172-23C6-A70A-0FA191E38407}"/>
          </ac:spMkLst>
        </pc:spChg>
        <pc:spChg chg="add mod">
          <ac:chgData name="ABARCA JIMENEZ, HUGO FERNANDO" userId="945250e2-4781-4b08-9459-35db40949bdb" providerId="ADAL" clId="{37EF0065-E8F9-429F-B035-1C5AFC5ABC10}" dt="2023-10-30T02:59:38.515" v="92" actId="1076"/>
          <ac:spMkLst>
            <pc:docMk/>
            <pc:sldMk cId="2318908208" sldId="281"/>
            <ac:spMk id="9" creationId="{26FDC462-41A8-F448-C45C-4425B1040A4C}"/>
          </ac:spMkLst>
        </pc:spChg>
      </pc:sldChg>
      <pc:sldChg chg="addSp delSp modSp new mod">
        <pc:chgData name="ABARCA JIMENEZ, HUGO FERNANDO" userId="945250e2-4781-4b08-9459-35db40949bdb" providerId="ADAL" clId="{37EF0065-E8F9-429F-B035-1C5AFC5ABC10}" dt="2023-10-30T02:54:56.939" v="82" actId="14100"/>
        <pc:sldMkLst>
          <pc:docMk/>
          <pc:sldMk cId="2554442766" sldId="282"/>
        </pc:sldMkLst>
        <pc:spChg chg="del">
          <ac:chgData name="ABARCA JIMENEZ, HUGO FERNANDO" userId="945250e2-4781-4b08-9459-35db40949bdb" providerId="ADAL" clId="{37EF0065-E8F9-429F-B035-1C5AFC5ABC10}" dt="2023-10-30T02:53:33.635" v="74" actId="478"/>
          <ac:spMkLst>
            <pc:docMk/>
            <pc:sldMk cId="2554442766" sldId="282"/>
            <ac:spMk id="2" creationId="{00BB9E90-CED7-4A91-3822-67D59066AE55}"/>
          </ac:spMkLst>
        </pc:spChg>
        <pc:spChg chg="del">
          <ac:chgData name="ABARCA JIMENEZ, HUGO FERNANDO" userId="945250e2-4781-4b08-9459-35db40949bdb" providerId="ADAL" clId="{37EF0065-E8F9-429F-B035-1C5AFC5ABC10}" dt="2023-10-30T02:53:30.773" v="73" actId="478"/>
          <ac:spMkLst>
            <pc:docMk/>
            <pc:sldMk cId="2554442766" sldId="282"/>
            <ac:spMk id="3" creationId="{ADAF3C95-6031-7392-709D-474C2E2C1A00}"/>
          </ac:spMkLst>
        </pc:spChg>
        <pc:spChg chg="add mod">
          <ac:chgData name="ABARCA JIMENEZ, HUGO FERNANDO" userId="945250e2-4781-4b08-9459-35db40949bdb" providerId="ADAL" clId="{37EF0065-E8F9-429F-B035-1C5AFC5ABC10}" dt="2023-10-30T02:54:53.726" v="81" actId="1076"/>
          <ac:spMkLst>
            <pc:docMk/>
            <pc:sldMk cId="2554442766" sldId="282"/>
            <ac:spMk id="5" creationId="{10A63A0E-A758-A395-EEBC-C623F7D36417}"/>
          </ac:spMkLst>
        </pc:spChg>
        <pc:picChg chg="add mod">
          <ac:chgData name="ABARCA JIMENEZ, HUGO FERNANDO" userId="945250e2-4781-4b08-9459-35db40949bdb" providerId="ADAL" clId="{37EF0065-E8F9-429F-B035-1C5AFC5ABC10}" dt="2023-10-30T02:54:56.939" v="82" actId="14100"/>
          <ac:picMkLst>
            <pc:docMk/>
            <pc:sldMk cId="2554442766" sldId="282"/>
            <ac:picMk id="1026" creationId="{9F911E60-C5A5-8944-2B17-276E3AD2C238}"/>
          </ac:picMkLst>
        </pc:picChg>
      </pc:sldChg>
      <pc:sldChg chg="addSp delSp modSp new mod">
        <pc:chgData name="ABARCA JIMENEZ, HUGO FERNANDO" userId="945250e2-4781-4b08-9459-35db40949bdb" providerId="ADAL" clId="{37EF0065-E8F9-429F-B035-1C5AFC5ABC10}" dt="2023-10-30T03:12:00.261" v="102" actId="20577"/>
        <pc:sldMkLst>
          <pc:docMk/>
          <pc:sldMk cId="976092537" sldId="283"/>
        </pc:sldMkLst>
        <pc:spChg chg="del">
          <ac:chgData name="ABARCA JIMENEZ, HUGO FERNANDO" userId="945250e2-4781-4b08-9459-35db40949bdb" providerId="ADAL" clId="{37EF0065-E8F9-429F-B035-1C5AFC5ABC10}" dt="2023-10-30T03:11:19.771" v="95" actId="478"/>
          <ac:spMkLst>
            <pc:docMk/>
            <pc:sldMk cId="976092537" sldId="283"/>
            <ac:spMk id="2" creationId="{85CB9AE2-DDF7-586A-A0E9-FE550416E1A0}"/>
          </ac:spMkLst>
        </pc:spChg>
        <pc:spChg chg="del">
          <ac:chgData name="ABARCA JIMENEZ, HUGO FERNANDO" userId="945250e2-4781-4b08-9459-35db40949bdb" providerId="ADAL" clId="{37EF0065-E8F9-429F-B035-1C5AFC5ABC10}" dt="2023-10-30T03:11:17.435" v="94" actId="478"/>
          <ac:spMkLst>
            <pc:docMk/>
            <pc:sldMk cId="976092537" sldId="283"/>
            <ac:spMk id="3" creationId="{84032693-2A4A-F3DA-C313-DDB767A13D5E}"/>
          </ac:spMkLst>
        </pc:spChg>
        <pc:spChg chg="add mod">
          <ac:chgData name="ABARCA JIMENEZ, HUGO FERNANDO" userId="945250e2-4781-4b08-9459-35db40949bdb" providerId="ADAL" clId="{37EF0065-E8F9-429F-B035-1C5AFC5ABC10}" dt="2023-10-30T03:12:00.261" v="102" actId="20577"/>
          <ac:spMkLst>
            <pc:docMk/>
            <pc:sldMk cId="976092537" sldId="283"/>
            <ac:spMk id="5" creationId="{C6DBEA79-E363-8BFB-DF8D-E0E21D81AC29}"/>
          </ac:spMkLst>
        </pc:spChg>
      </pc:sldChg>
      <pc:sldChg chg="addSp delSp modSp new mod">
        <pc:chgData name="ABARCA JIMENEZ, HUGO FERNANDO" userId="945250e2-4781-4b08-9459-35db40949bdb" providerId="ADAL" clId="{37EF0065-E8F9-429F-B035-1C5AFC5ABC10}" dt="2023-10-30T03:13:31.194" v="113" actId="14100"/>
        <pc:sldMkLst>
          <pc:docMk/>
          <pc:sldMk cId="1788784130" sldId="284"/>
        </pc:sldMkLst>
        <pc:spChg chg="del">
          <ac:chgData name="ABARCA JIMENEZ, HUGO FERNANDO" userId="945250e2-4781-4b08-9459-35db40949bdb" providerId="ADAL" clId="{37EF0065-E8F9-429F-B035-1C5AFC5ABC10}" dt="2023-10-30T03:12:53.666" v="105" actId="478"/>
          <ac:spMkLst>
            <pc:docMk/>
            <pc:sldMk cId="1788784130" sldId="284"/>
            <ac:spMk id="2" creationId="{421CA705-D273-3078-037E-052948093B9F}"/>
          </ac:spMkLst>
        </pc:spChg>
        <pc:spChg chg="del">
          <ac:chgData name="ABARCA JIMENEZ, HUGO FERNANDO" userId="945250e2-4781-4b08-9459-35db40949bdb" providerId="ADAL" clId="{37EF0065-E8F9-429F-B035-1C5AFC5ABC10}" dt="2023-10-30T03:12:51.357" v="104" actId="478"/>
          <ac:spMkLst>
            <pc:docMk/>
            <pc:sldMk cId="1788784130" sldId="284"/>
            <ac:spMk id="3" creationId="{86613F83-AED6-EE42-7E02-855D89FC688C}"/>
          </ac:spMkLst>
        </pc:spChg>
        <pc:spChg chg="add mod">
          <ac:chgData name="ABARCA JIMENEZ, HUGO FERNANDO" userId="945250e2-4781-4b08-9459-35db40949bdb" providerId="ADAL" clId="{37EF0065-E8F9-429F-B035-1C5AFC5ABC10}" dt="2023-10-30T03:13:10.910" v="110" actId="1076"/>
          <ac:spMkLst>
            <pc:docMk/>
            <pc:sldMk cId="1788784130" sldId="284"/>
            <ac:spMk id="5" creationId="{B89BF159-BFB9-F88F-C8F1-9D2D161F041F}"/>
          </ac:spMkLst>
        </pc:spChg>
        <pc:spChg chg="add mod">
          <ac:chgData name="ABARCA JIMENEZ, HUGO FERNANDO" userId="945250e2-4781-4b08-9459-35db40949bdb" providerId="ADAL" clId="{37EF0065-E8F9-429F-B035-1C5AFC5ABC10}" dt="2023-10-30T03:13:31.194" v="113" actId="14100"/>
          <ac:spMkLst>
            <pc:docMk/>
            <pc:sldMk cId="1788784130" sldId="284"/>
            <ac:spMk id="7" creationId="{23430690-118F-FF1A-4DF0-BDF20E84E1EA}"/>
          </ac:spMkLst>
        </pc:spChg>
      </pc:sldChg>
      <pc:sldChg chg="addSp delSp modSp new mod">
        <pc:chgData name="ABARCA JIMENEZ, HUGO FERNANDO" userId="945250e2-4781-4b08-9459-35db40949bdb" providerId="ADAL" clId="{37EF0065-E8F9-429F-B035-1C5AFC5ABC10}" dt="2023-10-30T03:14:26.106" v="120" actId="1076"/>
        <pc:sldMkLst>
          <pc:docMk/>
          <pc:sldMk cId="3232260963" sldId="285"/>
        </pc:sldMkLst>
        <pc:spChg chg="del">
          <ac:chgData name="ABARCA JIMENEZ, HUGO FERNANDO" userId="945250e2-4781-4b08-9459-35db40949bdb" providerId="ADAL" clId="{37EF0065-E8F9-429F-B035-1C5AFC5ABC10}" dt="2023-10-30T03:14:16.045" v="116" actId="478"/>
          <ac:spMkLst>
            <pc:docMk/>
            <pc:sldMk cId="3232260963" sldId="285"/>
            <ac:spMk id="2" creationId="{48160E94-94E4-BE8E-250C-3B62840B5129}"/>
          </ac:spMkLst>
        </pc:spChg>
        <pc:spChg chg="del">
          <ac:chgData name="ABARCA JIMENEZ, HUGO FERNANDO" userId="945250e2-4781-4b08-9459-35db40949bdb" providerId="ADAL" clId="{37EF0065-E8F9-429F-B035-1C5AFC5ABC10}" dt="2023-10-30T03:14:13.302" v="115" actId="478"/>
          <ac:spMkLst>
            <pc:docMk/>
            <pc:sldMk cId="3232260963" sldId="285"/>
            <ac:spMk id="3" creationId="{F7D20B3E-6F6C-CD6C-6825-C614413DDD6D}"/>
          </ac:spMkLst>
        </pc:spChg>
        <pc:spChg chg="add mod">
          <ac:chgData name="ABARCA JIMENEZ, HUGO FERNANDO" userId="945250e2-4781-4b08-9459-35db40949bdb" providerId="ADAL" clId="{37EF0065-E8F9-429F-B035-1C5AFC5ABC10}" dt="2023-10-30T03:14:26.106" v="120" actId="1076"/>
          <ac:spMkLst>
            <pc:docMk/>
            <pc:sldMk cId="3232260963" sldId="285"/>
            <ac:spMk id="5" creationId="{8F3A9A77-8A7B-CDC9-4F18-1548B81980B2}"/>
          </ac:spMkLst>
        </pc:spChg>
      </pc:sldChg>
      <pc:sldChg chg="addSp delSp modSp new mod">
        <pc:chgData name="ABARCA JIMENEZ, HUGO FERNANDO" userId="945250e2-4781-4b08-9459-35db40949bdb" providerId="ADAL" clId="{37EF0065-E8F9-429F-B035-1C5AFC5ABC10}" dt="2023-10-30T03:34:18.068" v="151" actId="14100"/>
        <pc:sldMkLst>
          <pc:docMk/>
          <pc:sldMk cId="956226384" sldId="286"/>
        </pc:sldMkLst>
        <pc:spChg chg="mod">
          <ac:chgData name="ABARCA JIMENEZ, HUGO FERNANDO" userId="945250e2-4781-4b08-9459-35db40949bdb" providerId="ADAL" clId="{37EF0065-E8F9-429F-B035-1C5AFC5ABC10}" dt="2023-10-30T03:14:43.581" v="135" actId="20577"/>
          <ac:spMkLst>
            <pc:docMk/>
            <pc:sldMk cId="956226384" sldId="286"/>
            <ac:spMk id="2" creationId="{183F319E-7209-9EE0-8CAD-1F4A07B9E31F}"/>
          </ac:spMkLst>
        </pc:spChg>
        <pc:spChg chg="del">
          <ac:chgData name="ABARCA JIMENEZ, HUGO FERNANDO" userId="945250e2-4781-4b08-9459-35db40949bdb" providerId="ADAL" clId="{37EF0065-E8F9-429F-B035-1C5AFC5ABC10}" dt="2023-10-30T03:14:40.022" v="122" actId="478"/>
          <ac:spMkLst>
            <pc:docMk/>
            <pc:sldMk cId="956226384" sldId="286"/>
            <ac:spMk id="3" creationId="{AC10A24F-027D-337E-733C-A41344BECEE7}"/>
          </ac:spMkLst>
        </pc:spChg>
        <pc:spChg chg="add mod">
          <ac:chgData name="ABARCA JIMENEZ, HUGO FERNANDO" userId="945250e2-4781-4b08-9459-35db40949bdb" providerId="ADAL" clId="{37EF0065-E8F9-429F-B035-1C5AFC5ABC10}" dt="2023-10-30T03:14:48.362" v="137" actId="1076"/>
          <ac:spMkLst>
            <pc:docMk/>
            <pc:sldMk cId="956226384" sldId="286"/>
            <ac:spMk id="5" creationId="{E99FE756-70E3-DF6A-912D-119AC0F735D0}"/>
          </ac:spMkLst>
        </pc:spChg>
        <pc:spChg chg="add mod">
          <ac:chgData name="ABARCA JIMENEZ, HUGO FERNANDO" userId="945250e2-4781-4b08-9459-35db40949bdb" providerId="ADAL" clId="{37EF0065-E8F9-429F-B035-1C5AFC5ABC10}" dt="2023-10-30T03:34:18.068" v="151" actId="14100"/>
          <ac:spMkLst>
            <pc:docMk/>
            <pc:sldMk cId="956226384" sldId="286"/>
            <ac:spMk id="7" creationId="{263632A3-43F9-7A4E-2605-30CD4E1290AD}"/>
          </ac:spMkLst>
        </pc:spChg>
      </pc:sldChg>
      <pc:sldChg chg="addSp delSp modSp new mod">
        <pc:chgData name="ABARCA JIMENEZ, HUGO FERNANDO" userId="945250e2-4781-4b08-9459-35db40949bdb" providerId="ADAL" clId="{37EF0065-E8F9-429F-B035-1C5AFC5ABC10}" dt="2023-10-31T06:00:28.723" v="164" actId="20577"/>
        <pc:sldMkLst>
          <pc:docMk/>
          <pc:sldMk cId="1535235274" sldId="287"/>
        </pc:sldMkLst>
        <pc:spChg chg="del">
          <ac:chgData name="ABARCA JIMENEZ, HUGO FERNANDO" userId="945250e2-4781-4b08-9459-35db40949bdb" providerId="ADAL" clId="{37EF0065-E8F9-429F-B035-1C5AFC5ABC10}" dt="2023-10-30T03:31:18.982" v="140" actId="478"/>
          <ac:spMkLst>
            <pc:docMk/>
            <pc:sldMk cId="1535235274" sldId="287"/>
            <ac:spMk id="2" creationId="{EF7BCF29-8B39-9215-2DD6-63020587AB21}"/>
          </ac:spMkLst>
        </pc:spChg>
        <pc:spChg chg="del">
          <ac:chgData name="ABARCA JIMENEZ, HUGO FERNANDO" userId="945250e2-4781-4b08-9459-35db40949bdb" providerId="ADAL" clId="{37EF0065-E8F9-429F-B035-1C5AFC5ABC10}" dt="2023-10-30T03:31:16.163" v="139" actId="478"/>
          <ac:spMkLst>
            <pc:docMk/>
            <pc:sldMk cId="1535235274" sldId="287"/>
            <ac:spMk id="3" creationId="{E1B3783D-7E71-5EB7-4BDD-1D88C6526DAE}"/>
          </ac:spMkLst>
        </pc:spChg>
        <pc:spChg chg="add mod">
          <ac:chgData name="ABARCA JIMENEZ, HUGO FERNANDO" userId="945250e2-4781-4b08-9459-35db40949bdb" providerId="ADAL" clId="{37EF0065-E8F9-429F-B035-1C5AFC5ABC10}" dt="2023-10-31T06:00:19.673" v="162" actId="20577"/>
          <ac:spMkLst>
            <pc:docMk/>
            <pc:sldMk cId="1535235274" sldId="287"/>
            <ac:spMk id="5" creationId="{0B404BD9-D971-B42A-0E84-B133984AD775}"/>
          </ac:spMkLst>
        </pc:spChg>
        <pc:spChg chg="add mod">
          <ac:chgData name="ABARCA JIMENEZ, HUGO FERNANDO" userId="945250e2-4781-4b08-9459-35db40949bdb" providerId="ADAL" clId="{37EF0065-E8F9-429F-B035-1C5AFC5ABC10}" dt="2023-10-31T06:00:28.723" v="164" actId="20577"/>
          <ac:spMkLst>
            <pc:docMk/>
            <pc:sldMk cId="1535235274" sldId="287"/>
            <ac:spMk id="7" creationId="{0300D414-4452-CD7B-FA20-3808B6F1DFB2}"/>
          </ac:spMkLst>
        </pc:spChg>
      </pc:sldChg>
      <pc:sldChg chg="addSp delSp modSp new mod">
        <pc:chgData name="ABARCA JIMENEZ, HUGO FERNANDO" userId="945250e2-4781-4b08-9459-35db40949bdb" providerId="ADAL" clId="{37EF0065-E8F9-429F-B035-1C5AFC5ABC10}" dt="2023-10-30T03:36:41.244" v="159" actId="20577"/>
        <pc:sldMkLst>
          <pc:docMk/>
          <pc:sldMk cId="1677242245" sldId="288"/>
        </pc:sldMkLst>
        <pc:spChg chg="mod">
          <ac:chgData name="ABARCA JIMENEZ, HUGO FERNANDO" userId="945250e2-4781-4b08-9459-35db40949bdb" providerId="ADAL" clId="{37EF0065-E8F9-429F-B035-1C5AFC5ABC10}" dt="2023-10-30T03:36:10.165" v="158"/>
          <ac:spMkLst>
            <pc:docMk/>
            <pc:sldMk cId="1677242245" sldId="288"/>
            <ac:spMk id="2" creationId="{3275332A-1F0A-0717-5CC1-ED4AC0574C92}"/>
          </ac:spMkLst>
        </pc:spChg>
        <pc:spChg chg="del">
          <ac:chgData name="ABARCA JIMENEZ, HUGO FERNANDO" userId="945250e2-4781-4b08-9459-35db40949bdb" providerId="ADAL" clId="{37EF0065-E8F9-429F-B035-1C5AFC5ABC10}" dt="2023-10-30T03:35:47.977" v="153" actId="478"/>
          <ac:spMkLst>
            <pc:docMk/>
            <pc:sldMk cId="1677242245" sldId="288"/>
            <ac:spMk id="3" creationId="{E493A8DF-94CD-FD75-186D-919DE88B8376}"/>
          </ac:spMkLst>
        </pc:spChg>
        <pc:spChg chg="add mod">
          <ac:chgData name="ABARCA JIMENEZ, HUGO FERNANDO" userId="945250e2-4781-4b08-9459-35db40949bdb" providerId="ADAL" clId="{37EF0065-E8F9-429F-B035-1C5AFC5ABC10}" dt="2023-10-30T03:36:41.244" v="159" actId="20577"/>
          <ac:spMkLst>
            <pc:docMk/>
            <pc:sldMk cId="1677242245" sldId="288"/>
            <ac:spMk id="5" creationId="{5461839C-8E0F-50D9-4314-F59F63EF24DB}"/>
          </ac:spMkLst>
        </pc:spChg>
      </pc:sldChg>
      <pc:sldChg chg="addSp delSp modSp new mod">
        <pc:chgData name="ABARCA JIMENEZ, HUGO FERNANDO" userId="945250e2-4781-4b08-9459-35db40949bdb" providerId="ADAL" clId="{37EF0065-E8F9-429F-B035-1C5AFC5ABC10}" dt="2023-10-31T06:44:10.239" v="295" actId="1076"/>
        <pc:sldMkLst>
          <pc:docMk/>
          <pc:sldMk cId="451318094" sldId="296"/>
        </pc:sldMkLst>
        <pc:spChg chg="del">
          <ac:chgData name="ABARCA JIMENEZ, HUGO FERNANDO" userId="945250e2-4781-4b08-9459-35db40949bdb" providerId="ADAL" clId="{37EF0065-E8F9-429F-B035-1C5AFC5ABC10}" dt="2023-10-31T06:26:19.442" v="166" actId="478"/>
          <ac:spMkLst>
            <pc:docMk/>
            <pc:sldMk cId="451318094" sldId="296"/>
            <ac:spMk id="2" creationId="{2D19505B-BFAF-0BF6-D67B-2E3437D59173}"/>
          </ac:spMkLst>
        </pc:spChg>
        <pc:spChg chg="del">
          <ac:chgData name="ABARCA JIMENEZ, HUGO FERNANDO" userId="945250e2-4781-4b08-9459-35db40949bdb" providerId="ADAL" clId="{37EF0065-E8F9-429F-B035-1C5AFC5ABC10}" dt="2023-10-31T06:26:24.268" v="168" actId="478"/>
          <ac:spMkLst>
            <pc:docMk/>
            <pc:sldMk cId="451318094" sldId="296"/>
            <ac:spMk id="3" creationId="{D3239DFF-2672-4D0E-2A1D-15FE05A05F53}"/>
          </ac:spMkLst>
        </pc:spChg>
        <pc:spChg chg="add mod">
          <ac:chgData name="ABARCA JIMENEZ, HUGO FERNANDO" userId="945250e2-4781-4b08-9459-35db40949bdb" providerId="ADAL" clId="{37EF0065-E8F9-429F-B035-1C5AFC5ABC10}" dt="2023-10-31T06:31:39.471" v="200" actId="20577"/>
          <ac:spMkLst>
            <pc:docMk/>
            <pc:sldMk cId="451318094" sldId="296"/>
            <ac:spMk id="4" creationId="{04DA5E2C-278F-07CE-761C-40803DEC8839}"/>
          </ac:spMkLst>
        </pc:spChg>
        <pc:spChg chg="add del mod">
          <ac:chgData name="ABARCA JIMENEZ, HUGO FERNANDO" userId="945250e2-4781-4b08-9459-35db40949bdb" providerId="ADAL" clId="{37EF0065-E8F9-429F-B035-1C5AFC5ABC10}" dt="2023-10-31T06:30:43.022" v="185" actId="21"/>
          <ac:spMkLst>
            <pc:docMk/>
            <pc:sldMk cId="451318094" sldId="296"/>
            <ac:spMk id="6" creationId="{06361939-E657-7681-FE84-EDFD71B03B05}"/>
          </ac:spMkLst>
        </pc:spChg>
        <pc:spChg chg="add mod">
          <ac:chgData name="ABARCA JIMENEZ, HUGO FERNANDO" userId="945250e2-4781-4b08-9459-35db40949bdb" providerId="ADAL" clId="{37EF0065-E8F9-429F-B035-1C5AFC5ABC10}" dt="2023-10-31T06:29:22.119" v="181" actId="20577"/>
          <ac:spMkLst>
            <pc:docMk/>
            <pc:sldMk cId="451318094" sldId="296"/>
            <ac:spMk id="8" creationId="{1A06D678-180B-2E0E-B81F-4F6B288E7D74}"/>
          </ac:spMkLst>
        </pc:spChg>
        <pc:picChg chg="add mod">
          <ac:chgData name="ABARCA JIMENEZ, HUGO FERNANDO" userId="945250e2-4781-4b08-9459-35db40949bdb" providerId="ADAL" clId="{37EF0065-E8F9-429F-B035-1C5AFC5ABC10}" dt="2023-10-31T06:44:10.239" v="295" actId="1076"/>
          <ac:picMkLst>
            <pc:docMk/>
            <pc:sldMk cId="451318094" sldId="296"/>
            <ac:picMk id="10" creationId="{850C4987-0498-175A-46A6-517C09CFE1F2}"/>
          </ac:picMkLst>
        </pc:picChg>
        <pc:picChg chg="add mod">
          <ac:chgData name="ABARCA JIMENEZ, HUGO FERNANDO" userId="945250e2-4781-4b08-9459-35db40949bdb" providerId="ADAL" clId="{37EF0065-E8F9-429F-B035-1C5AFC5ABC10}" dt="2023-10-31T06:44:06.138" v="294"/>
          <ac:picMkLst>
            <pc:docMk/>
            <pc:sldMk cId="451318094" sldId="296"/>
            <ac:picMk id="11" creationId="{C1678671-304F-D626-D205-39DAA75E3444}"/>
          </ac:picMkLst>
        </pc:picChg>
        <pc:picChg chg="add mod">
          <ac:chgData name="ABARCA JIMENEZ, HUGO FERNANDO" userId="945250e2-4781-4b08-9459-35db40949bdb" providerId="ADAL" clId="{37EF0065-E8F9-429F-B035-1C5AFC5ABC10}" dt="2023-10-31T06:44:06.138" v="294"/>
          <ac:picMkLst>
            <pc:docMk/>
            <pc:sldMk cId="451318094" sldId="296"/>
            <ac:picMk id="12" creationId="{02820AC5-DE53-80F9-8330-7C1D4CC7C7B3}"/>
          </ac:picMkLst>
        </pc:picChg>
      </pc:sldChg>
      <pc:sldChg chg="addSp delSp modSp new mod">
        <pc:chgData name="ABARCA JIMENEZ, HUGO FERNANDO" userId="945250e2-4781-4b08-9459-35db40949bdb" providerId="ADAL" clId="{37EF0065-E8F9-429F-B035-1C5AFC5ABC10}" dt="2023-10-31T06:44:55.078" v="301" actId="1076"/>
        <pc:sldMkLst>
          <pc:docMk/>
          <pc:sldMk cId="395328698" sldId="297"/>
        </pc:sldMkLst>
        <pc:spChg chg="del">
          <ac:chgData name="ABARCA JIMENEZ, HUGO FERNANDO" userId="945250e2-4781-4b08-9459-35db40949bdb" providerId="ADAL" clId="{37EF0065-E8F9-429F-B035-1C5AFC5ABC10}" dt="2023-10-31T06:31:22.607" v="189" actId="478"/>
          <ac:spMkLst>
            <pc:docMk/>
            <pc:sldMk cId="395328698" sldId="297"/>
            <ac:spMk id="2" creationId="{434F8141-AEB7-6A70-FECA-4F94F6E44879}"/>
          </ac:spMkLst>
        </pc:spChg>
        <pc:spChg chg="del">
          <ac:chgData name="ABARCA JIMENEZ, HUGO FERNANDO" userId="945250e2-4781-4b08-9459-35db40949bdb" providerId="ADAL" clId="{37EF0065-E8F9-429F-B035-1C5AFC5ABC10}" dt="2023-10-31T06:30:48.253" v="187"/>
          <ac:spMkLst>
            <pc:docMk/>
            <pc:sldMk cId="395328698" sldId="297"/>
            <ac:spMk id="3" creationId="{4D6DFAEF-9753-8446-E243-E0B8810391BC}"/>
          </ac:spMkLst>
        </pc:spChg>
        <pc:spChg chg="add mod">
          <ac:chgData name="ABARCA JIMENEZ, HUGO FERNANDO" userId="945250e2-4781-4b08-9459-35db40949bdb" providerId="ADAL" clId="{37EF0065-E8F9-429F-B035-1C5AFC5ABC10}" dt="2023-10-31T06:44:30.247" v="298" actId="1076"/>
          <ac:spMkLst>
            <pc:docMk/>
            <pc:sldMk cId="395328698" sldId="297"/>
            <ac:spMk id="4" creationId="{2B1C9A5A-AD08-FFCE-9009-9E61C400DF51}"/>
          </ac:spMkLst>
        </pc:spChg>
        <pc:spChg chg="add del mod">
          <ac:chgData name="ABARCA JIMENEZ, HUGO FERNANDO" userId="945250e2-4781-4b08-9459-35db40949bdb" providerId="ADAL" clId="{37EF0065-E8F9-429F-B035-1C5AFC5ABC10}" dt="2023-10-31T06:31:50.080" v="202" actId="478"/>
          <ac:spMkLst>
            <pc:docMk/>
            <pc:sldMk cId="395328698" sldId="297"/>
            <ac:spMk id="5" creationId="{5AB4F289-18E2-E10C-927F-B4A04DF6FFE2}"/>
          </ac:spMkLst>
        </pc:spChg>
        <pc:spChg chg="add mod">
          <ac:chgData name="ABARCA JIMENEZ, HUGO FERNANDO" userId="945250e2-4781-4b08-9459-35db40949bdb" providerId="ADAL" clId="{37EF0065-E8F9-429F-B035-1C5AFC5ABC10}" dt="2023-10-31T06:44:55.078" v="301" actId="1076"/>
          <ac:spMkLst>
            <pc:docMk/>
            <pc:sldMk cId="395328698" sldId="297"/>
            <ac:spMk id="6" creationId="{A009D4A9-6926-0380-0CBC-2832A58140B3}"/>
          </ac:spMkLst>
        </pc:spChg>
        <pc:spChg chg="add mod">
          <ac:chgData name="ABARCA JIMENEZ, HUGO FERNANDO" userId="945250e2-4781-4b08-9459-35db40949bdb" providerId="ADAL" clId="{37EF0065-E8F9-429F-B035-1C5AFC5ABC10}" dt="2023-10-31T06:44:30.247" v="298" actId="1076"/>
          <ac:spMkLst>
            <pc:docMk/>
            <pc:sldMk cId="395328698" sldId="297"/>
            <ac:spMk id="9" creationId="{430AAE3C-8129-8E24-B39D-0C441E79792A}"/>
          </ac:spMkLst>
        </pc:spChg>
        <pc:spChg chg="add mod">
          <ac:chgData name="ABARCA JIMENEZ, HUGO FERNANDO" userId="945250e2-4781-4b08-9459-35db40949bdb" providerId="ADAL" clId="{37EF0065-E8F9-429F-B035-1C5AFC5ABC10}" dt="2023-10-31T06:44:30.247" v="298" actId="1076"/>
          <ac:spMkLst>
            <pc:docMk/>
            <pc:sldMk cId="395328698" sldId="297"/>
            <ac:spMk id="10" creationId="{61E5DFC0-9485-1DA2-4477-16243F544ADF}"/>
          </ac:spMkLst>
        </pc:spChg>
        <pc:spChg chg="add mod">
          <ac:chgData name="ABARCA JIMENEZ, HUGO FERNANDO" userId="945250e2-4781-4b08-9459-35db40949bdb" providerId="ADAL" clId="{37EF0065-E8F9-429F-B035-1C5AFC5ABC10}" dt="2023-10-31T06:44:30.247" v="298" actId="1076"/>
          <ac:spMkLst>
            <pc:docMk/>
            <pc:sldMk cId="395328698" sldId="297"/>
            <ac:spMk id="13" creationId="{372FC5AF-7560-0DED-16BE-2FE78FABD062}"/>
          </ac:spMkLst>
        </pc:spChg>
        <pc:spChg chg="add mod">
          <ac:chgData name="ABARCA JIMENEZ, HUGO FERNANDO" userId="945250e2-4781-4b08-9459-35db40949bdb" providerId="ADAL" clId="{37EF0065-E8F9-429F-B035-1C5AFC5ABC10}" dt="2023-10-31T06:44:30.247" v="298" actId="1076"/>
          <ac:spMkLst>
            <pc:docMk/>
            <pc:sldMk cId="395328698" sldId="297"/>
            <ac:spMk id="14" creationId="{AB733309-8130-3B42-284A-492EAE66D05B}"/>
          </ac:spMkLst>
        </pc:spChg>
        <pc:spChg chg="add mod">
          <ac:chgData name="ABARCA JIMENEZ, HUGO FERNANDO" userId="945250e2-4781-4b08-9459-35db40949bdb" providerId="ADAL" clId="{37EF0065-E8F9-429F-B035-1C5AFC5ABC10}" dt="2023-10-31T06:44:30.247" v="298" actId="1076"/>
          <ac:spMkLst>
            <pc:docMk/>
            <pc:sldMk cId="395328698" sldId="297"/>
            <ac:spMk id="15" creationId="{D053D6BB-B83C-D92D-C809-EC55D718E134}"/>
          </ac:spMkLst>
        </pc:spChg>
        <pc:spChg chg="add mod">
          <ac:chgData name="ABARCA JIMENEZ, HUGO FERNANDO" userId="945250e2-4781-4b08-9459-35db40949bdb" providerId="ADAL" clId="{37EF0065-E8F9-429F-B035-1C5AFC5ABC10}" dt="2023-10-31T06:44:43.719" v="300" actId="1076"/>
          <ac:spMkLst>
            <pc:docMk/>
            <pc:sldMk cId="395328698" sldId="297"/>
            <ac:spMk id="16" creationId="{74FFFD26-5D5E-4EDE-8FF4-E96C17CA7DA5}"/>
          </ac:spMkLst>
        </pc:spChg>
        <pc:picChg chg="add del mod modCrop">
          <ac:chgData name="ABARCA JIMENEZ, HUGO FERNANDO" userId="945250e2-4781-4b08-9459-35db40949bdb" providerId="ADAL" clId="{37EF0065-E8F9-429F-B035-1C5AFC5ABC10}" dt="2023-10-31T06:41:00.456" v="257" actId="478"/>
          <ac:picMkLst>
            <pc:docMk/>
            <pc:sldMk cId="395328698" sldId="297"/>
            <ac:picMk id="8" creationId="{E2B03556-FDDC-1896-F22B-B03A2EE05F32}"/>
          </ac:picMkLst>
        </pc:picChg>
        <pc:picChg chg="add del mod modCrop">
          <ac:chgData name="ABARCA JIMENEZ, HUGO FERNANDO" userId="945250e2-4781-4b08-9459-35db40949bdb" providerId="ADAL" clId="{37EF0065-E8F9-429F-B035-1C5AFC5ABC10}" dt="2023-10-31T06:40:55.503" v="256" actId="478"/>
          <ac:picMkLst>
            <pc:docMk/>
            <pc:sldMk cId="395328698" sldId="297"/>
            <ac:picMk id="12" creationId="{DE69FDE8-8C6E-0686-0806-F8978BD39BEC}"/>
          </ac:picMkLst>
        </pc:picChg>
        <pc:picChg chg="add mod">
          <ac:chgData name="ABARCA JIMENEZ, HUGO FERNANDO" userId="945250e2-4781-4b08-9459-35db40949bdb" providerId="ADAL" clId="{37EF0065-E8F9-429F-B035-1C5AFC5ABC10}" dt="2023-10-31T06:44:35.857" v="299" actId="1076"/>
          <ac:picMkLst>
            <pc:docMk/>
            <pc:sldMk cId="395328698" sldId="297"/>
            <ac:picMk id="18" creationId="{79C4EC7E-001A-1F69-C626-5A771C1C378F}"/>
          </ac:picMkLst>
        </pc:picChg>
        <pc:picChg chg="add mod">
          <ac:chgData name="ABARCA JIMENEZ, HUGO FERNANDO" userId="945250e2-4781-4b08-9459-35db40949bdb" providerId="ADAL" clId="{37EF0065-E8F9-429F-B035-1C5AFC5ABC10}" dt="2023-10-31T06:44:14.802" v="296"/>
          <ac:picMkLst>
            <pc:docMk/>
            <pc:sldMk cId="395328698" sldId="297"/>
            <ac:picMk id="19" creationId="{A00F256C-2A9A-8C99-D7FA-A663325C88DB}"/>
          </ac:picMkLst>
        </pc:picChg>
        <pc:picChg chg="add mod">
          <ac:chgData name="ABARCA JIMENEZ, HUGO FERNANDO" userId="945250e2-4781-4b08-9459-35db40949bdb" providerId="ADAL" clId="{37EF0065-E8F9-429F-B035-1C5AFC5ABC10}" dt="2023-10-31T06:44:14.802" v="296"/>
          <ac:picMkLst>
            <pc:docMk/>
            <pc:sldMk cId="395328698" sldId="297"/>
            <ac:picMk id="20" creationId="{129BE26B-E652-37C8-D7C6-3AB2C3F19ECB}"/>
          </ac:picMkLst>
        </pc:picChg>
      </pc:sldChg>
      <pc:sldChg chg="addSp delSp modSp new mod">
        <pc:chgData name="ABARCA JIMENEZ, HUGO FERNANDO" userId="945250e2-4781-4b08-9459-35db40949bdb" providerId="ADAL" clId="{37EF0065-E8F9-429F-B035-1C5AFC5ABC10}" dt="2023-10-31T06:56:01.229" v="391" actId="20577"/>
        <pc:sldMkLst>
          <pc:docMk/>
          <pc:sldMk cId="2289685383" sldId="298"/>
        </pc:sldMkLst>
        <pc:spChg chg="del">
          <ac:chgData name="ABARCA JIMENEZ, HUGO FERNANDO" userId="945250e2-4781-4b08-9459-35db40949bdb" providerId="ADAL" clId="{37EF0065-E8F9-429F-B035-1C5AFC5ABC10}" dt="2023-10-31T06:46:24.449" v="304" actId="478"/>
          <ac:spMkLst>
            <pc:docMk/>
            <pc:sldMk cId="2289685383" sldId="298"/>
            <ac:spMk id="2" creationId="{9AF8C273-161B-6F08-7AE2-B3AC9A412727}"/>
          </ac:spMkLst>
        </pc:spChg>
        <pc:spChg chg="del">
          <ac:chgData name="ABARCA JIMENEZ, HUGO FERNANDO" userId="945250e2-4781-4b08-9459-35db40949bdb" providerId="ADAL" clId="{37EF0065-E8F9-429F-B035-1C5AFC5ABC10}" dt="2023-10-31T06:46:22.625" v="303" actId="478"/>
          <ac:spMkLst>
            <pc:docMk/>
            <pc:sldMk cId="2289685383" sldId="298"/>
            <ac:spMk id="3" creationId="{8A60098E-CCA5-9439-AC5D-BF85DDD420E4}"/>
          </ac:spMkLst>
        </pc:spChg>
        <pc:spChg chg="add del mod">
          <ac:chgData name="ABARCA JIMENEZ, HUGO FERNANDO" userId="945250e2-4781-4b08-9459-35db40949bdb" providerId="ADAL" clId="{37EF0065-E8F9-429F-B035-1C5AFC5ABC10}" dt="2023-10-31T06:49:01.946" v="320"/>
          <ac:spMkLst>
            <pc:docMk/>
            <pc:sldMk cId="2289685383" sldId="298"/>
            <ac:spMk id="7" creationId="{41A76A2C-0EFC-D143-9A10-B57D8143400C}"/>
          </ac:spMkLst>
        </pc:spChg>
        <pc:spChg chg="add mod">
          <ac:chgData name="ABARCA JIMENEZ, HUGO FERNANDO" userId="945250e2-4781-4b08-9459-35db40949bdb" providerId="ADAL" clId="{37EF0065-E8F9-429F-B035-1C5AFC5ABC10}" dt="2023-10-31T06:54:03.439" v="382" actId="1076"/>
          <ac:spMkLst>
            <pc:docMk/>
            <pc:sldMk cId="2289685383" sldId="298"/>
            <ac:spMk id="8" creationId="{0AFEF198-E57A-32AB-328D-0CDE6327AFF7}"/>
          </ac:spMkLst>
        </pc:spChg>
        <pc:spChg chg="add mod">
          <ac:chgData name="ABARCA JIMENEZ, HUGO FERNANDO" userId="945250e2-4781-4b08-9459-35db40949bdb" providerId="ADAL" clId="{37EF0065-E8F9-429F-B035-1C5AFC5ABC10}" dt="2023-10-31T06:54:03.439" v="382" actId="1076"/>
          <ac:spMkLst>
            <pc:docMk/>
            <pc:sldMk cId="2289685383" sldId="298"/>
            <ac:spMk id="9" creationId="{A5422387-B404-F5E1-AB40-75039E046A7D}"/>
          </ac:spMkLst>
        </pc:spChg>
        <pc:spChg chg="add mod">
          <ac:chgData name="ABARCA JIMENEZ, HUGO FERNANDO" userId="945250e2-4781-4b08-9459-35db40949bdb" providerId="ADAL" clId="{37EF0065-E8F9-429F-B035-1C5AFC5ABC10}" dt="2023-10-31T06:54:03.439" v="382" actId="1076"/>
          <ac:spMkLst>
            <pc:docMk/>
            <pc:sldMk cId="2289685383" sldId="298"/>
            <ac:spMk id="11" creationId="{D4129628-A0D5-4BCB-EB7C-CCC526DEB19C}"/>
          </ac:spMkLst>
        </pc:spChg>
        <pc:spChg chg="add mod">
          <ac:chgData name="ABARCA JIMENEZ, HUGO FERNANDO" userId="945250e2-4781-4b08-9459-35db40949bdb" providerId="ADAL" clId="{37EF0065-E8F9-429F-B035-1C5AFC5ABC10}" dt="2023-10-31T06:54:03.439" v="382" actId="1076"/>
          <ac:spMkLst>
            <pc:docMk/>
            <pc:sldMk cId="2289685383" sldId="298"/>
            <ac:spMk id="12" creationId="{0A6E44AA-BE38-7A41-6988-50A24AACA18E}"/>
          </ac:spMkLst>
        </pc:spChg>
        <pc:spChg chg="add mod">
          <ac:chgData name="ABARCA JIMENEZ, HUGO FERNANDO" userId="945250e2-4781-4b08-9459-35db40949bdb" providerId="ADAL" clId="{37EF0065-E8F9-429F-B035-1C5AFC5ABC10}" dt="2023-10-31T06:54:03.439" v="382" actId="1076"/>
          <ac:spMkLst>
            <pc:docMk/>
            <pc:sldMk cId="2289685383" sldId="298"/>
            <ac:spMk id="13" creationId="{714B16FD-2731-CFE4-449D-570A54FCACD2}"/>
          </ac:spMkLst>
        </pc:spChg>
        <pc:spChg chg="add mod">
          <ac:chgData name="ABARCA JIMENEZ, HUGO FERNANDO" userId="945250e2-4781-4b08-9459-35db40949bdb" providerId="ADAL" clId="{37EF0065-E8F9-429F-B035-1C5AFC5ABC10}" dt="2023-10-31T06:56:01.229" v="391" actId="20577"/>
          <ac:spMkLst>
            <pc:docMk/>
            <pc:sldMk cId="2289685383" sldId="298"/>
            <ac:spMk id="14" creationId="{E0FE9683-DC7A-CB0D-58FE-4B65F46F9E14}"/>
          </ac:spMkLst>
        </pc:spChg>
        <pc:picChg chg="add mod">
          <ac:chgData name="ABARCA JIMENEZ, HUGO FERNANDO" userId="945250e2-4781-4b08-9459-35db40949bdb" providerId="ADAL" clId="{37EF0065-E8F9-429F-B035-1C5AFC5ABC10}" dt="2023-10-31T06:46:24.919" v="305"/>
          <ac:picMkLst>
            <pc:docMk/>
            <pc:sldMk cId="2289685383" sldId="298"/>
            <ac:picMk id="4" creationId="{B95108ED-CDD3-F8B8-FD82-66137A52BE80}"/>
          </ac:picMkLst>
        </pc:picChg>
        <pc:picChg chg="add mod">
          <ac:chgData name="ABARCA JIMENEZ, HUGO FERNANDO" userId="945250e2-4781-4b08-9459-35db40949bdb" providerId="ADAL" clId="{37EF0065-E8F9-429F-B035-1C5AFC5ABC10}" dt="2023-10-31T06:46:24.919" v="305"/>
          <ac:picMkLst>
            <pc:docMk/>
            <pc:sldMk cId="2289685383" sldId="298"/>
            <ac:picMk id="5" creationId="{F4D0D721-984E-4F1B-8D86-73593E6DACFF}"/>
          </ac:picMkLst>
        </pc:picChg>
        <pc:picChg chg="add del mod">
          <ac:chgData name="ABARCA JIMENEZ, HUGO FERNANDO" userId="945250e2-4781-4b08-9459-35db40949bdb" providerId="ADAL" clId="{37EF0065-E8F9-429F-B035-1C5AFC5ABC10}" dt="2023-10-31T06:53:35.288" v="373" actId="21"/>
          <ac:picMkLst>
            <pc:docMk/>
            <pc:sldMk cId="2289685383" sldId="298"/>
            <ac:picMk id="16" creationId="{3A0BF74B-B517-DF75-45D0-F3B39FCE92B6}"/>
          </ac:picMkLst>
        </pc:picChg>
      </pc:sldChg>
      <pc:sldChg chg="addSp delSp modSp new mod">
        <pc:chgData name="ABARCA JIMENEZ, HUGO FERNANDO" userId="945250e2-4781-4b08-9459-35db40949bdb" providerId="ADAL" clId="{37EF0065-E8F9-429F-B035-1C5AFC5ABC10}" dt="2023-10-31T06:55:48.896" v="389" actId="1076"/>
        <pc:sldMkLst>
          <pc:docMk/>
          <pc:sldMk cId="2637688193" sldId="300"/>
        </pc:sldMkLst>
        <pc:spChg chg="del">
          <ac:chgData name="ABARCA JIMENEZ, HUGO FERNANDO" userId="945250e2-4781-4b08-9459-35db40949bdb" providerId="ADAL" clId="{37EF0065-E8F9-429F-B035-1C5AFC5ABC10}" dt="2023-10-31T06:53:40.006" v="375" actId="478"/>
          <ac:spMkLst>
            <pc:docMk/>
            <pc:sldMk cId="2637688193" sldId="300"/>
            <ac:spMk id="2" creationId="{3967731C-3585-6F76-936D-5E568974A75B}"/>
          </ac:spMkLst>
        </pc:spChg>
        <pc:spChg chg="del">
          <ac:chgData name="ABARCA JIMENEZ, HUGO FERNANDO" userId="945250e2-4781-4b08-9459-35db40949bdb" providerId="ADAL" clId="{37EF0065-E8F9-429F-B035-1C5AFC5ABC10}" dt="2023-10-31T06:53:37.883" v="374" actId="478"/>
          <ac:spMkLst>
            <pc:docMk/>
            <pc:sldMk cId="2637688193" sldId="300"/>
            <ac:spMk id="3" creationId="{F5EA300B-635D-11F4-47A5-8E97AFCC8EE0}"/>
          </ac:spMkLst>
        </pc:spChg>
        <pc:picChg chg="add del mod">
          <ac:chgData name="ABARCA JIMENEZ, HUGO FERNANDO" userId="945250e2-4781-4b08-9459-35db40949bdb" providerId="ADAL" clId="{37EF0065-E8F9-429F-B035-1C5AFC5ABC10}" dt="2023-10-31T06:54:52.409" v="383" actId="478"/>
          <ac:picMkLst>
            <pc:docMk/>
            <pc:sldMk cId="2637688193" sldId="300"/>
            <ac:picMk id="4" creationId="{FB97FF01-F3A5-5355-0F9F-06CCC2DA5CAE}"/>
          </ac:picMkLst>
        </pc:picChg>
        <pc:picChg chg="add mod">
          <ac:chgData name="ABARCA JIMENEZ, HUGO FERNANDO" userId="945250e2-4781-4b08-9459-35db40949bdb" providerId="ADAL" clId="{37EF0065-E8F9-429F-B035-1C5AFC5ABC10}" dt="2023-10-31T06:53:49.628" v="378"/>
          <ac:picMkLst>
            <pc:docMk/>
            <pc:sldMk cId="2637688193" sldId="300"/>
            <ac:picMk id="5" creationId="{ACE6859A-F98B-6539-76BE-4FC771CB1B1E}"/>
          </ac:picMkLst>
        </pc:picChg>
        <pc:picChg chg="add mod">
          <ac:chgData name="ABARCA JIMENEZ, HUGO FERNANDO" userId="945250e2-4781-4b08-9459-35db40949bdb" providerId="ADAL" clId="{37EF0065-E8F9-429F-B035-1C5AFC5ABC10}" dt="2023-10-31T06:53:49.628" v="378"/>
          <ac:picMkLst>
            <pc:docMk/>
            <pc:sldMk cId="2637688193" sldId="300"/>
            <ac:picMk id="6" creationId="{1CB592A9-6FF1-21F5-B1C1-13C1F65BFA2C}"/>
          </ac:picMkLst>
        </pc:picChg>
        <pc:picChg chg="add del">
          <ac:chgData name="ABARCA JIMENEZ, HUGO FERNANDO" userId="945250e2-4781-4b08-9459-35db40949bdb" providerId="ADAL" clId="{37EF0065-E8F9-429F-B035-1C5AFC5ABC10}" dt="2023-10-31T06:55:35.689" v="385" actId="22"/>
          <ac:picMkLst>
            <pc:docMk/>
            <pc:sldMk cId="2637688193" sldId="300"/>
            <ac:picMk id="8" creationId="{5154617D-F13B-FA38-16DD-065FCAC81B30}"/>
          </ac:picMkLst>
        </pc:picChg>
        <pc:picChg chg="add mod">
          <ac:chgData name="ABARCA JIMENEZ, HUGO FERNANDO" userId="945250e2-4781-4b08-9459-35db40949bdb" providerId="ADAL" clId="{37EF0065-E8F9-429F-B035-1C5AFC5ABC10}" dt="2023-10-31T06:55:48.896" v="389" actId="1076"/>
          <ac:picMkLst>
            <pc:docMk/>
            <pc:sldMk cId="2637688193" sldId="300"/>
            <ac:picMk id="10" creationId="{EF33A094-59A1-F7FD-206C-E0B15B3200D9}"/>
          </ac:picMkLst>
        </pc:picChg>
      </pc:sldChg>
    </pc:docChg>
  </pc:docChgLst>
  <pc:docChgLst>
    <pc:chgData name="KINIL CERVERA, EYDER URIEL" userId="06648600-7774-4745-bcb3-fcece5e95f31" providerId="ADAL" clId="{D6C90FB8-53AE-4AFD-BBE4-2665B21C07D7}"/>
    <pc:docChg chg="modSld">
      <pc:chgData name="KINIL CERVERA, EYDER URIEL" userId="06648600-7774-4745-bcb3-fcece5e95f31" providerId="ADAL" clId="{D6C90FB8-53AE-4AFD-BBE4-2665B21C07D7}" dt="2024-08-28T00:57:49.325" v="8" actId="20577"/>
      <pc:docMkLst>
        <pc:docMk/>
      </pc:docMkLst>
      <pc:sldChg chg="modSp mod">
        <pc:chgData name="KINIL CERVERA, EYDER URIEL" userId="06648600-7774-4745-bcb3-fcece5e95f31" providerId="ADAL" clId="{D6C90FB8-53AE-4AFD-BBE4-2665B21C07D7}" dt="2024-08-28T00:57:49.325" v="8" actId="20577"/>
        <pc:sldMkLst>
          <pc:docMk/>
          <pc:sldMk cId="3409535125" sldId="296"/>
        </pc:sldMkLst>
        <pc:spChg chg="mod">
          <ac:chgData name="KINIL CERVERA, EYDER URIEL" userId="06648600-7774-4745-bcb3-fcece5e95f31" providerId="ADAL" clId="{D6C90FB8-53AE-4AFD-BBE4-2665B21C07D7}" dt="2024-08-28T00:57:49.325" v="8" actId="20577"/>
          <ac:spMkLst>
            <pc:docMk/>
            <pc:sldMk cId="3409535125" sldId="296"/>
            <ac:spMk id="10" creationId="{A584DE31-4888-4B79-83EC-E10912947344}"/>
          </ac:spMkLst>
        </pc:spChg>
      </pc:sldChg>
    </pc:docChg>
  </pc:docChgLst>
  <pc:docChgLst>
    <pc:chgData name="KINIL CERVERA, EYDER URIEL" userId="06648600-7774-4745-bcb3-fcece5e95f31" providerId="ADAL" clId="{BC07D7D3-DED5-4845-BF45-B44102CC5F61}"/>
    <pc:docChg chg="undo custSel addSld delSld modSld sldOrd">
      <pc:chgData name="KINIL CERVERA, EYDER URIEL" userId="06648600-7774-4745-bcb3-fcece5e95f31" providerId="ADAL" clId="{BC07D7D3-DED5-4845-BF45-B44102CC5F61}" dt="2024-08-27T23:01:02.788" v="5037" actId="1036"/>
      <pc:docMkLst>
        <pc:docMk/>
      </pc:docMkLst>
      <pc:sldChg chg="addSp delSp modSp mod">
        <pc:chgData name="KINIL CERVERA, EYDER URIEL" userId="06648600-7774-4745-bcb3-fcece5e95f31" providerId="ADAL" clId="{BC07D7D3-DED5-4845-BF45-B44102CC5F61}" dt="2024-08-27T01:40:56.485" v="418" actId="20577"/>
        <pc:sldMkLst>
          <pc:docMk/>
          <pc:sldMk cId="2563758328" sldId="257"/>
        </pc:sldMkLst>
        <pc:spChg chg="mod">
          <ac:chgData name="KINIL CERVERA, EYDER URIEL" userId="06648600-7774-4745-bcb3-fcece5e95f31" providerId="ADAL" clId="{BC07D7D3-DED5-4845-BF45-B44102CC5F61}" dt="2024-08-27T01:40:56.485" v="418" actId="20577"/>
          <ac:spMkLst>
            <pc:docMk/>
            <pc:sldMk cId="2563758328" sldId="257"/>
            <ac:spMk id="11" creationId="{D49E8E55-B715-4C77-BD1C-FE7FBACD48A9}"/>
          </ac:spMkLst>
        </pc:spChg>
        <pc:spChg chg="mod">
          <ac:chgData name="KINIL CERVERA, EYDER URIEL" userId="06648600-7774-4745-bcb3-fcece5e95f31" providerId="ADAL" clId="{BC07D7D3-DED5-4845-BF45-B44102CC5F61}" dt="2024-08-27T01:20:40.176" v="1" actId="20577"/>
          <ac:spMkLst>
            <pc:docMk/>
            <pc:sldMk cId="2563758328" sldId="257"/>
            <ac:spMk id="88" creationId="{00000000-0000-0000-0000-000000000000}"/>
          </ac:spMkLst>
        </pc:spChg>
        <pc:spChg chg="mod">
          <ac:chgData name="KINIL CERVERA, EYDER URIEL" userId="06648600-7774-4745-bcb3-fcece5e95f31" providerId="ADAL" clId="{BC07D7D3-DED5-4845-BF45-B44102CC5F61}" dt="2024-08-27T01:21:02.390" v="18" actId="20577"/>
          <ac:spMkLst>
            <pc:docMk/>
            <pc:sldMk cId="2563758328" sldId="257"/>
            <ac:spMk id="92" creationId="{00000000-0000-0000-0000-000000000000}"/>
          </ac:spMkLst>
        </pc:spChg>
        <pc:picChg chg="add del mod">
          <ac:chgData name="KINIL CERVERA, EYDER URIEL" userId="06648600-7774-4745-bcb3-fcece5e95f31" providerId="ADAL" clId="{BC07D7D3-DED5-4845-BF45-B44102CC5F61}" dt="2024-08-27T01:40:01.327" v="392" actId="21"/>
          <ac:picMkLst>
            <pc:docMk/>
            <pc:sldMk cId="2563758328" sldId="257"/>
            <ac:picMk id="1026" creationId="{874372A2-B503-493A-4D64-48A46670D74E}"/>
          </ac:picMkLst>
        </pc:picChg>
      </pc:sldChg>
      <pc:sldChg chg="del">
        <pc:chgData name="KINIL CERVERA, EYDER URIEL" userId="06648600-7774-4745-bcb3-fcece5e95f31" providerId="ADAL" clId="{BC07D7D3-DED5-4845-BF45-B44102CC5F61}" dt="2024-08-27T01:22:05.709" v="123" actId="47"/>
        <pc:sldMkLst>
          <pc:docMk/>
          <pc:sldMk cId="90377662" sldId="258"/>
        </pc:sldMkLst>
      </pc:sldChg>
      <pc:sldChg chg="del">
        <pc:chgData name="KINIL CERVERA, EYDER URIEL" userId="06648600-7774-4745-bcb3-fcece5e95f31" providerId="ADAL" clId="{BC07D7D3-DED5-4845-BF45-B44102CC5F61}" dt="2024-08-27T01:22:07.784" v="124" actId="47"/>
        <pc:sldMkLst>
          <pc:docMk/>
          <pc:sldMk cId="3371476268" sldId="264"/>
        </pc:sldMkLst>
      </pc:sldChg>
      <pc:sldChg chg="del">
        <pc:chgData name="KINIL CERVERA, EYDER URIEL" userId="06648600-7774-4745-bcb3-fcece5e95f31" providerId="ADAL" clId="{BC07D7D3-DED5-4845-BF45-B44102CC5F61}" dt="2024-08-27T01:22:05.709" v="123" actId="47"/>
        <pc:sldMkLst>
          <pc:docMk/>
          <pc:sldMk cId="3676829734" sldId="268"/>
        </pc:sldMkLst>
      </pc:sldChg>
      <pc:sldChg chg="addSp modSp">
        <pc:chgData name="KINIL CERVERA, EYDER URIEL" userId="06648600-7774-4745-bcb3-fcece5e95f31" providerId="ADAL" clId="{BC07D7D3-DED5-4845-BF45-B44102CC5F61}" dt="2024-08-27T01:41:47.101" v="454" actId="1076"/>
        <pc:sldMkLst>
          <pc:docMk/>
          <pc:sldMk cId="2728609184" sldId="274"/>
        </pc:sldMkLst>
        <pc:picChg chg="add mod">
          <ac:chgData name="KINIL CERVERA, EYDER URIEL" userId="06648600-7774-4745-bcb3-fcece5e95f31" providerId="ADAL" clId="{BC07D7D3-DED5-4845-BF45-B44102CC5F61}" dt="2024-08-27T01:41:47.101" v="454" actId="1076"/>
          <ac:picMkLst>
            <pc:docMk/>
            <pc:sldMk cId="2728609184" sldId="274"/>
            <ac:picMk id="5" creationId="{A7AE46D3-4E18-73D7-9A6F-4634958895FE}"/>
          </ac:picMkLst>
        </pc:picChg>
      </pc:sldChg>
      <pc:sldChg chg="addSp modSp mod">
        <pc:chgData name="KINIL CERVERA, EYDER URIEL" userId="06648600-7774-4745-bcb3-fcece5e95f31" providerId="ADAL" clId="{BC07D7D3-DED5-4845-BF45-B44102CC5F61}" dt="2024-08-27T01:50:01.371" v="693" actId="6549"/>
        <pc:sldMkLst>
          <pc:docMk/>
          <pc:sldMk cId="458917617" sldId="289"/>
        </pc:sldMkLst>
        <pc:spChg chg="mod">
          <ac:chgData name="KINIL CERVERA, EYDER URIEL" userId="06648600-7774-4745-bcb3-fcece5e95f31" providerId="ADAL" clId="{BC07D7D3-DED5-4845-BF45-B44102CC5F61}" dt="2024-08-27T01:50:01.371" v="693" actId="6549"/>
          <ac:spMkLst>
            <pc:docMk/>
            <pc:sldMk cId="458917617" sldId="289"/>
            <ac:spMk id="2" creationId="{F70A1101-2F13-9A13-C344-A3FFDB74B307}"/>
          </ac:spMkLst>
        </pc:spChg>
        <pc:picChg chg="add mod">
          <ac:chgData name="KINIL CERVERA, EYDER URIEL" userId="06648600-7774-4745-bcb3-fcece5e95f31" providerId="ADAL" clId="{BC07D7D3-DED5-4845-BF45-B44102CC5F61}" dt="2024-08-27T01:41:52.849" v="455"/>
          <ac:picMkLst>
            <pc:docMk/>
            <pc:sldMk cId="458917617" sldId="289"/>
            <ac:picMk id="4" creationId="{CE50F634-0814-E13B-D0A4-883396FDE3C2}"/>
          </ac:picMkLst>
        </pc:picChg>
      </pc:sldChg>
      <pc:sldChg chg="del">
        <pc:chgData name="KINIL CERVERA, EYDER URIEL" userId="06648600-7774-4745-bcb3-fcece5e95f31" providerId="ADAL" clId="{BC07D7D3-DED5-4845-BF45-B44102CC5F61}" dt="2024-08-27T01:22:05.709" v="123" actId="47"/>
        <pc:sldMkLst>
          <pc:docMk/>
          <pc:sldMk cId="1282945070" sldId="290"/>
        </pc:sldMkLst>
      </pc:sldChg>
      <pc:sldChg chg="del">
        <pc:chgData name="KINIL CERVERA, EYDER URIEL" userId="06648600-7774-4745-bcb3-fcece5e95f31" providerId="ADAL" clId="{BC07D7D3-DED5-4845-BF45-B44102CC5F61}" dt="2024-08-27T01:22:05.709" v="123" actId="47"/>
        <pc:sldMkLst>
          <pc:docMk/>
          <pc:sldMk cId="2647334215" sldId="291"/>
        </pc:sldMkLst>
      </pc:sldChg>
      <pc:sldChg chg="del">
        <pc:chgData name="KINIL CERVERA, EYDER URIEL" userId="06648600-7774-4745-bcb3-fcece5e95f31" providerId="ADAL" clId="{BC07D7D3-DED5-4845-BF45-B44102CC5F61}" dt="2024-08-27T01:22:05.709" v="123" actId="47"/>
        <pc:sldMkLst>
          <pc:docMk/>
          <pc:sldMk cId="2551447911" sldId="292"/>
        </pc:sldMkLst>
      </pc:sldChg>
      <pc:sldChg chg="del">
        <pc:chgData name="KINIL CERVERA, EYDER URIEL" userId="06648600-7774-4745-bcb3-fcece5e95f31" providerId="ADAL" clId="{BC07D7D3-DED5-4845-BF45-B44102CC5F61}" dt="2024-08-27T01:22:05.709" v="123" actId="47"/>
        <pc:sldMkLst>
          <pc:docMk/>
          <pc:sldMk cId="3891013146" sldId="293"/>
        </pc:sldMkLst>
      </pc:sldChg>
      <pc:sldChg chg="del">
        <pc:chgData name="KINIL CERVERA, EYDER URIEL" userId="06648600-7774-4745-bcb3-fcece5e95f31" providerId="ADAL" clId="{BC07D7D3-DED5-4845-BF45-B44102CC5F61}" dt="2024-08-27T01:22:05.709" v="123" actId="47"/>
        <pc:sldMkLst>
          <pc:docMk/>
          <pc:sldMk cId="352618821" sldId="294"/>
        </pc:sldMkLst>
      </pc:sldChg>
      <pc:sldChg chg="del">
        <pc:chgData name="KINIL CERVERA, EYDER URIEL" userId="06648600-7774-4745-bcb3-fcece5e95f31" providerId="ADAL" clId="{BC07D7D3-DED5-4845-BF45-B44102CC5F61}" dt="2024-08-27T01:22:05.709" v="123" actId="47"/>
        <pc:sldMkLst>
          <pc:docMk/>
          <pc:sldMk cId="1602719460" sldId="295"/>
        </pc:sldMkLst>
      </pc:sldChg>
      <pc:sldChg chg="addSp delSp modSp mod modAnim modNotesTx">
        <pc:chgData name="KINIL CERVERA, EYDER URIEL" userId="06648600-7774-4745-bcb3-fcece5e95f31" providerId="ADAL" clId="{BC07D7D3-DED5-4845-BF45-B44102CC5F61}" dt="2024-08-27T22:57:46.531" v="4723" actId="1035"/>
        <pc:sldMkLst>
          <pc:docMk/>
          <pc:sldMk cId="3409535125" sldId="296"/>
        </pc:sldMkLst>
        <pc:spChg chg="add mod">
          <ac:chgData name="KINIL CERVERA, EYDER URIEL" userId="06648600-7774-4745-bcb3-fcece5e95f31" providerId="ADAL" clId="{BC07D7D3-DED5-4845-BF45-B44102CC5F61}" dt="2024-08-27T22:57:46.531" v="4723" actId="1035"/>
          <ac:spMkLst>
            <pc:docMk/>
            <pc:sldMk cId="3409535125" sldId="296"/>
            <ac:spMk id="2" creationId="{702CC11C-B87C-2BE8-4373-58D09E350904}"/>
          </ac:spMkLst>
        </pc:spChg>
        <pc:spChg chg="mod">
          <ac:chgData name="KINIL CERVERA, EYDER URIEL" userId="06648600-7774-4745-bcb3-fcece5e95f31" providerId="ADAL" clId="{BC07D7D3-DED5-4845-BF45-B44102CC5F61}" dt="2024-08-27T22:57:08.744" v="4718" actId="6549"/>
          <ac:spMkLst>
            <pc:docMk/>
            <pc:sldMk cId="3409535125" sldId="296"/>
            <ac:spMk id="10" creationId="{A584DE31-4888-4B79-83EC-E10912947344}"/>
          </ac:spMkLst>
        </pc:spChg>
        <pc:spChg chg="mod">
          <ac:chgData name="KINIL CERVERA, EYDER URIEL" userId="06648600-7774-4745-bcb3-fcece5e95f31" providerId="ADAL" clId="{BC07D7D3-DED5-4845-BF45-B44102CC5F61}" dt="2024-08-27T01:41:15.348" v="436" actId="20577"/>
          <ac:spMkLst>
            <pc:docMk/>
            <pc:sldMk cId="3409535125" sldId="296"/>
            <ac:spMk id="11" creationId="{097F100C-EB67-43E8-ADE3-03F346F57958}"/>
          </ac:spMkLst>
        </pc:spChg>
        <pc:picChg chg="del">
          <ac:chgData name="KINIL CERVERA, EYDER URIEL" userId="06648600-7774-4745-bcb3-fcece5e95f31" providerId="ADAL" clId="{BC07D7D3-DED5-4845-BF45-B44102CC5F61}" dt="2024-08-27T01:29:02.912" v="162" actId="478"/>
          <ac:picMkLst>
            <pc:docMk/>
            <pc:sldMk cId="3409535125" sldId="296"/>
            <ac:picMk id="2" creationId="{0AC8B287-0392-FF3E-1AB4-A891180CB38D}"/>
          </ac:picMkLst>
        </pc:picChg>
        <pc:picChg chg="add mod">
          <ac:chgData name="KINIL CERVERA, EYDER URIEL" userId="06648600-7774-4745-bcb3-fcece5e95f31" providerId="ADAL" clId="{BC07D7D3-DED5-4845-BF45-B44102CC5F61}" dt="2024-08-27T01:41:21.522" v="438" actId="1076"/>
          <ac:picMkLst>
            <pc:docMk/>
            <pc:sldMk cId="3409535125" sldId="296"/>
            <ac:picMk id="4" creationId="{874372A2-B503-493A-4D64-48A46670D74E}"/>
          </ac:picMkLst>
        </pc:picChg>
        <pc:picChg chg="del">
          <ac:chgData name="KINIL CERVERA, EYDER URIEL" userId="06648600-7774-4745-bcb3-fcece5e95f31" providerId="ADAL" clId="{BC07D7D3-DED5-4845-BF45-B44102CC5F61}" dt="2024-08-27T19:50:28.909" v="3106" actId="478"/>
          <ac:picMkLst>
            <pc:docMk/>
            <pc:sldMk cId="3409535125" sldId="296"/>
            <ac:picMk id="12" creationId="{E45013E3-5950-507A-E417-F4694D2F934E}"/>
          </ac:picMkLst>
        </pc:picChg>
        <pc:picChg chg="add del mod">
          <ac:chgData name="KINIL CERVERA, EYDER URIEL" userId="06648600-7774-4745-bcb3-fcece5e95f31" providerId="ADAL" clId="{BC07D7D3-DED5-4845-BF45-B44102CC5F61}" dt="2024-08-27T22:51:54.494" v="4651" actId="478"/>
          <ac:picMkLst>
            <pc:docMk/>
            <pc:sldMk cId="3409535125" sldId="296"/>
            <ac:picMk id="1026" creationId="{486F7F25-837E-5000-09ED-4396108A6D06}"/>
          </ac:picMkLst>
        </pc:picChg>
        <pc:picChg chg="add del mod">
          <ac:chgData name="KINIL CERVERA, EYDER URIEL" userId="06648600-7774-4745-bcb3-fcece5e95f31" providerId="ADAL" clId="{BC07D7D3-DED5-4845-BF45-B44102CC5F61}" dt="2024-08-27T01:39:28.342" v="369" actId="21"/>
          <ac:picMkLst>
            <pc:docMk/>
            <pc:sldMk cId="3409535125" sldId="296"/>
            <ac:picMk id="1026" creationId="{874372A2-B503-493A-4D64-48A46670D74E}"/>
          </ac:picMkLst>
        </pc:picChg>
        <pc:picChg chg="del">
          <ac:chgData name="KINIL CERVERA, EYDER URIEL" userId="06648600-7774-4745-bcb3-fcece5e95f31" providerId="ADAL" clId="{BC07D7D3-DED5-4845-BF45-B44102CC5F61}" dt="2024-08-27T01:29:03.469" v="163" actId="478"/>
          <ac:picMkLst>
            <pc:docMk/>
            <pc:sldMk cId="3409535125" sldId="296"/>
            <ac:picMk id="1030" creationId="{A4395BCB-68A9-DA24-ED5D-C76A6796C647}"/>
          </ac:picMkLst>
        </pc:picChg>
        <pc:picChg chg="add mod">
          <ac:chgData name="KINIL CERVERA, EYDER URIEL" userId="06648600-7774-4745-bcb3-fcece5e95f31" providerId="ADAL" clId="{BC07D7D3-DED5-4845-BF45-B44102CC5F61}" dt="2024-08-27T22:35:40.165" v="4139" actId="1036"/>
          <ac:picMkLst>
            <pc:docMk/>
            <pc:sldMk cId="3409535125" sldId="296"/>
            <ac:picMk id="2050" creationId="{88538223-D2F4-D397-0BF5-5611AD72AB58}"/>
          </ac:picMkLst>
        </pc:picChg>
        <pc:picChg chg="add mod">
          <ac:chgData name="KINIL CERVERA, EYDER URIEL" userId="06648600-7774-4745-bcb3-fcece5e95f31" providerId="ADAL" clId="{BC07D7D3-DED5-4845-BF45-B44102CC5F61}" dt="2024-08-27T22:35:40.165" v="4139" actId="1036"/>
          <ac:picMkLst>
            <pc:docMk/>
            <pc:sldMk cId="3409535125" sldId="296"/>
            <ac:picMk id="2052" creationId="{DF52492C-15DC-B6B6-36E9-410B78A8ED8B}"/>
          </ac:picMkLst>
        </pc:picChg>
      </pc:sldChg>
      <pc:sldChg chg="add del ord">
        <pc:chgData name="KINIL CERVERA, EYDER URIEL" userId="06648600-7774-4745-bcb3-fcece5e95f31" providerId="ADAL" clId="{BC07D7D3-DED5-4845-BF45-B44102CC5F61}" dt="2024-08-27T19:16:05.046" v="694" actId="47"/>
        <pc:sldMkLst>
          <pc:docMk/>
          <pc:sldMk cId="1045672578" sldId="297"/>
        </pc:sldMkLst>
      </pc:sldChg>
      <pc:sldChg chg="del">
        <pc:chgData name="KINIL CERVERA, EYDER URIEL" userId="06648600-7774-4745-bcb3-fcece5e95f31" providerId="ADAL" clId="{BC07D7D3-DED5-4845-BF45-B44102CC5F61}" dt="2024-08-27T01:22:05.709" v="123" actId="47"/>
        <pc:sldMkLst>
          <pc:docMk/>
          <pc:sldMk cId="3527070394" sldId="297"/>
        </pc:sldMkLst>
      </pc:sldChg>
      <pc:sldChg chg="addSp delSp modSp add mod modNotesTx">
        <pc:chgData name="KINIL CERVERA, EYDER URIEL" userId="06648600-7774-4745-bcb3-fcece5e95f31" providerId="ADAL" clId="{BC07D7D3-DED5-4845-BF45-B44102CC5F61}" dt="2024-08-27T23:01:02.788" v="5037" actId="1036"/>
        <pc:sldMkLst>
          <pc:docMk/>
          <pc:sldMk cId="3932077203" sldId="298"/>
        </pc:sldMkLst>
        <pc:spChg chg="add mod">
          <ac:chgData name="KINIL CERVERA, EYDER URIEL" userId="06648600-7774-4745-bcb3-fcece5e95f31" providerId="ADAL" clId="{BC07D7D3-DED5-4845-BF45-B44102CC5F61}" dt="2024-08-27T23:00:18.478" v="5007" actId="20577"/>
          <ac:spMkLst>
            <pc:docMk/>
            <pc:sldMk cId="3932077203" sldId="298"/>
            <ac:spMk id="5" creationId="{40523B20-62C5-A942-8B99-C0859AA29006}"/>
          </ac:spMkLst>
        </pc:spChg>
        <pc:spChg chg="del mod">
          <ac:chgData name="KINIL CERVERA, EYDER URIEL" userId="06648600-7774-4745-bcb3-fcece5e95f31" providerId="ADAL" clId="{BC07D7D3-DED5-4845-BF45-B44102CC5F61}" dt="2024-08-27T19:17:21.488" v="696" actId="478"/>
          <ac:spMkLst>
            <pc:docMk/>
            <pc:sldMk cId="3932077203" sldId="298"/>
            <ac:spMk id="10" creationId="{A584DE31-4888-4B79-83EC-E10912947344}"/>
          </ac:spMkLst>
        </pc:spChg>
        <pc:spChg chg="mod">
          <ac:chgData name="KINIL CERVERA, EYDER URIEL" userId="06648600-7774-4745-bcb3-fcece5e95f31" providerId="ADAL" clId="{BC07D7D3-DED5-4845-BF45-B44102CC5F61}" dt="2024-08-27T01:41:30.011" v="450" actId="20577"/>
          <ac:spMkLst>
            <pc:docMk/>
            <pc:sldMk cId="3932077203" sldId="298"/>
            <ac:spMk id="11" creationId="{097F100C-EB67-43E8-ADE3-03F346F57958}"/>
          </ac:spMkLst>
        </pc:spChg>
        <pc:graphicFrameChg chg="add mod modGraphic">
          <ac:chgData name="KINIL CERVERA, EYDER URIEL" userId="06648600-7774-4745-bcb3-fcece5e95f31" providerId="ADAL" clId="{BC07D7D3-DED5-4845-BF45-B44102CC5F61}" dt="2024-08-27T23:00:59.326" v="5026" actId="1036"/>
          <ac:graphicFrameMkLst>
            <pc:docMk/>
            <pc:sldMk cId="3932077203" sldId="298"/>
            <ac:graphicFrameMk id="4" creationId="{B4A458B3-5FE9-0CE4-3996-F2C2C9F014DE}"/>
          </ac:graphicFrameMkLst>
        </pc:graphicFrameChg>
        <pc:picChg chg="add mod">
          <ac:chgData name="KINIL CERVERA, EYDER URIEL" userId="06648600-7774-4745-bcb3-fcece5e95f31" providerId="ADAL" clId="{BC07D7D3-DED5-4845-BF45-B44102CC5F61}" dt="2024-08-27T01:41:35.818" v="451"/>
          <ac:picMkLst>
            <pc:docMk/>
            <pc:sldMk cId="3932077203" sldId="298"/>
            <ac:picMk id="2" creationId="{7E6B61DA-4C75-2A3D-B441-5029CB9ADAFB}"/>
          </ac:picMkLst>
        </pc:picChg>
        <pc:picChg chg="del mod">
          <ac:chgData name="KINIL CERVERA, EYDER URIEL" userId="06648600-7774-4745-bcb3-fcece5e95f31" providerId="ADAL" clId="{BC07D7D3-DED5-4845-BF45-B44102CC5F61}" dt="2024-08-27T19:20:20.313" v="1116" actId="478"/>
          <ac:picMkLst>
            <pc:docMk/>
            <pc:sldMk cId="3932077203" sldId="298"/>
            <ac:picMk id="12" creationId="{E45013E3-5950-507A-E417-F4694D2F934E}"/>
          </ac:picMkLst>
        </pc:picChg>
        <pc:picChg chg="add mod">
          <ac:chgData name="KINIL CERVERA, EYDER URIEL" userId="06648600-7774-4745-bcb3-fcece5e95f31" providerId="ADAL" clId="{BC07D7D3-DED5-4845-BF45-B44102CC5F61}" dt="2024-08-27T23:01:02.788" v="5037" actId="1036"/>
          <ac:picMkLst>
            <pc:docMk/>
            <pc:sldMk cId="3932077203" sldId="298"/>
            <ac:picMk id="1026" creationId="{A574428E-0547-6DDC-D682-2E0AC2ADC6FE}"/>
          </ac:picMkLst>
        </pc:picChg>
        <pc:picChg chg="add del mod">
          <ac:chgData name="KINIL CERVERA, EYDER URIEL" userId="06648600-7774-4745-bcb3-fcece5e95f31" providerId="ADAL" clId="{BC07D7D3-DED5-4845-BF45-B44102CC5F61}" dt="2024-08-27T19:21:26.508" v="1126" actId="478"/>
          <ac:picMkLst>
            <pc:docMk/>
            <pc:sldMk cId="3932077203" sldId="298"/>
            <ac:picMk id="1028" creationId="{27F511C6-10BF-348F-09B2-F26E6F271303}"/>
          </ac:picMkLst>
        </pc:picChg>
      </pc:sldChg>
      <pc:sldChg chg="del">
        <pc:chgData name="KINIL CERVERA, EYDER URIEL" userId="06648600-7774-4745-bcb3-fcece5e95f31" providerId="ADAL" clId="{BC07D7D3-DED5-4845-BF45-B44102CC5F61}" dt="2024-08-27T01:22:05.709" v="123" actId="47"/>
        <pc:sldMkLst>
          <pc:docMk/>
          <pc:sldMk cId="3771313398" sldId="299"/>
        </pc:sldMkLst>
      </pc:sldChg>
      <pc:sldChg chg="del">
        <pc:chgData name="KINIL CERVERA, EYDER URIEL" userId="06648600-7774-4745-bcb3-fcece5e95f31" providerId="ADAL" clId="{BC07D7D3-DED5-4845-BF45-B44102CC5F61}" dt="2024-08-27T01:22:05.709" v="123" actId="47"/>
        <pc:sldMkLst>
          <pc:docMk/>
          <pc:sldMk cId="1574502478" sldId="300"/>
        </pc:sldMkLst>
      </pc:sldChg>
    </pc:docChg>
  </pc:docChgLst>
  <pc:docChgLst>
    <pc:chgData name="KINIL CERVERA, EYDER URIEL" userId="06648600-7774-4745-bcb3-fcece5e95f31" providerId="ADAL" clId="{948887F4-D986-4482-8558-EED77640FC00}"/>
    <pc:docChg chg="undo custSel addSld modSld">
      <pc:chgData name="KINIL CERVERA, EYDER URIEL" userId="06648600-7774-4745-bcb3-fcece5e95f31" providerId="ADAL" clId="{948887F4-D986-4482-8558-EED77640FC00}" dt="2023-10-27T00:20:20.290" v="2222"/>
      <pc:docMkLst>
        <pc:docMk/>
      </pc:docMkLst>
      <pc:sldChg chg="modSp mod">
        <pc:chgData name="KINIL CERVERA, EYDER URIEL" userId="06648600-7774-4745-bcb3-fcece5e95f31" providerId="ADAL" clId="{948887F4-D986-4482-8558-EED77640FC00}" dt="2023-10-26T22:08:38.715" v="812" actId="6549"/>
        <pc:sldMkLst>
          <pc:docMk/>
          <pc:sldMk cId="1629286302" sldId="267"/>
        </pc:sldMkLst>
        <pc:spChg chg="mod">
          <ac:chgData name="KINIL CERVERA, EYDER URIEL" userId="06648600-7774-4745-bcb3-fcece5e95f31" providerId="ADAL" clId="{948887F4-D986-4482-8558-EED77640FC00}" dt="2023-10-26T22:08:38.715" v="812" actId="6549"/>
          <ac:spMkLst>
            <pc:docMk/>
            <pc:sldMk cId="1629286302" sldId="267"/>
            <ac:spMk id="10" creationId="{A584DE31-4888-4B79-83EC-E10912947344}"/>
          </ac:spMkLst>
        </pc:spChg>
      </pc:sldChg>
      <pc:sldChg chg="modSp mod">
        <pc:chgData name="KINIL CERVERA, EYDER URIEL" userId="06648600-7774-4745-bcb3-fcece5e95f31" providerId="ADAL" clId="{948887F4-D986-4482-8558-EED77640FC00}" dt="2023-10-26T23:27:00.578" v="1428" actId="27636"/>
        <pc:sldMkLst>
          <pc:docMk/>
          <pc:sldMk cId="1883595368" sldId="271"/>
        </pc:sldMkLst>
        <pc:spChg chg="mod">
          <ac:chgData name="KINIL CERVERA, EYDER URIEL" userId="06648600-7774-4745-bcb3-fcece5e95f31" providerId="ADAL" clId="{948887F4-D986-4482-8558-EED77640FC00}" dt="2023-10-26T23:27:00.578" v="1428" actId="27636"/>
          <ac:spMkLst>
            <pc:docMk/>
            <pc:sldMk cId="1883595368" sldId="271"/>
            <ac:spMk id="10" creationId="{A584DE31-4888-4B79-83EC-E10912947344}"/>
          </ac:spMkLst>
        </pc:spChg>
      </pc:sldChg>
      <pc:sldChg chg="addSp modSp mod modAnim">
        <pc:chgData name="KINIL CERVERA, EYDER URIEL" userId="06648600-7774-4745-bcb3-fcece5e95f31" providerId="ADAL" clId="{948887F4-D986-4482-8558-EED77640FC00}" dt="2023-10-27T00:20:20.290" v="2222"/>
        <pc:sldMkLst>
          <pc:docMk/>
          <pc:sldMk cId="1104282824" sldId="272"/>
        </pc:sldMkLst>
        <pc:spChg chg="add mod">
          <ac:chgData name="KINIL CERVERA, EYDER URIEL" userId="06648600-7774-4745-bcb3-fcece5e95f31" providerId="ADAL" clId="{948887F4-D986-4482-8558-EED77640FC00}" dt="2023-10-26T23:50:20.006" v="1919" actId="14100"/>
          <ac:spMkLst>
            <pc:docMk/>
            <pc:sldMk cId="1104282824" sldId="272"/>
            <ac:spMk id="2" creationId="{2CF9DFF7-ED34-CA5F-35D5-8482A2BBBD76}"/>
          </ac:spMkLst>
        </pc:spChg>
        <pc:spChg chg="mod">
          <ac:chgData name="KINIL CERVERA, EYDER URIEL" userId="06648600-7774-4745-bcb3-fcece5e95f31" providerId="ADAL" clId="{948887F4-D986-4482-8558-EED77640FC00}" dt="2023-10-27T00:07:47.031" v="2157" actId="20577"/>
          <ac:spMkLst>
            <pc:docMk/>
            <pc:sldMk cId="1104282824" sldId="272"/>
            <ac:spMk id="10" creationId="{A584DE31-4888-4B79-83EC-E10912947344}"/>
          </ac:spMkLst>
        </pc:spChg>
        <pc:picChg chg="mod">
          <ac:chgData name="KINIL CERVERA, EYDER URIEL" userId="06648600-7774-4745-bcb3-fcece5e95f31" providerId="ADAL" clId="{948887F4-D986-4482-8558-EED77640FC00}" dt="2023-10-26T23:49:59.622" v="1916" actId="1076"/>
          <ac:picMkLst>
            <pc:docMk/>
            <pc:sldMk cId="1104282824" sldId="272"/>
            <ac:picMk id="1026" creationId="{3476606D-6F73-779A-16EC-1059567B032A}"/>
          </ac:picMkLst>
        </pc:picChg>
        <pc:picChg chg="mod">
          <ac:chgData name="KINIL CERVERA, EYDER URIEL" userId="06648600-7774-4745-bcb3-fcece5e95f31" providerId="ADAL" clId="{948887F4-D986-4482-8558-EED77640FC00}" dt="2023-10-27T00:19:47.272" v="2219" actId="1076"/>
          <ac:picMkLst>
            <pc:docMk/>
            <pc:sldMk cId="1104282824" sldId="272"/>
            <ac:picMk id="1028" creationId="{FC3941AD-7DDA-8594-F0BA-AD187F5F9718}"/>
          </ac:picMkLst>
        </pc:picChg>
        <pc:picChg chg="add mod">
          <ac:chgData name="KINIL CERVERA, EYDER URIEL" userId="06648600-7774-4745-bcb3-fcece5e95f31" providerId="ADAL" clId="{948887F4-D986-4482-8558-EED77640FC00}" dt="2023-10-27T00:19:44.724" v="2218" actId="1076"/>
          <ac:picMkLst>
            <pc:docMk/>
            <pc:sldMk cId="1104282824" sldId="272"/>
            <ac:picMk id="2050" creationId="{C6D09320-9053-2E72-793C-9DEA61AECCE9}"/>
          </ac:picMkLst>
        </pc:picChg>
      </pc:sldChg>
      <pc:sldChg chg="modSp mod">
        <pc:chgData name="KINIL CERVERA, EYDER URIEL" userId="06648600-7774-4745-bcb3-fcece5e95f31" providerId="ADAL" clId="{948887F4-D986-4482-8558-EED77640FC00}" dt="2023-10-27T00:05:56.990" v="2129" actId="20577"/>
        <pc:sldMkLst>
          <pc:docMk/>
          <pc:sldMk cId="2735953930" sldId="273"/>
        </pc:sldMkLst>
        <pc:spChg chg="mod">
          <ac:chgData name="KINIL CERVERA, EYDER URIEL" userId="06648600-7774-4745-bcb3-fcece5e95f31" providerId="ADAL" clId="{948887F4-D986-4482-8558-EED77640FC00}" dt="2023-10-27T00:05:56.990" v="2129" actId="20577"/>
          <ac:spMkLst>
            <pc:docMk/>
            <pc:sldMk cId="2735953930" sldId="273"/>
            <ac:spMk id="10" creationId="{A584DE31-4888-4B79-83EC-E10912947344}"/>
          </ac:spMkLst>
        </pc:spChg>
      </pc:sldChg>
      <pc:sldChg chg="addSp delSp modSp add mod">
        <pc:chgData name="KINIL CERVERA, EYDER URIEL" userId="06648600-7774-4745-bcb3-fcece5e95f31" providerId="ADAL" clId="{948887F4-D986-4482-8558-EED77640FC00}" dt="2023-10-26T22:59:23.568" v="882" actId="1076"/>
        <pc:sldMkLst>
          <pc:docMk/>
          <pc:sldMk cId="2728609184" sldId="274"/>
        </pc:sldMkLst>
        <pc:spChg chg="add del">
          <ac:chgData name="KINIL CERVERA, EYDER URIEL" userId="06648600-7774-4745-bcb3-fcece5e95f31" providerId="ADAL" clId="{948887F4-D986-4482-8558-EED77640FC00}" dt="2023-10-26T22:58:36.402" v="871" actId="478"/>
          <ac:spMkLst>
            <pc:docMk/>
            <pc:sldMk cId="2728609184" sldId="274"/>
            <ac:spMk id="5" creationId="{FBF9AE87-66BE-EA96-619C-D26CFA26CB6A}"/>
          </ac:spMkLst>
        </pc:spChg>
        <pc:spChg chg="mod">
          <ac:chgData name="KINIL CERVERA, EYDER URIEL" userId="06648600-7774-4745-bcb3-fcece5e95f31" providerId="ADAL" clId="{948887F4-D986-4482-8558-EED77640FC00}" dt="2023-10-26T22:59:23.568" v="882" actId="1076"/>
          <ac:spMkLst>
            <pc:docMk/>
            <pc:sldMk cId="2728609184" sldId="274"/>
            <ac:spMk id="6" creationId="{430D4C9D-23DA-4A8D-A589-0E264CC14AED}"/>
          </ac:spMkLst>
        </pc:spChg>
        <pc:spChg chg="del">
          <ac:chgData name="KINIL CERVERA, EYDER URIEL" userId="06648600-7774-4745-bcb3-fcece5e95f31" providerId="ADAL" clId="{948887F4-D986-4482-8558-EED77640FC00}" dt="2023-10-26T22:43:45.691" v="815" actId="478"/>
          <ac:spMkLst>
            <pc:docMk/>
            <pc:sldMk cId="2728609184" sldId="274"/>
            <ac:spMk id="9" creationId="{EC43578D-F892-4FA5-8F0A-C8AE8ECF30C0}"/>
          </ac:spMkLst>
        </pc:spChg>
        <pc:spChg chg="del">
          <ac:chgData name="KINIL CERVERA, EYDER URIEL" userId="06648600-7774-4745-bcb3-fcece5e95f31" providerId="ADAL" clId="{948887F4-D986-4482-8558-EED77640FC00}" dt="2023-10-26T22:43:42.933" v="814" actId="478"/>
          <ac:spMkLst>
            <pc:docMk/>
            <pc:sldMk cId="2728609184" sldId="274"/>
            <ac:spMk id="10" creationId="{48D3CFA2-ADC8-4E28-B09E-983D286E2DB1}"/>
          </ac:spMkLst>
        </pc:spChg>
        <pc:picChg chg="mod">
          <ac:chgData name="KINIL CERVERA, EYDER URIEL" userId="06648600-7774-4745-bcb3-fcece5e95f31" providerId="ADAL" clId="{948887F4-D986-4482-8558-EED77640FC00}" dt="2023-10-26T22:44:52.008" v="828" actId="1076"/>
          <ac:picMkLst>
            <pc:docMk/>
            <pc:sldMk cId="2728609184" sldId="274"/>
            <ac:picMk id="2" creationId="{153A6BAC-6958-EF94-705B-74A8087668CB}"/>
          </ac:picMkLst>
        </pc:picChg>
        <pc:picChg chg="add del mod">
          <ac:chgData name="KINIL CERVERA, EYDER URIEL" userId="06648600-7774-4745-bcb3-fcece5e95f31" providerId="ADAL" clId="{948887F4-D986-4482-8558-EED77640FC00}" dt="2023-10-26T22:45:11.237" v="834" actId="478"/>
          <ac:picMkLst>
            <pc:docMk/>
            <pc:sldMk cId="2728609184" sldId="274"/>
            <ac:picMk id="4" creationId="{EE40A97E-673A-CB03-7DD4-3A87720C3DB1}"/>
          </ac:picMkLst>
        </pc:picChg>
        <pc:picChg chg="add del mod">
          <ac:chgData name="KINIL CERVERA, EYDER URIEL" userId="06648600-7774-4745-bcb3-fcece5e95f31" providerId="ADAL" clId="{948887F4-D986-4482-8558-EED77640FC00}" dt="2023-10-26T22:59:17.679" v="881" actId="478"/>
          <ac:picMkLst>
            <pc:docMk/>
            <pc:sldMk cId="2728609184" sldId="274"/>
            <ac:picMk id="7" creationId="{AB0F04B0-66E5-F8CE-E07D-D0CDB4950234}"/>
          </ac:picMkLst>
        </pc:picChg>
        <pc:picChg chg="add del mod">
          <ac:chgData name="KINIL CERVERA, EYDER URIEL" userId="06648600-7774-4745-bcb3-fcece5e95f31" providerId="ADAL" clId="{948887F4-D986-4482-8558-EED77640FC00}" dt="2023-10-26T22:48:37.881" v="849" actId="478"/>
          <ac:picMkLst>
            <pc:docMk/>
            <pc:sldMk cId="2728609184" sldId="274"/>
            <ac:picMk id="1026" creationId="{776330F6-882E-ED1F-E3AF-C43F8FAEF134}"/>
          </ac:picMkLst>
        </pc:picChg>
        <pc:picChg chg="add del mod">
          <ac:chgData name="KINIL CERVERA, EYDER URIEL" userId="06648600-7774-4745-bcb3-fcece5e95f31" providerId="ADAL" clId="{948887F4-D986-4482-8558-EED77640FC00}" dt="2023-10-26T22:48:49.954" v="855" actId="478"/>
          <ac:picMkLst>
            <pc:docMk/>
            <pc:sldMk cId="2728609184" sldId="274"/>
            <ac:picMk id="1028" creationId="{7DF5F961-24F6-675B-943F-B73E6C45A375}"/>
          </ac:picMkLst>
        </pc:picChg>
        <pc:picChg chg="add del mod">
          <ac:chgData name="KINIL CERVERA, EYDER URIEL" userId="06648600-7774-4745-bcb3-fcece5e95f31" providerId="ADAL" clId="{948887F4-D986-4482-8558-EED77640FC00}" dt="2023-10-26T22:57:33.138" v="862" actId="478"/>
          <ac:picMkLst>
            <pc:docMk/>
            <pc:sldMk cId="2728609184" sldId="274"/>
            <ac:picMk id="1030" creationId="{B8A9A440-A2C5-A54B-2063-99C92A969B60}"/>
          </ac:picMkLst>
        </pc:picChg>
        <pc:picChg chg="add del mod">
          <ac:chgData name="KINIL CERVERA, EYDER URIEL" userId="06648600-7774-4745-bcb3-fcece5e95f31" providerId="ADAL" clId="{948887F4-D986-4482-8558-EED77640FC00}" dt="2023-10-26T22:57:47.216" v="869" actId="478"/>
          <ac:picMkLst>
            <pc:docMk/>
            <pc:sldMk cId="2728609184" sldId="274"/>
            <ac:picMk id="1032" creationId="{A2E0FB92-2BD3-0B6E-85CA-CB4F4DAB74F7}"/>
          </ac:picMkLst>
        </pc:picChg>
      </pc:sldChg>
      <pc:sldChg chg="modSp add mod">
        <pc:chgData name="KINIL CERVERA, EYDER URIEL" userId="06648600-7774-4745-bcb3-fcece5e95f31" providerId="ADAL" clId="{948887F4-D986-4482-8558-EED77640FC00}" dt="2023-10-26T23:20:15.569" v="1426" actId="20577"/>
        <pc:sldMkLst>
          <pc:docMk/>
          <pc:sldMk cId="1815597904" sldId="275"/>
        </pc:sldMkLst>
        <pc:spChg chg="mod">
          <ac:chgData name="KINIL CERVERA, EYDER URIEL" userId="06648600-7774-4745-bcb3-fcece5e95f31" providerId="ADAL" clId="{948887F4-D986-4482-8558-EED77640FC00}" dt="2023-10-26T23:20:15.569" v="1426" actId="20577"/>
          <ac:spMkLst>
            <pc:docMk/>
            <pc:sldMk cId="1815597904" sldId="275"/>
            <ac:spMk id="10" creationId="{A584DE31-4888-4B79-83EC-E10912947344}"/>
          </ac:spMkLst>
        </pc:spChg>
      </pc:sldChg>
      <pc:sldChg chg="modSp add mod">
        <pc:chgData name="KINIL CERVERA, EYDER URIEL" userId="06648600-7774-4745-bcb3-fcece5e95f31" providerId="ADAL" clId="{948887F4-D986-4482-8558-EED77640FC00}" dt="2023-10-27T00:10:09.060" v="2213" actId="20577"/>
        <pc:sldMkLst>
          <pc:docMk/>
          <pc:sldMk cId="956574638" sldId="276"/>
        </pc:sldMkLst>
        <pc:spChg chg="mod">
          <ac:chgData name="KINIL CERVERA, EYDER URIEL" userId="06648600-7774-4745-bcb3-fcece5e95f31" providerId="ADAL" clId="{948887F4-D986-4482-8558-EED77640FC00}" dt="2023-10-27T00:10:09.060" v="2213" actId="20577"/>
          <ac:spMkLst>
            <pc:docMk/>
            <pc:sldMk cId="956574638" sldId="276"/>
            <ac:spMk id="10" creationId="{A584DE31-4888-4B79-83EC-E10912947344}"/>
          </ac:spMkLst>
        </pc:spChg>
      </pc:sldChg>
    </pc:docChg>
  </pc:docChgLst>
  <pc:docChgLst>
    <pc:chgData name="Usuario invitado" userId="S::urn:spo:anon#71774997d4ca366ce2c6d7304ed7fbd78098255f5bc8f074a97305da1e8565aa::" providerId="AD" clId="Web-{83F83C29-D062-4460-BB93-341C362B343D}"/>
    <pc:docChg chg="addSld delSld modSld">
      <pc:chgData name="Usuario invitado" userId="S::urn:spo:anon#71774997d4ca366ce2c6d7304ed7fbd78098255f5bc8f074a97305da1e8565aa::" providerId="AD" clId="Web-{83F83C29-D062-4460-BB93-341C362B343D}" dt="2023-10-30T20:01:17.175" v="392"/>
      <pc:docMkLst>
        <pc:docMk/>
      </pc:docMkLst>
      <pc:sldChg chg="addSp delSp modSp modNotes">
        <pc:chgData name="Usuario invitado" userId="S::urn:spo:anon#71774997d4ca366ce2c6d7304ed7fbd78098255f5bc8f074a97305da1e8565aa::" providerId="AD" clId="Web-{83F83C29-D062-4460-BB93-341C362B343D}" dt="2023-10-30T15:00:15.106" v="158" actId="1076"/>
        <pc:sldMkLst>
          <pc:docMk/>
          <pc:sldMk cId="3362742318" sldId="275"/>
        </pc:sldMkLst>
        <pc:spChg chg="del">
          <ac:chgData name="Usuario invitado" userId="S::urn:spo:anon#71774997d4ca366ce2c6d7304ed7fbd78098255f5bc8f074a97305da1e8565aa::" providerId="AD" clId="Web-{83F83C29-D062-4460-BB93-341C362B343D}" dt="2023-10-30T14:27:20.838" v="0"/>
          <ac:spMkLst>
            <pc:docMk/>
            <pc:sldMk cId="3362742318" sldId="275"/>
            <ac:spMk id="2" creationId="{67F7747F-678A-A9A8-EE79-DBAB6DD64436}"/>
          </ac:spMkLst>
        </pc:spChg>
        <pc:spChg chg="mod ord">
          <ac:chgData name="Usuario invitado" userId="S::urn:spo:anon#71774997d4ca366ce2c6d7304ed7fbd78098255f5bc8f074a97305da1e8565aa::" providerId="AD" clId="Web-{83F83C29-D062-4460-BB93-341C362B343D}" dt="2023-10-30T14:58:06.488" v="153" actId="1076"/>
          <ac:spMkLst>
            <pc:docMk/>
            <pc:sldMk cId="3362742318" sldId="275"/>
            <ac:spMk id="4" creationId="{95E037FC-D4CF-7DBF-800A-3C1A0656F869}"/>
          </ac:spMkLst>
        </pc:spChg>
        <pc:spChg chg="add del">
          <ac:chgData name="Usuario invitado" userId="S::urn:spo:anon#71774997d4ca366ce2c6d7304ed7fbd78098255f5bc8f074a97305da1e8565aa::" providerId="AD" clId="Web-{83F83C29-D062-4460-BB93-341C362B343D}" dt="2023-10-30T14:30:05.146" v="4"/>
          <ac:spMkLst>
            <pc:docMk/>
            <pc:sldMk cId="3362742318" sldId="275"/>
            <ac:spMk id="5" creationId="{D73DA72B-DFE8-FCFC-FB57-C0155AF3BC38}"/>
          </ac:spMkLst>
        </pc:spChg>
        <pc:spChg chg="add mod">
          <ac:chgData name="Usuario invitado" userId="S::urn:spo:anon#71774997d4ca366ce2c6d7304ed7fbd78098255f5bc8f074a97305da1e8565aa::" providerId="AD" clId="Web-{83F83C29-D062-4460-BB93-341C362B343D}" dt="2023-10-30T14:57:59.582" v="151" actId="1076"/>
          <ac:spMkLst>
            <pc:docMk/>
            <pc:sldMk cId="3362742318" sldId="275"/>
            <ac:spMk id="7" creationId="{D73DA72B-DFE8-FCFC-FB57-C0155AF3BC38}"/>
          </ac:spMkLst>
        </pc:spChg>
        <pc:spChg chg="add mod">
          <ac:chgData name="Usuario invitado" userId="S::urn:spo:anon#71774997d4ca366ce2c6d7304ed7fbd78098255f5bc8f074a97305da1e8565aa::" providerId="AD" clId="Web-{83F83C29-D062-4460-BB93-341C362B343D}" dt="2023-10-30T14:57:53.597" v="150" actId="20577"/>
          <ac:spMkLst>
            <pc:docMk/>
            <pc:sldMk cId="3362742318" sldId="275"/>
            <ac:spMk id="9" creationId="{34656C8C-08CE-36E8-7D4C-A7A39D23726D}"/>
          </ac:spMkLst>
        </pc:spChg>
        <pc:picChg chg="add del">
          <ac:chgData name="Usuario invitado" userId="S::urn:spo:anon#71774997d4ca366ce2c6d7304ed7fbd78098255f5bc8f074a97305da1e8565aa::" providerId="AD" clId="Web-{83F83C29-D062-4460-BB93-341C362B343D}" dt="2023-10-30T14:30:05.146" v="4"/>
          <ac:picMkLst>
            <pc:docMk/>
            <pc:sldMk cId="3362742318" sldId="275"/>
            <ac:picMk id="3" creationId="{C6217910-BF4E-30E9-852B-05F7D7F0BD61}"/>
          </ac:picMkLst>
        </pc:picChg>
        <pc:picChg chg="add mod">
          <ac:chgData name="Usuario invitado" userId="S::urn:spo:anon#71774997d4ca366ce2c6d7304ed7fbd78098255f5bc8f074a97305da1e8565aa::" providerId="AD" clId="Web-{83F83C29-D062-4460-BB93-341C362B343D}" dt="2023-10-30T14:58:02.629" v="152" actId="1076"/>
          <ac:picMkLst>
            <pc:docMk/>
            <pc:sldMk cId="3362742318" sldId="275"/>
            <ac:picMk id="6" creationId="{C6217910-BF4E-30E9-852B-05F7D7F0BD61}"/>
          </ac:picMkLst>
        </pc:picChg>
        <pc:picChg chg="add mod">
          <ac:chgData name="Usuario invitado" userId="S::urn:spo:anon#71774997d4ca366ce2c6d7304ed7fbd78098255f5bc8f074a97305da1e8565aa::" providerId="AD" clId="Web-{83F83C29-D062-4460-BB93-341C362B343D}" dt="2023-10-30T15:00:15.106" v="158" actId="1076"/>
          <ac:picMkLst>
            <pc:docMk/>
            <pc:sldMk cId="3362742318" sldId="275"/>
            <ac:picMk id="11" creationId="{2708F069-9C19-62D8-6379-686EE7EAAA50}"/>
          </ac:picMkLst>
        </pc:picChg>
      </pc:sldChg>
      <pc:sldChg chg="addSp delSp modSp add del">
        <pc:chgData name="Usuario invitado" userId="S::urn:spo:anon#71774997d4ca366ce2c6d7304ed7fbd78098255f5bc8f074a97305da1e8565aa::" providerId="AD" clId="Web-{83F83C29-D062-4460-BB93-341C362B343D}" dt="2023-10-30T15:21:12.984" v="383" actId="20577"/>
        <pc:sldMkLst>
          <pc:docMk/>
          <pc:sldMk cId="1472500064" sldId="276"/>
        </pc:sldMkLst>
        <pc:spChg chg="add del mod">
          <ac:chgData name="Usuario invitado" userId="S::urn:spo:anon#71774997d4ca366ce2c6d7304ed7fbd78098255f5bc8f074a97305da1e8565aa::" providerId="AD" clId="Web-{83F83C29-D062-4460-BB93-341C362B343D}" dt="2023-10-30T14:52:58" v="126"/>
          <ac:spMkLst>
            <pc:docMk/>
            <pc:sldMk cId="1472500064" sldId="276"/>
            <ac:spMk id="2" creationId="{8CB82511-A0E0-A7A1-9A57-675FD810454A}"/>
          </ac:spMkLst>
        </pc:spChg>
        <pc:spChg chg="mod">
          <ac:chgData name="Usuario invitado" userId="S::urn:spo:anon#71774997d4ca366ce2c6d7304ed7fbd78098255f5bc8f074a97305da1e8565aa::" providerId="AD" clId="Web-{83F83C29-D062-4460-BB93-341C362B343D}" dt="2023-10-30T14:37:41.378" v="101" actId="20577"/>
          <ac:spMkLst>
            <pc:docMk/>
            <pc:sldMk cId="1472500064" sldId="276"/>
            <ac:spMk id="5" creationId="{6ACAB0D3-4E19-128F-15BA-99BFF1D7010C}"/>
          </ac:spMkLst>
        </pc:spChg>
        <pc:spChg chg="mod">
          <ac:chgData name="Usuario invitado" userId="S::urn:spo:anon#71774997d4ca366ce2c6d7304ed7fbd78098255f5bc8f074a97305da1e8565aa::" providerId="AD" clId="Web-{83F83C29-D062-4460-BB93-341C362B343D}" dt="2023-10-30T14:38:02.614" v="105" actId="20577"/>
          <ac:spMkLst>
            <pc:docMk/>
            <pc:sldMk cId="1472500064" sldId="276"/>
            <ac:spMk id="7" creationId="{CF8E6857-A6EA-4789-47FC-FCAA55168CB2}"/>
          </ac:spMkLst>
        </pc:spChg>
        <pc:spChg chg="add mod">
          <ac:chgData name="Usuario invitado" userId="S::urn:spo:anon#71774997d4ca366ce2c6d7304ed7fbd78098255f5bc8f074a97305da1e8565aa::" providerId="AD" clId="Web-{83F83C29-D062-4460-BB93-341C362B343D}" dt="2023-10-30T15:21:12.984" v="383" actId="20577"/>
          <ac:spMkLst>
            <pc:docMk/>
            <pc:sldMk cId="1472500064" sldId="276"/>
            <ac:spMk id="8" creationId="{1C8C97B1-8303-EE36-C279-47746A51A8DE}"/>
          </ac:spMkLst>
        </pc:spChg>
        <pc:spChg chg="del mod">
          <ac:chgData name="Usuario invitado" userId="S::urn:spo:anon#71774997d4ca366ce2c6d7304ed7fbd78098255f5bc8f074a97305da1e8565aa::" providerId="AD" clId="Web-{83F83C29-D062-4460-BB93-341C362B343D}" dt="2023-10-30T14:31:56.669" v="26"/>
          <ac:spMkLst>
            <pc:docMk/>
            <pc:sldMk cId="1472500064" sldId="276"/>
            <ac:spMk id="9" creationId="{E3BAC693-78BE-88EE-AB10-8277FE005750}"/>
          </ac:spMkLst>
        </pc:spChg>
        <pc:spChg chg="mod">
          <ac:chgData name="Usuario invitado" userId="S::urn:spo:anon#71774997d4ca366ce2c6d7304ed7fbd78098255f5bc8f074a97305da1e8565aa::" providerId="AD" clId="Web-{83F83C29-D062-4460-BB93-341C362B343D}" dt="2023-10-30T14:53:51.112" v="128" actId="20577"/>
          <ac:spMkLst>
            <pc:docMk/>
            <pc:sldMk cId="1472500064" sldId="276"/>
            <ac:spMk id="11" creationId="{C1DC1593-6308-21DE-00D2-21E2E466544C}"/>
          </ac:spMkLst>
        </pc:spChg>
        <pc:picChg chg="add">
          <ac:chgData name="Usuario invitado" userId="S::urn:spo:anon#71774997d4ca366ce2c6d7304ed7fbd78098255f5bc8f074a97305da1e8565aa::" providerId="AD" clId="Web-{83F83C29-D062-4460-BB93-341C362B343D}" dt="2023-10-30T14:59:56.308" v="156"/>
          <ac:picMkLst>
            <pc:docMk/>
            <pc:sldMk cId="1472500064" sldId="276"/>
            <ac:picMk id="4" creationId="{526DBD9B-B5CE-1290-4E8C-5B9881F1FB63}"/>
          </ac:picMkLst>
        </pc:picChg>
      </pc:sldChg>
      <pc:sldChg chg="addSp delSp del">
        <pc:chgData name="Usuario invitado" userId="S::urn:spo:anon#71774997d4ca366ce2c6d7304ed7fbd78098255f5bc8f074a97305da1e8565aa::" providerId="AD" clId="Web-{83F83C29-D062-4460-BB93-341C362B343D}" dt="2023-10-30T14:52:20.654" v="119"/>
        <pc:sldMkLst>
          <pc:docMk/>
          <pc:sldMk cId="3253512418" sldId="277"/>
        </pc:sldMkLst>
        <pc:spChg chg="add del">
          <ac:chgData name="Usuario invitado" userId="S::urn:spo:anon#71774997d4ca366ce2c6d7304ed7fbd78098255f5bc8f074a97305da1e8565aa::" providerId="AD" clId="Web-{83F83C29-D062-4460-BB93-341C362B343D}" dt="2023-10-30T14:49:45.894" v="116"/>
          <ac:spMkLst>
            <pc:docMk/>
            <pc:sldMk cId="3253512418" sldId="277"/>
            <ac:spMk id="5" creationId="{E2EFF127-15A8-4F48-24C9-0B509D55DB49}"/>
          </ac:spMkLst>
        </pc:spChg>
      </pc:sldChg>
      <pc:sldChg chg="del">
        <pc:chgData name="Usuario invitado" userId="S::urn:spo:anon#71774997d4ca366ce2c6d7304ed7fbd78098255f5bc8f074a97305da1e8565aa::" providerId="AD" clId="Web-{83F83C29-D062-4460-BB93-341C362B343D}" dt="2023-10-30T14:56:16.278" v="132"/>
        <pc:sldMkLst>
          <pc:docMk/>
          <pc:sldMk cId="190684872" sldId="278"/>
        </pc:sldMkLst>
      </pc:sldChg>
      <pc:sldChg chg="modSp del">
        <pc:chgData name="Usuario invitado" userId="S::urn:spo:anon#71774997d4ca366ce2c6d7304ed7fbd78098255f5bc8f074a97305da1e8565aa::" providerId="AD" clId="Web-{83F83C29-D062-4460-BB93-341C362B343D}" dt="2023-10-30T15:21:25.422" v="384"/>
        <pc:sldMkLst>
          <pc:docMk/>
          <pc:sldMk cId="1274238246" sldId="279"/>
        </pc:sldMkLst>
        <pc:picChg chg="mod modCrop">
          <ac:chgData name="Usuario invitado" userId="S::urn:spo:anon#71774997d4ca366ce2c6d7304ed7fbd78098255f5bc8f074a97305da1e8565aa::" providerId="AD" clId="Web-{83F83C29-D062-4460-BB93-341C362B343D}" dt="2023-10-30T14:59:13.743" v="155"/>
          <ac:picMkLst>
            <pc:docMk/>
            <pc:sldMk cId="1274238246" sldId="279"/>
            <ac:picMk id="5" creationId="{B47B8331-49E1-835E-CE0B-252350BB7FE7}"/>
          </ac:picMkLst>
        </pc:picChg>
      </pc:sldChg>
      <pc:sldChg chg="del">
        <pc:chgData name="Usuario invitado" userId="S::urn:spo:anon#71774997d4ca366ce2c6d7304ed7fbd78098255f5bc8f074a97305da1e8565aa::" providerId="AD" clId="Web-{83F83C29-D062-4460-BB93-341C362B343D}" dt="2023-10-30T15:21:36.626" v="385"/>
        <pc:sldMkLst>
          <pc:docMk/>
          <pc:sldMk cId="1521167055" sldId="280"/>
        </pc:sldMkLst>
      </pc:sldChg>
      <pc:sldChg chg="modSp">
        <pc:chgData name="Usuario invitado" userId="S::urn:spo:anon#71774997d4ca366ce2c6d7304ed7fbd78098255f5bc8f074a97305da1e8565aa::" providerId="AD" clId="Web-{83F83C29-D062-4460-BB93-341C362B343D}" dt="2023-10-30T20:01:17.175" v="392"/>
        <pc:sldMkLst>
          <pc:docMk/>
          <pc:sldMk cId="2318908208" sldId="281"/>
        </pc:sldMkLst>
        <pc:spChg chg="mod">
          <ac:chgData name="Usuario invitado" userId="S::urn:spo:anon#71774997d4ca366ce2c6d7304ed7fbd78098255f5bc8f074a97305da1e8565aa::" providerId="AD" clId="Web-{83F83C29-D062-4460-BB93-341C362B343D}" dt="2023-10-30T20:01:17.175" v="392"/>
          <ac:spMkLst>
            <pc:docMk/>
            <pc:sldMk cId="2318908208" sldId="281"/>
            <ac:spMk id="2" creationId="{3BE8D8DC-D1B9-50AC-B750-C126A520C024}"/>
          </ac:spMkLst>
        </pc:spChg>
      </pc:sldChg>
      <pc:sldChg chg="delSp del">
        <pc:chgData name="Usuario invitado" userId="S::urn:spo:anon#71774997d4ca366ce2c6d7304ed7fbd78098255f5bc8f074a97305da1e8565aa::" providerId="AD" clId="Web-{83F83C29-D062-4460-BB93-341C362B343D}" dt="2023-10-30T15:21:40.908" v="386"/>
        <pc:sldMkLst>
          <pc:docMk/>
          <pc:sldMk cId="2554442766" sldId="282"/>
        </pc:sldMkLst>
        <pc:spChg chg="del">
          <ac:chgData name="Usuario invitado" userId="S::urn:spo:anon#71774997d4ca366ce2c6d7304ed7fbd78098255f5bc8f074a97305da1e8565aa::" providerId="AD" clId="Web-{83F83C29-D062-4460-BB93-341C362B343D}" dt="2023-10-30T14:29:56.895" v="1"/>
          <ac:spMkLst>
            <pc:docMk/>
            <pc:sldMk cId="2554442766" sldId="282"/>
            <ac:spMk id="5" creationId="{10A63A0E-A758-A395-EEBC-C623F7D36417}"/>
          </ac:spMkLst>
        </pc:spChg>
        <pc:picChg chg="del">
          <ac:chgData name="Usuario invitado" userId="S::urn:spo:anon#71774997d4ca366ce2c6d7304ed7fbd78098255f5bc8f074a97305da1e8565aa::" providerId="AD" clId="Web-{83F83C29-D062-4460-BB93-341C362B343D}" dt="2023-10-30T14:29:56.895" v="2"/>
          <ac:picMkLst>
            <pc:docMk/>
            <pc:sldMk cId="2554442766" sldId="282"/>
            <ac:picMk id="1026" creationId="{9F911E60-C5A5-8944-2B17-276E3AD2C238}"/>
          </ac:picMkLst>
        </pc:picChg>
      </pc:sldChg>
    </pc:docChg>
  </pc:docChgLst>
  <pc:docChgLst>
    <pc:chgData name="KINIL CERVERA, EYDER URIEL" userId="06648600-7774-4745-bcb3-fcece5e95f31" providerId="ADAL" clId="{A37EF1FC-192B-4846-9673-5ACB8919A4F8}"/>
    <pc:docChg chg="addSld delSld modSld">
      <pc:chgData name="KINIL CERVERA, EYDER URIEL" userId="06648600-7774-4745-bcb3-fcece5e95f31" providerId="ADAL" clId="{A37EF1FC-192B-4846-9673-5ACB8919A4F8}" dt="2024-08-22T00:55:55.895" v="300" actId="20577"/>
      <pc:docMkLst>
        <pc:docMk/>
      </pc:docMkLst>
      <pc:sldChg chg="modSp mod">
        <pc:chgData name="KINIL CERVERA, EYDER URIEL" userId="06648600-7774-4745-bcb3-fcece5e95f31" providerId="ADAL" clId="{A37EF1FC-192B-4846-9673-5ACB8919A4F8}" dt="2024-08-22T00:55:55.895" v="300" actId="20577"/>
        <pc:sldMkLst>
          <pc:docMk/>
          <pc:sldMk cId="1574502478" sldId="300"/>
        </pc:sldMkLst>
        <pc:spChg chg="mod">
          <ac:chgData name="KINIL CERVERA, EYDER URIEL" userId="06648600-7774-4745-bcb3-fcece5e95f31" providerId="ADAL" clId="{A37EF1FC-192B-4846-9673-5ACB8919A4F8}" dt="2024-08-22T00:55:55.895" v="300" actId="20577"/>
          <ac:spMkLst>
            <pc:docMk/>
            <pc:sldMk cId="1574502478" sldId="300"/>
            <ac:spMk id="4" creationId="{E7D9AB57-B094-F796-BD79-BBC4D1354CEA}"/>
          </ac:spMkLst>
        </pc:spChg>
      </pc:sldChg>
      <pc:sldChg chg="add del">
        <pc:chgData name="KINIL CERVERA, EYDER URIEL" userId="06648600-7774-4745-bcb3-fcece5e95f31" providerId="ADAL" clId="{A37EF1FC-192B-4846-9673-5ACB8919A4F8}" dt="2024-08-22T00:50:24.101" v="1" actId="47"/>
        <pc:sldMkLst>
          <pc:docMk/>
          <pc:sldMk cId="928400828" sldId="301"/>
        </pc:sldMkLst>
      </pc:sldChg>
    </pc:docChg>
  </pc:docChgLst>
  <pc:docChgLst>
    <pc:chgData name="Usuario invitado" userId="S::urn:spo:anon#71774997d4ca366ce2c6d7304ed7fbd78098255f5bc8f074a97305da1e8565aa::" providerId="AD" clId="Web-{84B08E9E-F5F0-8A45-407E-D2098CA144F0}"/>
    <pc:docChg chg="addSld modSld">
      <pc:chgData name="Usuario invitado" userId="S::urn:spo:anon#71774997d4ca366ce2c6d7304ed7fbd78098255f5bc8f074a97305da1e8565aa::" providerId="AD" clId="Web-{84B08E9E-F5F0-8A45-407E-D2098CA144F0}" dt="2023-10-30T00:06:55.446" v="7" actId="14100"/>
      <pc:docMkLst>
        <pc:docMk/>
      </pc:docMkLst>
      <pc:sldChg chg="addSp delSp modSp new">
        <pc:chgData name="Usuario invitado" userId="S::urn:spo:anon#71774997d4ca366ce2c6d7304ed7fbd78098255f5bc8f074a97305da1e8565aa::" providerId="AD" clId="Web-{84B08E9E-F5F0-8A45-407E-D2098CA144F0}" dt="2023-10-30T00:06:55.446" v="7" actId="14100"/>
        <pc:sldMkLst>
          <pc:docMk/>
          <pc:sldMk cId="3362742318" sldId="275"/>
        </pc:sldMkLst>
        <pc:spChg chg="add mod">
          <ac:chgData name="Usuario invitado" userId="S::urn:spo:anon#71774997d4ca366ce2c6d7304ed7fbd78098255f5bc8f074a97305da1e8565aa::" providerId="AD" clId="Web-{84B08E9E-F5F0-8A45-407E-D2098CA144F0}" dt="2023-10-30T00:06:55.446" v="7" actId="14100"/>
          <ac:spMkLst>
            <pc:docMk/>
            <pc:sldMk cId="3362742318" sldId="275"/>
            <ac:spMk id="2" creationId="{67F7747F-678A-A9A8-EE79-DBAB6DD64436}"/>
          </ac:spMkLst>
        </pc:spChg>
        <pc:spChg chg="del mod">
          <ac:chgData name="Usuario invitado" userId="S::urn:spo:anon#71774997d4ca366ce2c6d7304ed7fbd78098255f5bc8f074a97305da1e8565aa::" providerId="AD" clId="Web-{84B08E9E-F5F0-8A45-407E-D2098CA144F0}" dt="2023-10-29T22:14:57.131" v="2"/>
          <ac:spMkLst>
            <pc:docMk/>
            <pc:sldMk cId="3362742318" sldId="275"/>
            <ac:spMk id="2" creationId="{747BCDE1-ECCE-6533-50B3-BA29720436E8}"/>
          </ac:spMkLst>
        </pc:spChg>
        <pc:spChg chg="del">
          <ac:chgData name="Usuario invitado" userId="S::urn:spo:anon#71774997d4ca366ce2c6d7304ed7fbd78098255f5bc8f074a97305da1e8565aa::" providerId="AD" clId="Web-{84B08E9E-F5F0-8A45-407E-D2098CA144F0}" dt="2023-10-29T22:14:58.241" v="3"/>
          <ac:spMkLst>
            <pc:docMk/>
            <pc:sldMk cId="3362742318" sldId="275"/>
            <ac:spMk id="3" creationId="{92C210CA-7C3C-97CF-B4D2-8FB48F499391}"/>
          </ac:spMkLst>
        </pc:spChg>
      </pc:sldChg>
    </pc:docChg>
  </pc:docChgLst>
  <pc:docChgLst>
    <pc:chgData name="KINIL CERVERA, EYDER URIEL" userId="06648600-7774-4745-bcb3-fcece5e95f31" providerId="ADAL" clId="{5341E533-6794-4919-81B8-10CF2C47DBDD}"/>
    <pc:docChg chg="undo redo custSel addSld delSld modSld">
      <pc:chgData name="KINIL CERVERA, EYDER URIEL" userId="06648600-7774-4745-bcb3-fcece5e95f31" providerId="ADAL" clId="{5341E533-6794-4919-81B8-10CF2C47DBDD}" dt="2023-10-26T08:27:59.559" v="7676" actId="478"/>
      <pc:docMkLst>
        <pc:docMk/>
      </pc:docMkLst>
      <pc:sldChg chg="addSp delSp modSp mod">
        <pc:chgData name="KINIL CERVERA, EYDER URIEL" userId="06648600-7774-4745-bcb3-fcece5e95f31" providerId="ADAL" clId="{5341E533-6794-4919-81B8-10CF2C47DBDD}" dt="2023-10-25T05:02:01.646" v="433" actId="1076"/>
        <pc:sldMkLst>
          <pc:docMk/>
          <pc:sldMk cId="2563758328" sldId="257"/>
        </pc:sldMkLst>
        <pc:spChg chg="mod">
          <ac:chgData name="KINIL CERVERA, EYDER URIEL" userId="06648600-7774-4745-bcb3-fcece5e95f31" providerId="ADAL" clId="{5341E533-6794-4919-81B8-10CF2C47DBDD}" dt="2023-10-25T04:54:33.270" v="219" actId="313"/>
          <ac:spMkLst>
            <pc:docMk/>
            <pc:sldMk cId="2563758328" sldId="257"/>
            <ac:spMk id="11" creationId="{D49E8E55-B715-4C77-BD1C-FE7FBACD48A9}"/>
          </ac:spMkLst>
        </pc:spChg>
        <pc:spChg chg="mod">
          <ac:chgData name="KINIL CERVERA, EYDER URIEL" userId="06648600-7774-4745-bcb3-fcece5e95f31" providerId="ADAL" clId="{5341E533-6794-4919-81B8-10CF2C47DBDD}" dt="2023-10-25T04:52:03.133" v="133" actId="20577"/>
          <ac:spMkLst>
            <pc:docMk/>
            <pc:sldMk cId="2563758328" sldId="257"/>
            <ac:spMk id="88" creationId="{00000000-0000-0000-0000-000000000000}"/>
          </ac:spMkLst>
        </pc:spChg>
        <pc:spChg chg="mod">
          <ac:chgData name="KINIL CERVERA, EYDER URIEL" userId="06648600-7774-4745-bcb3-fcece5e95f31" providerId="ADAL" clId="{5341E533-6794-4919-81B8-10CF2C47DBDD}" dt="2023-10-25T04:49:23.961" v="13" actId="20577"/>
          <ac:spMkLst>
            <pc:docMk/>
            <pc:sldMk cId="2563758328" sldId="257"/>
            <ac:spMk id="92" creationId="{00000000-0000-0000-0000-000000000000}"/>
          </ac:spMkLst>
        </pc:spChg>
        <pc:picChg chg="add del mod">
          <ac:chgData name="KINIL CERVERA, EYDER URIEL" userId="06648600-7774-4745-bcb3-fcece5e95f31" providerId="ADAL" clId="{5341E533-6794-4919-81B8-10CF2C47DBDD}" dt="2023-10-25T05:01:25.215" v="430" actId="478"/>
          <ac:picMkLst>
            <pc:docMk/>
            <pc:sldMk cId="2563758328" sldId="257"/>
            <ac:picMk id="4" creationId="{72F66F6E-0BBD-AC19-B439-AEE18AFB93C8}"/>
          </ac:picMkLst>
        </pc:picChg>
        <pc:picChg chg="add mod">
          <ac:chgData name="KINIL CERVERA, EYDER URIEL" userId="06648600-7774-4745-bcb3-fcece5e95f31" providerId="ADAL" clId="{5341E533-6794-4919-81B8-10CF2C47DBDD}" dt="2023-10-25T05:02:01.646" v="433" actId="1076"/>
          <ac:picMkLst>
            <pc:docMk/>
            <pc:sldMk cId="2563758328" sldId="257"/>
            <ac:picMk id="5" creationId="{8A6601EA-6EA4-92BB-7196-A01B6E896F8D}"/>
          </ac:picMkLst>
        </pc:picChg>
        <pc:picChg chg="del">
          <ac:chgData name="KINIL CERVERA, EYDER URIEL" userId="06648600-7774-4745-bcb3-fcece5e95f31" providerId="ADAL" clId="{5341E533-6794-4919-81B8-10CF2C47DBDD}" dt="2023-10-25T05:01:54.401" v="432" actId="478"/>
          <ac:picMkLst>
            <pc:docMk/>
            <pc:sldMk cId="2563758328" sldId="257"/>
            <ac:picMk id="8" creationId="{F6F28149-68C6-4DCB-BECB-4688F633730C}"/>
          </ac:picMkLst>
        </pc:picChg>
      </pc:sldChg>
      <pc:sldChg chg="delSp modSp mod">
        <pc:chgData name="KINIL CERVERA, EYDER URIEL" userId="06648600-7774-4745-bcb3-fcece5e95f31" providerId="ADAL" clId="{5341E533-6794-4919-81B8-10CF2C47DBDD}" dt="2023-10-25T05:58:01.901" v="1188" actId="113"/>
        <pc:sldMkLst>
          <pc:docMk/>
          <pc:sldMk cId="90377662" sldId="258"/>
        </pc:sldMkLst>
        <pc:spChg chg="mod">
          <ac:chgData name="KINIL CERVERA, EYDER URIEL" userId="06648600-7774-4745-bcb3-fcece5e95f31" providerId="ADAL" clId="{5341E533-6794-4919-81B8-10CF2C47DBDD}" dt="2023-10-25T05:58:01.901" v="1188" actId="113"/>
          <ac:spMkLst>
            <pc:docMk/>
            <pc:sldMk cId="90377662" sldId="258"/>
            <ac:spMk id="10" creationId="{A584DE31-4888-4B79-83EC-E10912947344}"/>
          </ac:spMkLst>
        </pc:spChg>
        <pc:spChg chg="mod">
          <ac:chgData name="KINIL CERVERA, EYDER URIEL" userId="06648600-7774-4745-bcb3-fcece5e95f31" providerId="ADAL" clId="{5341E533-6794-4919-81B8-10CF2C47DBDD}" dt="2023-10-25T05:06:59.158" v="557" actId="20577"/>
          <ac:spMkLst>
            <pc:docMk/>
            <pc:sldMk cId="90377662" sldId="258"/>
            <ac:spMk id="11" creationId="{097F100C-EB67-43E8-ADE3-03F346F57958}"/>
          </ac:spMkLst>
        </pc:spChg>
        <pc:picChg chg="del">
          <ac:chgData name="KINIL CERVERA, EYDER URIEL" userId="06648600-7774-4745-bcb3-fcece5e95f31" providerId="ADAL" clId="{5341E533-6794-4919-81B8-10CF2C47DBDD}" dt="2023-10-25T05:05:28.182" v="490" actId="478"/>
          <ac:picMkLst>
            <pc:docMk/>
            <pc:sldMk cId="90377662" sldId="258"/>
            <ac:picMk id="2" creationId="{0AC8B287-0392-FF3E-1AB4-A891180CB38D}"/>
          </ac:picMkLst>
        </pc:picChg>
        <pc:picChg chg="mod">
          <ac:chgData name="KINIL CERVERA, EYDER URIEL" userId="06648600-7774-4745-bcb3-fcece5e95f31" providerId="ADAL" clId="{5341E533-6794-4919-81B8-10CF2C47DBDD}" dt="2023-10-25T05:05:41.358" v="504" actId="1035"/>
          <ac:picMkLst>
            <pc:docMk/>
            <pc:sldMk cId="90377662" sldId="258"/>
            <ac:picMk id="3" creationId="{00000000-0000-0000-0000-000000000000}"/>
          </ac:picMkLst>
        </pc:picChg>
        <pc:picChg chg="mod">
          <ac:chgData name="KINIL CERVERA, EYDER URIEL" userId="06648600-7774-4745-bcb3-fcece5e95f31" providerId="ADAL" clId="{5341E533-6794-4919-81B8-10CF2C47DBDD}" dt="2023-10-25T05:05:41.358" v="504" actId="1035"/>
          <ac:picMkLst>
            <pc:docMk/>
            <pc:sldMk cId="90377662" sldId="258"/>
            <ac:picMk id="7" creationId="{91FD6564-4E68-449C-974F-822EC2778D50}"/>
          </ac:picMkLst>
        </pc:picChg>
        <pc:picChg chg="del">
          <ac:chgData name="KINIL CERVERA, EYDER URIEL" userId="06648600-7774-4745-bcb3-fcece5e95f31" providerId="ADAL" clId="{5341E533-6794-4919-81B8-10CF2C47DBDD}" dt="2023-10-25T05:05:26.557" v="489" actId="478"/>
          <ac:picMkLst>
            <pc:docMk/>
            <pc:sldMk cId="90377662" sldId="258"/>
            <ac:picMk id="1030" creationId="{A4395BCB-68A9-DA24-ED5D-C76A6796C647}"/>
          </ac:picMkLst>
        </pc:picChg>
      </pc:sldChg>
      <pc:sldChg chg="del">
        <pc:chgData name="KINIL CERVERA, EYDER URIEL" userId="06648600-7774-4745-bcb3-fcece5e95f31" providerId="ADAL" clId="{5341E533-6794-4919-81B8-10CF2C47DBDD}" dt="2023-10-25T04:55:40.914" v="221" actId="47"/>
        <pc:sldMkLst>
          <pc:docMk/>
          <pc:sldMk cId="2210381156" sldId="259"/>
        </pc:sldMkLst>
      </pc:sldChg>
      <pc:sldChg chg="del">
        <pc:chgData name="KINIL CERVERA, EYDER URIEL" userId="06648600-7774-4745-bcb3-fcece5e95f31" providerId="ADAL" clId="{5341E533-6794-4919-81B8-10CF2C47DBDD}" dt="2023-10-25T04:55:41.900" v="223" actId="47"/>
        <pc:sldMkLst>
          <pc:docMk/>
          <pc:sldMk cId="835589896" sldId="260"/>
        </pc:sldMkLst>
      </pc:sldChg>
      <pc:sldChg chg="del">
        <pc:chgData name="KINIL CERVERA, EYDER URIEL" userId="06648600-7774-4745-bcb3-fcece5e95f31" providerId="ADAL" clId="{5341E533-6794-4919-81B8-10CF2C47DBDD}" dt="2023-10-25T04:55:42.275" v="224" actId="47"/>
        <pc:sldMkLst>
          <pc:docMk/>
          <pc:sldMk cId="3050682064" sldId="261"/>
        </pc:sldMkLst>
      </pc:sldChg>
      <pc:sldChg chg="del">
        <pc:chgData name="KINIL CERVERA, EYDER URIEL" userId="06648600-7774-4745-bcb3-fcece5e95f31" providerId="ADAL" clId="{5341E533-6794-4919-81B8-10CF2C47DBDD}" dt="2023-10-25T04:55:42.891" v="225" actId="47"/>
        <pc:sldMkLst>
          <pc:docMk/>
          <pc:sldMk cId="504398452" sldId="262"/>
        </pc:sldMkLst>
      </pc:sldChg>
      <pc:sldChg chg="addSp delSp modSp add del mod">
        <pc:chgData name="KINIL CERVERA, EYDER URIEL" userId="06648600-7774-4745-bcb3-fcece5e95f31" providerId="ADAL" clId="{5341E533-6794-4919-81B8-10CF2C47DBDD}" dt="2023-10-26T04:30:54.572" v="3281" actId="20577"/>
        <pc:sldMkLst>
          <pc:docMk/>
          <pc:sldMk cId="1226601058" sldId="263"/>
        </pc:sldMkLst>
        <pc:spChg chg="mod">
          <ac:chgData name="KINIL CERVERA, EYDER URIEL" userId="06648600-7774-4745-bcb3-fcece5e95f31" providerId="ADAL" clId="{5341E533-6794-4919-81B8-10CF2C47DBDD}" dt="2023-10-26T04:30:54.572" v="3281" actId="20577"/>
          <ac:spMkLst>
            <pc:docMk/>
            <pc:sldMk cId="1226601058" sldId="263"/>
            <ac:spMk id="9" creationId="{EC43578D-F892-4FA5-8F0A-C8AE8ECF30C0}"/>
          </ac:spMkLst>
        </pc:spChg>
        <pc:picChg chg="add mod">
          <ac:chgData name="KINIL CERVERA, EYDER URIEL" userId="06648600-7774-4745-bcb3-fcece5e95f31" providerId="ADAL" clId="{5341E533-6794-4919-81B8-10CF2C47DBDD}" dt="2023-10-25T05:05:54.996" v="507"/>
          <ac:picMkLst>
            <pc:docMk/>
            <pc:sldMk cId="1226601058" sldId="263"/>
            <ac:picMk id="2" creationId="{153A6BAC-6958-EF94-705B-74A8087668CB}"/>
          </ac:picMkLst>
        </pc:picChg>
        <pc:picChg chg="add mod">
          <ac:chgData name="KINIL CERVERA, EYDER URIEL" userId="06648600-7774-4745-bcb3-fcece5e95f31" providerId="ADAL" clId="{5341E533-6794-4919-81B8-10CF2C47DBDD}" dt="2023-10-25T05:05:54.996" v="507"/>
          <ac:picMkLst>
            <pc:docMk/>
            <pc:sldMk cId="1226601058" sldId="263"/>
            <ac:picMk id="3" creationId="{ED36E005-D301-C4D1-1B21-EFEC80022BAB}"/>
          </ac:picMkLst>
        </pc:picChg>
        <pc:picChg chg="del">
          <ac:chgData name="KINIL CERVERA, EYDER URIEL" userId="06648600-7774-4745-bcb3-fcece5e95f31" providerId="ADAL" clId="{5341E533-6794-4919-81B8-10CF2C47DBDD}" dt="2023-10-25T05:05:47.579" v="506" actId="478"/>
          <ac:picMkLst>
            <pc:docMk/>
            <pc:sldMk cId="1226601058" sldId="263"/>
            <ac:picMk id="5" creationId="{3E549E08-B169-4D7D-A39A-5BAF61559E25}"/>
          </ac:picMkLst>
        </pc:picChg>
        <pc:picChg chg="del">
          <ac:chgData name="KINIL CERVERA, EYDER URIEL" userId="06648600-7774-4745-bcb3-fcece5e95f31" providerId="ADAL" clId="{5341E533-6794-4919-81B8-10CF2C47DBDD}" dt="2023-10-25T05:05:45.714" v="505" actId="478"/>
          <ac:picMkLst>
            <pc:docMk/>
            <pc:sldMk cId="1226601058" sldId="263"/>
            <ac:picMk id="7" creationId="{7704C7D9-B362-4E28-8D9A-4DFEC9D65A57}"/>
          </ac:picMkLst>
        </pc:picChg>
        <pc:picChg chg="add del mod">
          <ac:chgData name="KINIL CERVERA, EYDER URIEL" userId="06648600-7774-4745-bcb3-fcece5e95f31" providerId="ADAL" clId="{5341E533-6794-4919-81B8-10CF2C47DBDD}" dt="2023-10-26T04:28:45.800" v="3201" actId="478"/>
          <ac:picMkLst>
            <pc:docMk/>
            <pc:sldMk cId="1226601058" sldId="263"/>
            <ac:picMk id="11" creationId="{0234DF76-6886-AE13-9A96-7ADA45FF5CCC}"/>
          </ac:picMkLst>
        </pc:picChg>
      </pc:sldChg>
      <pc:sldChg chg="addSp delSp modSp add mod modTransition modAnim">
        <pc:chgData name="KINIL CERVERA, EYDER URIEL" userId="06648600-7774-4745-bcb3-fcece5e95f31" providerId="ADAL" clId="{5341E533-6794-4919-81B8-10CF2C47DBDD}" dt="2023-10-26T05:34:46.371" v="4787" actId="20577"/>
        <pc:sldMkLst>
          <pc:docMk/>
          <pc:sldMk cId="3290892451" sldId="264"/>
        </pc:sldMkLst>
        <pc:spChg chg="mod">
          <ac:chgData name="KINIL CERVERA, EYDER URIEL" userId="06648600-7774-4745-bcb3-fcece5e95f31" providerId="ADAL" clId="{5341E533-6794-4919-81B8-10CF2C47DBDD}" dt="2023-10-26T05:34:46.371" v="4787" actId="20577"/>
          <ac:spMkLst>
            <pc:docMk/>
            <pc:sldMk cId="3290892451" sldId="264"/>
            <ac:spMk id="10" creationId="{A584DE31-4888-4B79-83EC-E10912947344}"/>
          </ac:spMkLst>
        </pc:spChg>
        <pc:spChg chg="mod">
          <ac:chgData name="KINIL CERVERA, EYDER URIEL" userId="06648600-7774-4745-bcb3-fcece5e95f31" providerId="ADAL" clId="{5341E533-6794-4919-81B8-10CF2C47DBDD}" dt="2023-10-25T05:25:54.784" v="1005" actId="20577"/>
          <ac:spMkLst>
            <pc:docMk/>
            <pc:sldMk cId="3290892451" sldId="264"/>
            <ac:spMk id="11" creationId="{097F100C-EB67-43E8-ADE3-03F346F57958}"/>
          </ac:spMkLst>
        </pc:spChg>
        <pc:spChg chg="add mod">
          <ac:chgData name="KINIL CERVERA, EYDER URIEL" userId="06648600-7774-4745-bcb3-fcece5e95f31" providerId="ADAL" clId="{5341E533-6794-4919-81B8-10CF2C47DBDD}" dt="2023-10-25T07:30:28.561" v="2329" actId="14100"/>
          <ac:spMkLst>
            <pc:docMk/>
            <pc:sldMk cId="3290892451" sldId="264"/>
            <ac:spMk id="18" creationId="{6BDDCCD2-8EBA-32B0-5926-85FA344F5866}"/>
          </ac:spMkLst>
        </pc:spChg>
        <pc:spChg chg="add mod">
          <ac:chgData name="KINIL CERVERA, EYDER URIEL" userId="06648600-7774-4745-bcb3-fcece5e95f31" providerId="ADAL" clId="{5341E533-6794-4919-81B8-10CF2C47DBDD}" dt="2023-10-25T07:30:55.739" v="2339" actId="14100"/>
          <ac:spMkLst>
            <pc:docMk/>
            <pc:sldMk cId="3290892451" sldId="264"/>
            <ac:spMk id="19" creationId="{17DE2895-F6E2-45D1-5693-6B52A9E214C7}"/>
          </ac:spMkLst>
        </pc:spChg>
        <pc:spChg chg="add mod">
          <ac:chgData name="KINIL CERVERA, EYDER URIEL" userId="06648600-7774-4745-bcb3-fcece5e95f31" providerId="ADAL" clId="{5341E533-6794-4919-81B8-10CF2C47DBDD}" dt="2023-10-25T07:37:23.853" v="2435" actId="207"/>
          <ac:spMkLst>
            <pc:docMk/>
            <pc:sldMk cId="3290892451" sldId="264"/>
            <ac:spMk id="20" creationId="{97F2DBBD-93BE-6AD7-C136-4FD8E04EDF90}"/>
          </ac:spMkLst>
        </pc:spChg>
        <pc:spChg chg="add mod">
          <ac:chgData name="KINIL CERVERA, EYDER URIEL" userId="06648600-7774-4745-bcb3-fcece5e95f31" providerId="ADAL" clId="{5341E533-6794-4919-81B8-10CF2C47DBDD}" dt="2023-10-25T07:37:00.096" v="2425" actId="207"/>
          <ac:spMkLst>
            <pc:docMk/>
            <pc:sldMk cId="3290892451" sldId="264"/>
            <ac:spMk id="21" creationId="{13D868C7-53A9-56A1-774E-6AA8CF34AB3E}"/>
          </ac:spMkLst>
        </pc:spChg>
        <pc:spChg chg="del">
          <ac:chgData name="KINIL CERVERA, EYDER URIEL" userId="06648600-7774-4745-bcb3-fcece5e95f31" providerId="ADAL" clId="{5341E533-6794-4919-81B8-10CF2C47DBDD}" dt="2023-10-25T06:42:05.047" v="2021" actId="478"/>
          <ac:spMkLst>
            <pc:docMk/>
            <pc:sldMk cId="3290892451" sldId="264"/>
            <ac:spMk id="92" creationId="{00000000-0000-0000-0000-000000000000}"/>
          </ac:spMkLst>
        </pc:spChg>
        <pc:picChg chg="add mod">
          <ac:chgData name="KINIL CERVERA, EYDER URIEL" userId="06648600-7774-4745-bcb3-fcece5e95f31" providerId="ADAL" clId="{5341E533-6794-4919-81B8-10CF2C47DBDD}" dt="2023-10-25T06:54:26.850" v="2140" actId="1036"/>
          <ac:picMkLst>
            <pc:docMk/>
            <pc:sldMk cId="3290892451" sldId="264"/>
            <ac:picMk id="4" creationId="{A1260BB2-5845-B5A8-3443-C1CC7979A6F1}"/>
          </ac:picMkLst>
        </pc:picChg>
        <pc:picChg chg="add mod">
          <ac:chgData name="KINIL CERVERA, EYDER URIEL" userId="06648600-7774-4745-bcb3-fcece5e95f31" providerId="ADAL" clId="{5341E533-6794-4919-81B8-10CF2C47DBDD}" dt="2023-10-25T06:54:17.104" v="2114" actId="1036"/>
          <ac:picMkLst>
            <pc:docMk/>
            <pc:sldMk cId="3290892451" sldId="264"/>
            <ac:picMk id="6" creationId="{D9311422-7ABA-4B63-BE94-0AD3CAD90B09}"/>
          </ac:picMkLst>
        </pc:picChg>
        <pc:picChg chg="add mod">
          <ac:chgData name="KINIL CERVERA, EYDER URIEL" userId="06648600-7774-4745-bcb3-fcece5e95f31" providerId="ADAL" clId="{5341E533-6794-4919-81B8-10CF2C47DBDD}" dt="2023-10-25T06:54:31.516" v="2167" actId="1035"/>
          <ac:picMkLst>
            <pc:docMk/>
            <pc:sldMk cId="3290892451" sldId="264"/>
            <ac:picMk id="9" creationId="{9115FCCF-9CB6-12E7-2F94-BC3F295CEC5D}"/>
          </ac:picMkLst>
        </pc:picChg>
        <pc:picChg chg="del">
          <ac:chgData name="KINIL CERVERA, EYDER URIEL" userId="06648600-7774-4745-bcb3-fcece5e95f31" providerId="ADAL" clId="{5341E533-6794-4919-81B8-10CF2C47DBDD}" dt="2023-10-25T05:40:31.389" v="1073" actId="478"/>
          <ac:picMkLst>
            <pc:docMk/>
            <pc:sldMk cId="3290892451" sldId="264"/>
            <ac:picMk id="12" creationId="{E45013E3-5950-507A-E417-F4694D2F934E}"/>
          </ac:picMkLst>
        </pc:picChg>
        <pc:picChg chg="add del mod">
          <ac:chgData name="KINIL CERVERA, EYDER URIEL" userId="06648600-7774-4745-bcb3-fcece5e95f31" providerId="ADAL" clId="{5341E533-6794-4919-81B8-10CF2C47DBDD}" dt="2023-10-25T06:43:59.474" v="2028" actId="478"/>
          <ac:picMkLst>
            <pc:docMk/>
            <pc:sldMk cId="3290892451" sldId="264"/>
            <ac:picMk id="13" creationId="{3A650823-8D53-814E-769B-7B004FC9AE3B}"/>
          </ac:picMkLst>
        </pc:picChg>
        <pc:picChg chg="add mod">
          <ac:chgData name="KINIL CERVERA, EYDER URIEL" userId="06648600-7774-4745-bcb3-fcece5e95f31" providerId="ADAL" clId="{5341E533-6794-4919-81B8-10CF2C47DBDD}" dt="2023-10-25T06:54:26.850" v="2140" actId="1036"/>
          <ac:picMkLst>
            <pc:docMk/>
            <pc:sldMk cId="3290892451" sldId="264"/>
            <ac:picMk id="15" creationId="{94014C17-FCC6-AD7E-D39D-89C5ECEE4838}"/>
          </ac:picMkLst>
        </pc:picChg>
        <pc:picChg chg="add mod">
          <ac:chgData name="KINIL CERVERA, EYDER URIEL" userId="06648600-7774-4745-bcb3-fcece5e95f31" providerId="ADAL" clId="{5341E533-6794-4919-81B8-10CF2C47DBDD}" dt="2023-10-25T07:21:57.975" v="2228" actId="1076"/>
          <ac:picMkLst>
            <pc:docMk/>
            <pc:sldMk cId="3290892451" sldId="264"/>
            <ac:picMk id="17" creationId="{B1F7ADBD-2699-92CF-7C16-06D2EF6AEABC}"/>
          </ac:picMkLst>
        </pc:picChg>
        <pc:picChg chg="add del mod">
          <ac:chgData name="KINIL CERVERA, EYDER URIEL" userId="06648600-7774-4745-bcb3-fcece5e95f31" providerId="ADAL" clId="{5341E533-6794-4919-81B8-10CF2C47DBDD}" dt="2023-10-25T05:44:19.224" v="1074" actId="478"/>
          <ac:picMkLst>
            <pc:docMk/>
            <pc:sldMk cId="3290892451" sldId="264"/>
            <ac:picMk id="1026" creationId="{CF320821-0859-8AAC-D1FE-A53ADBF56CE3}"/>
          </ac:picMkLst>
        </pc:picChg>
      </pc:sldChg>
      <pc:sldChg chg="del">
        <pc:chgData name="KINIL CERVERA, EYDER URIEL" userId="06648600-7774-4745-bcb3-fcece5e95f31" providerId="ADAL" clId="{5341E533-6794-4919-81B8-10CF2C47DBDD}" dt="2023-10-25T04:55:47.145" v="228" actId="47"/>
        <pc:sldMkLst>
          <pc:docMk/>
          <pc:sldMk cId="3371476268" sldId="264"/>
        </pc:sldMkLst>
      </pc:sldChg>
      <pc:sldChg chg="add del">
        <pc:chgData name="KINIL CERVERA, EYDER URIEL" userId="06648600-7774-4745-bcb3-fcece5e95f31" providerId="ADAL" clId="{5341E533-6794-4919-81B8-10CF2C47DBDD}" dt="2023-10-25T05:13:41.182" v="929" actId="47"/>
        <pc:sldMkLst>
          <pc:docMk/>
          <pc:sldMk cId="4150708480" sldId="264"/>
        </pc:sldMkLst>
      </pc:sldChg>
      <pc:sldChg chg="modSp add del mod">
        <pc:chgData name="KINIL CERVERA, EYDER URIEL" userId="06648600-7774-4745-bcb3-fcece5e95f31" providerId="ADAL" clId="{5341E533-6794-4919-81B8-10CF2C47DBDD}" dt="2023-10-25T06:17:24.541" v="1769" actId="47"/>
        <pc:sldMkLst>
          <pc:docMk/>
          <pc:sldMk cId="1993045632" sldId="265"/>
        </pc:sldMkLst>
        <pc:spChg chg="mod">
          <ac:chgData name="KINIL CERVERA, EYDER URIEL" userId="06648600-7774-4745-bcb3-fcece5e95f31" providerId="ADAL" clId="{5341E533-6794-4919-81B8-10CF2C47DBDD}" dt="2023-10-25T05:24:29.790" v="1000" actId="20577"/>
          <ac:spMkLst>
            <pc:docMk/>
            <pc:sldMk cId="1993045632" sldId="265"/>
            <ac:spMk id="11" creationId="{097F100C-EB67-43E8-ADE3-03F346F57958}"/>
          </ac:spMkLst>
        </pc:spChg>
      </pc:sldChg>
      <pc:sldChg chg="delSp modSp add mod">
        <pc:chgData name="KINIL CERVERA, EYDER URIEL" userId="06648600-7774-4745-bcb3-fcece5e95f31" providerId="ADAL" clId="{5341E533-6794-4919-81B8-10CF2C47DBDD}" dt="2023-10-26T05:36:14.616" v="4855" actId="20577"/>
        <pc:sldMkLst>
          <pc:docMk/>
          <pc:sldMk cId="2471743888" sldId="265"/>
        </pc:sldMkLst>
        <pc:spChg chg="mod">
          <ac:chgData name="KINIL CERVERA, EYDER URIEL" userId="06648600-7774-4745-bcb3-fcece5e95f31" providerId="ADAL" clId="{5341E533-6794-4919-81B8-10CF2C47DBDD}" dt="2023-10-26T05:36:14.616" v="4855" actId="20577"/>
          <ac:spMkLst>
            <pc:docMk/>
            <pc:sldMk cId="2471743888" sldId="265"/>
            <ac:spMk id="10" creationId="{A584DE31-4888-4B79-83EC-E10912947344}"/>
          </ac:spMkLst>
        </pc:spChg>
        <pc:picChg chg="del">
          <ac:chgData name="KINIL CERVERA, EYDER URIEL" userId="06648600-7774-4745-bcb3-fcece5e95f31" providerId="ADAL" clId="{5341E533-6794-4919-81B8-10CF2C47DBDD}" dt="2023-10-25T06:44:07.934" v="2031" actId="478"/>
          <ac:picMkLst>
            <pc:docMk/>
            <pc:sldMk cId="2471743888" sldId="265"/>
            <ac:picMk id="4" creationId="{A1260BB2-5845-B5A8-3443-C1CC7979A6F1}"/>
          </ac:picMkLst>
        </pc:picChg>
        <pc:picChg chg="del">
          <ac:chgData name="KINIL CERVERA, EYDER URIEL" userId="06648600-7774-4745-bcb3-fcece5e95f31" providerId="ADAL" clId="{5341E533-6794-4919-81B8-10CF2C47DBDD}" dt="2023-10-25T06:44:06.030" v="2030" actId="478"/>
          <ac:picMkLst>
            <pc:docMk/>
            <pc:sldMk cId="2471743888" sldId="265"/>
            <ac:picMk id="6" creationId="{D9311422-7ABA-4B63-BE94-0AD3CAD90B09}"/>
          </ac:picMkLst>
        </pc:picChg>
        <pc:picChg chg="del">
          <ac:chgData name="KINIL CERVERA, EYDER URIEL" userId="06648600-7774-4745-bcb3-fcece5e95f31" providerId="ADAL" clId="{5341E533-6794-4919-81B8-10CF2C47DBDD}" dt="2023-10-25T06:44:09.820" v="2032" actId="478"/>
          <ac:picMkLst>
            <pc:docMk/>
            <pc:sldMk cId="2471743888" sldId="265"/>
            <ac:picMk id="9" creationId="{9115FCCF-9CB6-12E7-2F94-BC3F295CEC5D}"/>
          </ac:picMkLst>
        </pc:picChg>
      </pc:sldChg>
      <pc:sldChg chg="addSp modSp add mod modAnim modNotesTx">
        <pc:chgData name="KINIL CERVERA, EYDER URIEL" userId="06648600-7774-4745-bcb3-fcece5e95f31" providerId="ADAL" clId="{5341E533-6794-4919-81B8-10CF2C47DBDD}" dt="2023-10-26T07:39:51.198" v="7147" actId="1076"/>
        <pc:sldMkLst>
          <pc:docMk/>
          <pc:sldMk cId="3191269131" sldId="266"/>
        </pc:sldMkLst>
        <pc:spChg chg="mod">
          <ac:chgData name="KINIL CERVERA, EYDER URIEL" userId="06648600-7774-4745-bcb3-fcece5e95f31" providerId="ADAL" clId="{5341E533-6794-4919-81B8-10CF2C47DBDD}" dt="2023-10-26T07:01:54.958" v="6579" actId="20577"/>
          <ac:spMkLst>
            <pc:docMk/>
            <pc:sldMk cId="3191269131" sldId="266"/>
            <ac:spMk id="10" creationId="{A584DE31-4888-4B79-83EC-E10912947344}"/>
          </ac:spMkLst>
        </pc:spChg>
        <pc:picChg chg="add mod">
          <ac:chgData name="KINIL CERVERA, EYDER URIEL" userId="06648600-7774-4745-bcb3-fcece5e95f31" providerId="ADAL" clId="{5341E533-6794-4919-81B8-10CF2C47DBDD}" dt="2023-10-26T07:22:51.532" v="6825" actId="1076"/>
          <ac:picMkLst>
            <pc:docMk/>
            <pc:sldMk cId="3191269131" sldId="266"/>
            <ac:picMk id="4" creationId="{8E3F5386-3F5C-4812-6C67-B7AD0986485C}"/>
          </ac:picMkLst>
        </pc:picChg>
        <pc:picChg chg="add mod">
          <ac:chgData name="KINIL CERVERA, EYDER URIEL" userId="06648600-7774-4745-bcb3-fcece5e95f31" providerId="ADAL" clId="{5341E533-6794-4919-81B8-10CF2C47DBDD}" dt="2023-10-26T07:39:51.198" v="7147" actId="1076"/>
          <ac:picMkLst>
            <pc:docMk/>
            <pc:sldMk cId="3191269131" sldId="266"/>
            <ac:picMk id="6" creationId="{9E57B031-3CB8-68D8-97CB-5C18124E5DC5}"/>
          </ac:picMkLst>
        </pc:picChg>
      </pc:sldChg>
      <pc:sldChg chg="modSp add mod">
        <pc:chgData name="KINIL CERVERA, EYDER URIEL" userId="06648600-7774-4745-bcb3-fcece5e95f31" providerId="ADAL" clId="{5341E533-6794-4919-81B8-10CF2C47DBDD}" dt="2023-10-26T05:55:39.004" v="5095" actId="20577"/>
        <pc:sldMkLst>
          <pc:docMk/>
          <pc:sldMk cId="1629286302" sldId="267"/>
        </pc:sldMkLst>
        <pc:spChg chg="mod">
          <ac:chgData name="KINIL CERVERA, EYDER URIEL" userId="06648600-7774-4745-bcb3-fcece5e95f31" providerId="ADAL" clId="{5341E533-6794-4919-81B8-10CF2C47DBDD}" dt="2023-10-26T05:55:39.004" v="5095" actId="20577"/>
          <ac:spMkLst>
            <pc:docMk/>
            <pc:sldMk cId="1629286302" sldId="267"/>
            <ac:spMk id="10" creationId="{A584DE31-4888-4B79-83EC-E10912947344}"/>
          </ac:spMkLst>
        </pc:spChg>
        <pc:spChg chg="mod">
          <ac:chgData name="KINIL CERVERA, EYDER URIEL" userId="06648600-7774-4745-bcb3-fcece5e95f31" providerId="ADAL" clId="{5341E533-6794-4919-81B8-10CF2C47DBDD}" dt="2023-10-25T07:44:26.505" v="2540" actId="20577"/>
          <ac:spMkLst>
            <pc:docMk/>
            <pc:sldMk cId="1629286302" sldId="267"/>
            <ac:spMk id="11" creationId="{097F100C-EB67-43E8-ADE3-03F346F57958}"/>
          </ac:spMkLst>
        </pc:spChg>
      </pc:sldChg>
      <pc:sldChg chg="addSp delSp modSp add mod delAnim modAnim modNotesTx">
        <pc:chgData name="KINIL CERVERA, EYDER URIEL" userId="06648600-7774-4745-bcb3-fcece5e95f31" providerId="ADAL" clId="{5341E533-6794-4919-81B8-10CF2C47DBDD}" dt="2023-10-26T05:53:16.154" v="5094"/>
        <pc:sldMkLst>
          <pc:docMk/>
          <pc:sldMk cId="151326108" sldId="268"/>
        </pc:sldMkLst>
        <pc:spChg chg="add mod">
          <ac:chgData name="KINIL CERVERA, EYDER URIEL" userId="06648600-7774-4745-bcb3-fcece5e95f31" providerId="ADAL" clId="{5341E533-6794-4919-81B8-10CF2C47DBDD}" dt="2023-10-26T05:22:30.505" v="4504" actId="1037"/>
          <ac:spMkLst>
            <pc:docMk/>
            <pc:sldMk cId="151326108" sldId="268"/>
            <ac:spMk id="8" creationId="{1CE101C5-CE38-218A-6CED-63BEF665982A}"/>
          </ac:spMkLst>
        </pc:spChg>
        <pc:spChg chg="add mod">
          <ac:chgData name="KINIL CERVERA, EYDER URIEL" userId="06648600-7774-4745-bcb3-fcece5e95f31" providerId="ADAL" clId="{5341E533-6794-4919-81B8-10CF2C47DBDD}" dt="2023-10-26T05:22:30.505" v="4504" actId="1037"/>
          <ac:spMkLst>
            <pc:docMk/>
            <pc:sldMk cId="151326108" sldId="268"/>
            <ac:spMk id="9" creationId="{A37FA772-362A-3FA8-89D8-6E216990B9C0}"/>
          </ac:spMkLst>
        </pc:spChg>
        <pc:spChg chg="mod">
          <ac:chgData name="KINIL CERVERA, EYDER URIEL" userId="06648600-7774-4745-bcb3-fcece5e95f31" providerId="ADAL" clId="{5341E533-6794-4919-81B8-10CF2C47DBDD}" dt="2023-10-26T05:25:26.525" v="4526" actId="207"/>
          <ac:spMkLst>
            <pc:docMk/>
            <pc:sldMk cId="151326108" sldId="268"/>
            <ac:spMk id="10" creationId="{A584DE31-4888-4B79-83EC-E10912947344}"/>
          </ac:spMkLst>
        </pc:spChg>
        <pc:spChg chg="add mod">
          <ac:chgData name="KINIL CERVERA, EYDER URIEL" userId="06648600-7774-4745-bcb3-fcece5e95f31" providerId="ADAL" clId="{5341E533-6794-4919-81B8-10CF2C47DBDD}" dt="2023-10-26T05:22:30.505" v="4504" actId="1037"/>
          <ac:spMkLst>
            <pc:docMk/>
            <pc:sldMk cId="151326108" sldId="268"/>
            <ac:spMk id="15" creationId="{C1B0EB4F-4190-540A-584D-C0503F898D15}"/>
          </ac:spMkLst>
        </pc:spChg>
        <pc:spChg chg="add mod">
          <ac:chgData name="KINIL CERVERA, EYDER URIEL" userId="06648600-7774-4745-bcb3-fcece5e95f31" providerId="ADAL" clId="{5341E533-6794-4919-81B8-10CF2C47DBDD}" dt="2023-10-26T05:22:30.505" v="4504" actId="1037"/>
          <ac:spMkLst>
            <pc:docMk/>
            <pc:sldMk cId="151326108" sldId="268"/>
            <ac:spMk id="16" creationId="{F3B54108-7B9B-DBE2-8F75-CD30380E21E2}"/>
          </ac:spMkLst>
        </pc:spChg>
        <pc:spChg chg="add del mod">
          <ac:chgData name="KINIL CERVERA, EYDER URIEL" userId="06648600-7774-4745-bcb3-fcece5e95f31" providerId="ADAL" clId="{5341E533-6794-4919-81B8-10CF2C47DBDD}" dt="2023-10-26T05:00:01.053" v="3865" actId="478"/>
          <ac:spMkLst>
            <pc:docMk/>
            <pc:sldMk cId="151326108" sldId="268"/>
            <ac:spMk id="19" creationId="{F6B37F1E-5C7E-7E52-5442-58863EAAE84A}"/>
          </ac:spMkLst>
        </pc:spChg>
        <pc:spChg chg="add del mod">
          <ac:chgData name="KINIL CERVERA, EYDER URIEL" userId="06648600-7774-4745-bcb3-fcece5e95f31" providerId="ADAL" clId="{5341E533-6794-4919-81B8-10CF2C47DBDD}" dt="2023-10-26T05:06:51.005" v="3931" actId="478"/>
          <ac:spMkLst>
            <pc:docMk/>
            <pc:sldMk cId="151326108" sldId="268"/>
            <ac:spMk id="20" creationId="{6C19DE59-5B7C-8C11-E480-CFD48BFC2F03}"/>
          </ac:spMkLst>
        </pc:spChg>
        <pc:spChg chg="add del mod">
          <ac:chgData name="KINIL CERVERA, EYDER URIEL" userId="06648600-7774-4745-bcb3-fcece5e95f31" providerId="ADAL" clId="{5341E533-6794-4919-81B8-10CF2C47DBDD}" dt="2023-10-26T05:01:58.618" v="3872" actId="478"/>
          <ac:spMkLst>
            <pc:docMk/>
            <pc:sldMk cId="151326108" sldId="268"/>
            <ac:spMk id="22" creationId="{43E36FC6-C28F-47E7-4302-82C4ACA25BD6}"/>
          </ac:spMkLst>
        </pc:spChg>
        <pc:spChg chg="add mod">
          <ac:chgData name="KINIL CERVERA, EYDER URIEL" userId="06648600-7774-4745-bcb3-fcece5e95f31" providerId="ADAL" clId="{5341E533-6794-4919-81B8-10CF2C47DBDD}" dt="2023-10-26T05:19:21.762" v="4308" actId="1076"/>
          <ac:spMkLst>
            <pc:docMk/>
            <pc:sldMk cId="151326108" sldId="268"/>
            <ac:spMk id="24" creationId="{36F9F7EF-FAED-AB08-AC97-25F5B330C308}"/>
          </ac:spMkLst>
        </pc:spChg>
        <pc:spChg chg="add del mod">
          <ac:chgData name="KINIL CERVERA, EYDER URIEL" userId="06648600-7774-4745-bcb3-fcece5e95f31" providerId="ADAL" clId="{5341E533-6794-4919-81B8-10CF2C47DBDD}" dt="2023-10-26T05:02:14.645" v="3875" actId="478"/>
          <ac:spMkLst>
            <pc:docMk/>
            <pc:sldMk cId="151326108" sldId="268"/>
            <ac:spMk id="26" creationId="{C1CAD078-AE35-8DEE-A025-6568465956DD}"/>
          </ac:spMkLst>
        </pc:spChg>
        <pc:spChg chg="add mod">
          <ac:chgData name="KINIL CERVERA, EYDER URIEL" userId="06648600-7774-4745-bcb3-fcece5e95f31" providerId="ADAL" clId="{5341E533-6794-4919-81B8-10CF2C47DBDD}" dt="2023-10-26T05:19:34.310" v="4311" actId="1076"/>
          <ac:spMkLst>
            <pc:docMk/>
            <pc:sldMk cId="151326108" sldId="268"/>
            <ac:spMk id="27" creationId="{2F597C50-ACCD-6539-30A3-AAE09D931FDA}"/>
          </ac:spMkLst>
        </pc:spChg>
        <pc:spChg chg="add del mod">
          <ac:chgData name="KINIL CERVERA, EYDER URIEL" userId="06648600-7774-4745-bcb3-fcece5e95f31" providerId="ADAL" clId="{5341E533-6794-4919-81B8-10CF2C47DBDD}" dt="2023-10-26T05:03:21.953" v="3887" actId="478"/>
          <ac:spMkLst>
            <pc:docMk/>
            <pc:sldMk cId="151326108" sldId="268"/>
            <ac:spMk id="30" creationId="{D8A214D0-0EBE-5734-16C8-DD9D07926879}"/>
          </ac:spMkLst>
        </pc:spChg>
        <pc:spChg chg="add del mod">
          <ac:chgData name="KINIL CERVERA, EYDER URIEL" userId="06648600-7774-4745-bcb3-fcece5e95f31" providerId="ADAL" clId="{5341E533-6794-4919-81B8-10CF2C47DBDD}" dt="2023-10-26T05:03:18.863" v="3886" actId="478"/>
          <ac:spMkLst>
            <pc:docMk/>
            <pc:sldMk cId="151326108" sldId="268"/>
            <ac:spMk id="31" creationId="{282977D1-9EB9-E90B-670E-06D3393957A9}"/>
          </ac:spMkLst>
        </pc:spChg>
        <pc:spChg chg="add del mod">
          <ac:chgData name="KINIL CERVERA, EYDER URIEL" userId="06648600-7774-4745-bcb3-fcece5e95f31" providerId="ADAL" clId="{5341E533-6794-4919-81B8-10CF2C47DBDD}" dt="2023-10-26T05:03:38.333" v="3892" actId="478"/>
          <ac:spMkLst>
            <pc:docMk/>
            <pc:sldMk cId="151326108" sldId="268"/>
            <ac:spMk id="32" creationId="{65973B28-A0AA-AE4F-690C-0C05DFF7F44F}"/>
          </ac:spMkLst>
        </pc:spChg>
        <pc:spChg chg="add del mod">
          <ac:chgData name="KINIL CERVERA, EYDER URIEL" userId="06648600-7774-4745-bcb3-fcece5e95f31" providerId="ADAL" clId="{5341E533-6794-4919-81B8-10CF2C47DBDD}" dt="2023-10-26T05:03:24.601" v="3888" actId="478"/>
          <ac:spMkLst>
            <pc:docMk/>
            <pc:sldMk cId="151326108" sldId="268"/>
            <ac:spMk id="33" creationId="{938361D2-18B5-FCEB-D457-2EDFEBED5F1B}"/>
          </ac:spMkLst>
        </pc:spChg>
        <pc:spChg chg="add del mod">
          <ac:chgData name="KINIL CERVERA, EYDER URIEL" userId="06648600-7774-4745-bcb3-fcece5e95f31" providerId="ADAL" clId="{5341E533-6794-4919-81B8-10CF2C47DBDD}" dt="2023-10-26T05:06:36.055" v="3929" actId="478"/>
          <ac:spMkLst>
            <pc:docMk/>
            <pc:sldMk cId="151326108" sldId="268"/>
            <ac:spMk id="34" creationId="{E0B3728E-9DB4-16CB-0EA1-E08E00892ABD}"/>
          </ac:spMkLst>
        </pc:spChg>
        <pc:spChg chg="add mod">
          <ac:chgData name="KINIL CERVERA, EYDER URIEL" userId="06648600-7774-4745-bcb3-fcece5e95f31" providerId="ADAL" clId="{5341E533-6794-4919-81B8-10CF2C47DBDD}" dt="2023-10-26T05:22:30.505" v="4504" actId="1037"/>
          <ac:spMkLst>
            <pc:docMk/>
            <pc:sldMk cId="151326108" sldId="268"/>
            <ac:spMk id="35" creationId="{17E30707-7726-F638-83F0-A0EF720DB69C}"/>
          </ac:spMkLst>
        </pc:spChg>
        <pc:spChg chg="add del mod">
          <ac:chgData name="KINIL CERVERA, EYDER URIEL" userId="06648600-7774-4745-bcb3-fcece5e95f31" providerId="ADAL" clId="{5341E533-6794-4919-81B8-10CF2C47DBDD}" dt="2023-10-26T05:06:32.221" v="3928" actId="478"/>
          <ac:spMkLst>
            <pc:docMk/>
            <pc:sldMk cId="151326108" sldId="268"/>
            <ac:spMk id="36" creationId="{A5D90615-12C2-A2FD-8C6E-AEF3EA61E84B}"/>
          </ac:spMkLst>
        </pc:spChg>
        <pc:spChg chg="add mod">
          <ac:chgData name="KINIL CERVERA, EYDER URIEL" userId="06648600-7774-4745-bcb3-fcece5e95f31" providerId="ADAL" clId="{5341E533-6794-4919-81B8-10CF2C47DBDD}" dt="2023-10-26T05:22:30.505" v="4504" actId="1037"/>
          <ac:spMkLst>
            <pc:docMk/>
            <pc:sldMk cId="151326108" sldId="268"/>
            <ac:spMk id="37" creationId="{F1843C99-CEEE-6348-A023-958FF6F24149}"/>
          </ac:spMkLst>
        </pc:spChg>
        <pc:spChg chg="add mod">
          <ac:chgData name="KINIL CERVERA, EYDER URIEL" userId="06648600-7774-4745-bcb3-fcece5e95f31" providerId="ADAL" clId="{5341E533-6794-4919-81B8-10CF2C47DBDD}" dt="2023-10-26T05:22:30.505" v="4504" actId="1037"/>
          <ac:spMkLst>
            <pc:docMk/>
            <pc:sldMk cId="151326108" sldId="268"/>
            <ac:spMk id="38" creationId="{20370308-06FF-923D-6FF6-D57D221F152B}"/>
          </ac:spMkLst>
        </pc:spChg>
        <pc:spChg chg="add mod">
          <ac:chgData name="KINIL CERVERA, EYDER URIEL" userId="06648600-7774-4745-bcb3-fcece5e95f31" providerId="ADAL" clId="{5341E533-6794-4919-81B8-10CF2C47DBDD}" dt="2023-10-26T05:22:30.505" v="4504" actId="1037"/>
          <ac:spMkLst>
            <pc:docMk/>
            <pc:sldMk cId="151326108" sldId="268"/>
            <ac:spMk id="39" creationId="{8B0E11BA-C2B4-62E8-070F-6A63F02B8A10}"/>
          </ac:spMkLst>
        </pc:spChg>
        <pc:spChg chg="add mod">
          <ac:chgData name="KINIL CERVERA, EYDER URIEL" userId="06648600-7774-4745-bcb3-fcece5e95f31" providerId="ADAL" clId="{5341E533-6794-4919-81B8-10CF2C47DBDD}" dt="2023-10-26T05:25:42.133" v="4528" actId="13822"/>
          <ac:spMkLst>
            <pc:docMk/>
            <pc:sldMk cId="151326108" sldId="268"/>
            <ac:spMk id="40" creationId="{E14F60C7-DC25-AC72-63BA-3ECA2AA15DF0}"/>
          </ac:spMkLst>
        </pc:spChg>
        <pc:spChg chg="add mod">
          <ac:chgData name="KINIL CERVERA, EYDER URIEL" userId="06648600-7774-4745-bcb3-fcece5e95f31" providerId="ADAL" clId="{5341E533-6794-4919-81B8-10CF2C47DBDD}" dt="2023-10-26T05:25:52.411" v="4530" actId="207"/>
          <ac:spMkLst>
            <pc:docMk/>
            <pc:sldMk cId="151326108" sldId="268"/>
            <ac:spMk id="41" creationId="{BC33AD49-DE51-91C5-C322-7789ACA15FD3}"/>
          </ac:spMkLst>
        </pc:spChg>
        <pc:spChg chg="add mod">
          <ac:chgData name="KINIL CERVERA, EYDER URIEL" userId="06648600-7774-4745-bcb3-fcece5e95f31" providerId="ADAL" clId="{5341E533-6794-4919-81B8-10CF2C47DBDD}" dt="2023-10-26T05:23:41.715" v="4512" actId="1076"/>
          <ac:spMkLst>
            <pc:docMk/>
            <pc:sldMk cId="151326108" sldId="268"/>
            <ac:spMk id="44" creationId="{AA7C377D-1BA6-FF36-415D-58F91D09ACB0}"/>
          </ac:spMkLst>
        </pc:spChg>
        <pc:spChg chg="add mod">
          <ac:chgData name="KINIL CERVERA, EYDER URIEL" userId="06648600-7774-4745-bcb3-fcece5e95f31" providerId="ADAL" clId="{5341E533-6794-4919-81B8-10CF2C47DBDD}" dt="2023-10-26T05:24:30.893" v="4522" actId="20577"/>
          <ac:spMkLst>
            <pc:docMk/>
            <pc:sldMk cId="151326108" sldId="268"/>
            <ac:spMk id="46" creationId="{E0521695-7B76-F971-631B-8B7F7E31630B}"/>
          </ac:spMkLst>
        </pc:spChg>
        <pc:spChg chg="add mod">
          <ac:chgData name="KINIL CERVERA, EYDER URIEL" userId="06648600-7774-4745-bcb3-fcece5e95f31" providerId="ADAL" clId="{5341E533-6794-4919-81B8-10CF2C47DBDD}" dt="2023-10-26T05:32:33.090" v="4560" actId="1076"/>
          <ac:spMkLst>
            <pc:docMk/>
            <pc:sldMk cId="151326108" sldId="268"/>
            <ac:spMk id="57" creationId="{0BEB3659-5D3C-A7E4-C446-1F0F55C2978E}"/>
          </ac:spMkLst>
        </pc:spChg>
        <pc:spChg chg="add mod">
          <ac:chgData name="KINIL CERVERA, EYDER URIEL" userId="06648600-7774-4745-bcb3-fcece5e95f31" providerId="ADAL" clId="{5341E533-6794-4919-81B8-10CF2C47DBDD}" dt="2023-10-26T05:32:33.090" v="4560" actId="1076"/>
          <ac:spMkLst>
            <pc:docMk/>
            <pc:sldMk cId="151326108" sldId="268"/>
            <ac:spMk id="58" creationId="{C81B160F-11C3-7569-7F22-F2B42257ABDD}"/>
          </ac:spMkLst>
        </pc:spChg>
        <pc:spChg chg="add mod">
          <ac:chgData name="KINIL CERVERA, EYDER URIEL" userId="06648600-7774-4745-bcb3-fcece5e95f31" providerId="ADAL" clId="{5341E533-6794-4919-81B8-10CF2C47DBDD}" dt="2023-10-26T05:33:30.487" v="4762" actId="14100"/>
          <ac:spMkLst>
            <pc:docMk/>
            <pc:sldMk cId="151326108" sldId="268"/>
            <ac:spMk id="59" creationId="{13A964ED-4E4E-EFE0-9267-69DD6996DC00}"/>
          </ac:spMkLst>
        </pc:spChg>
        <pc:spChg chg="add mod">
          <ac:chgData name="KINIL CERVERA, EYDER URIEL" userId="06648600-7774-4745-bcb3-fcece5e95f31" providerId="ADAL" clId="{5341E533-6794-4919-81B8-10CF2C47DBDD}" dt="2023-10-26T05:33:37.592" v="4785" actId="1038"/>
          <ac:spMkLst>
            <pc:docMk/>
            <pc:sldMk cId="151326108" sldId="268"/>
            <ac:spMk id="60" creationId="{64696C38-5EDB-E9FC-2618-D75F4BFF205B}"/>
          </ac:spMkLst>
        </pc:spChg>
        <pc:spChg chg="add mod">
          <ac:chgData name="KINIL CERVERA, EYDER URIEL" userId="06648600-7774-4745-bcb3-fcece5e95f31" providerId="ADAL" clId="{5341E533-6794-4919-81B8-10CF2C47DBDD}" dt="2023-10-26T05:37:19.303" v="4860" actId="1038"/>
          <ac:spMkLst>
            <pc:docMk/>
            <pc:sldMk cId="151326108" sldId="268"/>
            <ac:spMk id="61" creationId="{1F862A54-AA07-972A-28F4-2DA5649705B0}"/>
          </ac:spMkLst>
        </pc:spChg>
        <pc:spChg chg="add mod">
          <ac:chgData name="KINIL CERVERA, EYDER URIEL" userId="06648600-7774-4745-bcb3-fcece5e95f31" providerId="ADAL" clId="{5341E533-6794-4919-81B8-10CF2C47DBDD}" dt="2023-10-26T05:37:26.533" v="4862" actId="1076"/>
          <ac:spMkLst>
            <pc:docMk/>
            <pc:sldMk cId="151326108" sldId="268"/>
            <ac:spMk id="62" creationId="{BF46BF2E-F2FD-B364-5E0B-5A956FBFF867}"/>
          </ac:spMkLst>
        </pc:spChg>
        <pc:spChg chg="add mod">
          <ac:chgData name="KINIL CERVERA, EYDER URIEL" userId="06648600-7774-4745-bcb3-fcece5e95f31" providerId="ADAL" clId="{5341E533-6794-4919-81B8-10CF2C47DBDD}" dt="2023-10-26T05:37:35.142" v="4864" actId="1076"/>
          <ac:spMkLst>
            <pc:docMk/>
            <pc:sldMk cId="151326108" sldId="268"/>
            <ac:spMk id="63" creationId="{2B13D878-A243-C14F-AF65-051482D89768}"/>
          </ac:spMkLst>
        </pc:spChg>
        <pc:spChg chg="add mod">
          <ac:chgData name="KINIL CERVERA, EYDER URIEL" userId="06648600-7774-4745-bcb3-fcece5e95f31" providerId="ADAL" clId="{5341E533-6794-4919-81B8-10CF2C47DBDD}" dt="2023-10-26T05:37:43.932" v="4866" actId="1076"/>
          <ac:spMkLst>
            <pc:docMk/>
            <pc:sldMk cId="151326108" sldId="268"/>
            <ac:spMk id="64" creationId="{6112BD33-4B37-B7DA-254D-11E45F5E330A}"/>
          </ac:spMkLst>
        </pc:spChg>
        <pc:spChg chg="add mod">
          <ac:chgData name="KINIL CERVERA, EYDER URIEL" userId="06648600-7774-4745-bcb3-fcece5e95f31" providerId="ADAL" clId="{5341E533-6794-4919-81B8-10CF2C47DBDD}" dt="2023-10-26T05:38:20.676" v="4873" actId="1076"/>
          <ac:spMkLst>
            <pc:docMk/>
            <pc:sldMk cId="151326108" sldId="268"/>
            <ac:spMk id="65" creationId="{1D9A9AE5-F085-5296-20A1-0B4A1C9D2946}"/>
          </ac:spMkLst>
        </pc:spChg>
        <pc:spChg chg="add mod">
          <ac:chgData name="KINIL CERVERA, EYDER URIEL" userId="06648600-7774-4745-bcb3-fcece5e95f31" providerId="ADAL" clId="{5341E533-6794-4919-81B8-10CF2C47DBDD}" dt="2023-10-26T05:38:26.379" v="4875" actId="1076"/>
          <ac:spMkLst>
            <pc:docMk/>
            <pc:sldMk cId="151326108" sldId="268"/>
            <ac:spMk id="66" creationId="{5725EAAE-66C9-B126-653A-AEF74DE6DF28}"/>
          </ac:spMkLst>
        </pc:spChg>
        <pc:spChg chg="add del mod">
          <ac:chgData name="KINIL CERVERA, EYDER URIEL" userId="06648600-7774-4745-bcb3-fcece5e95f31" providerId="ADAL" clId="{5341E533-6794-4919-81B8-10CF2C47DBDD}" dt="2023-10-26T05:38:56.454" v="4877" actId="478"/>
          <ac:spMkLst>
            <pc:docMk/>
            <pc:sldMk cId="151326108" sldId="268"/>
            <ac:spMk id="67" creationId="{136B43CB-B71D-B41D-A6B2-F19722177164}"/>
          </ac:spMkLst>
        </pc:spChg>
        <pc:cxnChg chg="add mod">
          <ac:chgData name="KINIL CERVERA, EYDER URIEL" userId="06648600-7774-4745-bcb3-fcece5e95f31" providerId="ADAL" clId="{5341E533-6794-4919-81B8-10CF2C47DBDD}" dt="2023-10-26T05:22:30.505" v="4504" actId="1037"/>
          <ac:cxnSpMkLst>
            <pc:docMk/>
            <pc:sldMk cId="151326108" sldId="268"/>
            <ac:cxnSpMk id="4" creationId="{2FA9CC56-2B18-4694-AB78-ECD0257BAC27}"/>
          </ac:cxnSpMkLst>
        </pc:cxnChg>
        <pc:cxnChg chg="add mod">
          <ac:chgData name="KINIL CERVERA, EYDER URIEL" userId="06648600-7774-4745-bcb3-fcece5e95f31" providerId="ADAL" clId="{5341E533-6794-4919-81B8-10CF2C47DBDD}" dt="2023-10-26T05:22:30.505" v="4504" actId="1037"/>
          <ac:cxnSpMkLst>
            <pc:docMk/>
            <pc:sldMk cId="151326108" sldId="268"/>
            <ac:cxnSpMk id="5" creationId="{587ED248-7A26-B1F1-E3CC-F6F158344E80}"/>
          </ac:cxnSpMkLst>
        </pc:cxnChg>
        <pc:cxnChg chg="add mod">
          <ac:chgData name="KINIL CERVERA, EYDER URIEL" userId="06648600-7774-4745-bcb3-fcece5e95f31" providerId="ADAL" clId="{5341E533-6794-4919-81B8-10CF2C47DBDD}" dt="2023-10-26T05:22:30.505" v="4504" actId="1037"/>
          <ac:cxnSpMkLst>
            <pc:docMk/>
            <pc:sldMk cId="151326108" sldId="268"/>
            <ac:cxnSpMk id="12" creationId="{CFADB2A2-9EAC-F209-8E96-1139758FEF0F}"/>
          </ac:cxnSpMkLst>
        </pc:cxnChg>
        <pc:cxnChg chg="add mod">
          <ac:chgData name="KINIL CERVERA, EYDER URIEL" userId="06648600-7774-4745-bcb3-fcece5e95f31" providerId="ADAL" clId="{5341E533-6794-4919-81B8-10CF2C47DBDD}" dt="2023-10-26T05:22:30.505" v="4504" actId="1037"/>
          <ac:cxnSpMkLst>
            <pc:docMk/>
            <pc:sldMk cId="151326108" sldId="268"/>
            <ac:cxnSpMk id="17" creationId="{81A52625-49C2-8E28-008C-625C6854B69E}"/>
          </ac:cxnSpMkLst>
        </pc:cxnChg>
        <pc:cxnChg chg="add mod">
          <ac:chgData name="KINIL CERVERA, EYDER URIEL" userId="06648600-7774-4745-bcb3-fcece5e95f31" providerId="ADAL" clId="{5341E533-6794-4919-81B8-10CF2C47DBDD}" dt="2023-10-26T05:22:30.505" v="4504" actId="1037"/>
          <ac:cxnSpMkLst>
            <pc:docMk/>
            <pc:sldMk cId="151326108" sldId="268"/>
            <ac:cxnSpMk id="18" creationId="{32AA6F36-0985-36ED-71CE-8AF471DC8E4C}"/>
          </ac:cxnSpMkLst>
        </pc:cxnChg>
        <pc:cxnChg chg="add mod">
          <ac:chgData name="KINIL CERVERA, EYDER URIEL" userId="06648600-7774-4745-bcb3-fcece5e95f31" providerId="ADAL" clId="{5341E533-6794-4919-81B8-10CF2C47DBDD}" dt="2023-10-26T05:22:30.505" v="4504" actId="1037"/>
          <ac:cxnSpMkLst>
            <pc:docMk/>
            <pc:sldMk cId="151326108" sldId="268"/>
            <ac:cxnSpMk id="21" creationId="{DA01F363-74E8-55CF-536C-203756D02FB9}"/>
          </ac:cxnSpMkLst>
        </pc:cxnChg>
        <pc:cxnChg chg="add mod">
          <ac:chgData name="KINIL CERVERA, EYDER URIEL" userId="06648600-7774-4745-bcb3-fcece5e95f31" providerId="ADAL" clId="{5341E533-6794-4919-81B8-10CF2C47DBDD}" dt="2023-10-26T05:19:16.611" v="4307" actId="1076"/>
          <ac:cxnSpMkLst>
            <pc:docMk/>
            <pc:sldMk cId="151326108" sldId="268"/>
            <ac:cxnSpMk id="23" creationId="{52020DB4-8EFD-69D9-E7BC-779F0E57CE7F}"/>
          </ac:cxnSpMkLst>
        </pc:cxnChg>
        <pc:cxnChg chg="add mod">
          <ac:chgData name="KINIL CERVERA, EYDER URIEL" userId="06648600-7774-4745-bcb3-fcece5e95f31" providerId="ADAL" clId="{5341E533-6794-4919-81B8-10CF2C47DBDD}" dt="2023-10-26T05:19:30.228" v="4310" actId="1076"/>
          <ac:cxnSpMkLst>
            <pc:docMk/>
            <pc:sldMk cId="151326108" sldId="268"/>
            <ac:cxnSpMk id="25" creationId="{A9E64CA1-2EF9-5987-75D1-BAA8A898B239}"/>
          </ac:cxnSpMkLst>
        </pc:cxnChg>
        <pc:cxnChg chg="add mod">
          <ac:chgData name="KINIL CERVERA, EYDER URIEL" userId="06648600-7774-4745-bcb3-fcece5e95f31" providerId="ADAL" clId="{5341E533-6794-4919-81B8-10CF2C47DBDD}" dt="2023-10-26T05:22:30.505" v="4504" actId="1037"/>
          <ac:cxnSpMkLst>
            <pc:docMk/>
            <pc:sldMk cId="151326108" sldId="268"/>
            <ac:cxnSpMk id="28" creationId="{F197A3FC-8BD5-2A37-5750-EDD6041672FB}"/>
          </ac:cxnSpMkLst>
        </pc:cxnChg>
        <pc:cxnChg chg="add mod">
          <ac:chgData name="KINIL CERVERA, EYDER URIEL" userId="06648600-7774-4745-bcb3-fcece5e95f31" providerId="ADAL" clId="{5341E533-6794-4919-81B8-10CF2C47DBDD}" dt="2023-10-26T05:22:30.505" v="4504" actId="1037"/>
          <ac:cxnSpMkLst>
            <pc:docMk/>
            <pc:sldMk cId="151326108" sldId="268"/>
            <ac:cxnSpMk id="29" creationId="{8487275A-7A2C-24A5-26F8-4C6BBEF9C2AC}"/>
          </ac:cxnSpMkLst>
        </pc:cxnChg>
        <pc:cxnChg chg="add mod">
          <ac:chgData name="KINIL CERVERA, EYDER URIEL" userId="06648600-7774-4745-bcb3-fcece5e95f31" providerId="ADAL" clId="{5341E533-6794-4919-81B8-10CF2C47DBDD}" dt="2023-10-26T05:27:28.157" v="4540" actId="1076"/>
          <ac:cxnSpMkLst>
            <pc:docMk/>
            <pc:sldMk cId="151326108" sldId="268"/>
            <ac:cxnSpMk id="42" creationId="{06C32645-12E4-7852-2369-42474D28E66C}"/>
          </ac:cxnSpMkLst>
        </pc:cxnChg>
        <pc:cxnChg chg="add mod">
          <ac:chgData name="KINIL CERVERA, EYDER URIEL" userId="06648600-7774-4745-bcb3-fcece5e95f31" providerId="ADAL" clId="{5341E533-6794-4919-81B8-10CF2C47DBDD}" dt="2023-10-26T05:23:34.138" v="4510" actId="1076"/>
          <ac:cxnSpMkLst>
            <pc:docMk/>
            <pc:sldMk cId="151326108" sldId="268"/>
            <ac:cxnSpMk id="43" creationId="{64C64F4F-5F73-1812-7164-9CEB961DD15E}"/>
          </ac:cxnSpMkLst>
        </pc:cxnChg>
        <pc:cxnChg chg="add mod">
          <ac:chgData name="KINIL CERVERA, EYDER URIEL" userId="06648600-7774-4745-bcb3-fcece5e95f31" providerId="ADAL" clId="{5341E533-6794-4919-81B8-10CF2C47DBDD}" dt="2023-10-26T05:24:13.912" v="4517" actId="1076"/>
          <ac:cxnSpMkLst>
            <pc:docMk/>
            <pc:sldMk cId="151326108" sldId="268"/>
            <ac:cxnSpMk id="45" creationId="{CE2C48C8-9F86-EA96-F33F-710BE3C7E209}"/>
          </ac:cxnSpMkLst>
        </pc:cxnChg>
        <pc:cxnChg chg="add mod">
          <ac:chgData name="KINIL CERVERA, EYDER URIEL" userId="06648600-7774-4745-bcb3-fcece5e95f31" providerId="ADAL" clId="{5341E533-6794-4919-81B8-10CF2C47DBDD}" dt="2023-10-26T05:27:28.157" v="4540" actId="1076"/>
          <ac:cxnSpMkLst>
            <pc:docMk/>
            <pc:sldMk cId="151326108" sldId="268"/>
            <ac:cxnSpMk id="47" creationId="{18CF28D1-4515-9914-DBD8-8C792853AB7D}"/>
          </ac:cxnSpMkLst>
        </pc:cxnChg>
        <pc:cxnChg chg="add mod">
          <ac:chgData name="KINIL CERVERA, EYDER URIEL" userId="06648600-7774-4745-bcb3-fcece5e95f31" providerId="ADAL" clId="{5341E533-6794-4919-81B8-10CF2C47DBDD}" dt="2023-10-26T05:32:09.309" v="4558" actId="688"/>
          <ac:cxnSpMkLst>
            <pc:docMk/>
            <pc:sldMk cId="151326108" sldId="268"/>
            <ac:cxnSpMk id="48" creationId="{0F6CC0F2-DC11-6470-4276-70B602439E1A}"/>
          </ac:cxnSpMkLst>
        </pc:cxnChg>
        <pc:cxnChg chg="add mod">
          <ac:chgData name="KINIL CERVERA, EYDER URIEL" userId="06648600-7774-4745-bcb3-fcece5e95f31" providerId="ADAL" clId="{5341E533-6794-4919-81B8-10CF2C47DBDD}" dt="2023-10-26T05:27:33.874" v="4541" actId="1076"/>
          <ac:cxnSpMkLst>
            <pc:docMk/>
            <pc:sldMk cId="151326108" sldId="268"/>
            <ac:cxnSpMk id="52" creationId="{E7D75B90-8A5D-A7FA-EC86-D15E2D7E69BB}"/>
          </ac:cxnSpMkLst>
        </pc:cxnChg>
        <pc:cxnChg chg="add mod">
          <ac:chgData name="KINIL CERVERA, EYDER URIEL" userId="06648600-7774-4745-bcb3-fcece5e95f31" providerId="ADAL" clId="{5341E533-6794-4919-81B8-10CF2C47DBDD}" dt="2023-10-26T05:27:43.172" v="4543" actId="1076"/>
          <ac:cxnSpMkLst>
            <pc:docMk/>
            <pc:sldMk cId="151326108" sldId="268"/>
            <ac:cxnSpMk id="53" creationId="{50771AB5-95CE-8F86-0BD1-8C7259ACB0FD}"/>
          </ac:cxnSpMkLst>
        </pc:cxnChg>
        <pc:cxnChg chg="add mod">
          <ac:chgData name="KINIL CERVERA, EYDER URIEL" userId="06648600-7774-4745-bcb3-fcece5e95f31" providerId="ADAL" clId="{5341E533-6794-4919-81B8-10CF2C47DBDD}" dt="2023-10-26T05:28:58.832" v="4546" actId="108"/>
          <ac:cxnSpMkLst>
            <pc:docMk/>
            <pc:sldMk cId="151326108" sldId="268"/>
            <ac:cxnSpMk id="54" creationId="{28A7D4BB-D7C6-BBB1-CA22-3DF7B1744762}"/>
          </ac:cxnSpMkLst>
        </pc:cxnChg>
        <pc:cxnChg chg="add mod">
          <ac:chgData name="KINIL CERVERA, EYDER URIEL" userId="06648600-7774-4745-bcb3-fcece5e95f31" providerId="ADAL" clId="{5341E533-6794-4919-81B8-10CF2C47DBDD}" dt="2023-10-26T05:29:28.477" v="4551" actId="1036"/>
          <ac:cxnSpMkLst>
            <pc:docMk/>
            <pc:sldMk cId="151326108" sldId="268"/>
            <ac:cxnSpMk id="55" creationId="{AE79568E-7F93-9E31-CFFF-1CD4AABCC13B}"/>
          </ac:cxnSpMkLst>
        </pc:cxnChg>
        <pc:cxnChg chg="add mod">
          <ac:chgData name="KINIL CERVERA, EYDER URIEL" userId="06648600-7774-4745-bcb3-fcece5e95f31" providerId="ADAL" clId="{5341E533-6794-4919-81B8-10CF2C47DBDD}" dt="2023-10-26T05:32:01.674" v="4556" actId="1076"/>
          <ac:cxnSpMkLst>
            <pc:docMk/>
            <pc:sldMk cId="151326108" sldId="268"/>
            <ac:cxnSpMk id="56" creationId="{9079EB9A-21E9-DADF-E402-9715853B6986}"/>
          </ac:cxnSpMkLst>
        </pc:cxnChg>
      </pc:sldChg>
      <pc:sldChg chg="del">
        <pc:chgData name="KINIL CERVERA, EYDER URIEL" userId="06648600-7774-4745-bcb3-fcece5e95f31" providerId="ADAL" clId="{5341E533-6794-4919-81B8-10CF2C47DBDD}" dt="2023-10-25T04:55:40.257" v="220" actId="47"/>
        <pc:sldMkLst>
          <pc:docMk/>
          <pc:sldMk cId="3676829734" sldId="268"/>
        </pc:sldMkLst>
      </pc:sldChg>
      <pc:sldChg chg="delSp modSp add mod delAnim">
        <pc:chgData name="KINIL CERVERA, EYDER URIEL" userId="06648600-7774-4745-bcb3-fcece5e95f31" providerId="ADAL" clId="{5341E533-6794-4919-81B8-10CF2C47DBDD}" dt="2023-10-26T05:49:32.329" v="5089" actId="20577"/>
        <pc:sldMkLst>
          <pc:docMk/>
          <pc:sldMk cId="2467929222" sldId="269"/>
        </pc:sldMkLst>
        <pc:spChg chg="del">
          <ac:chgData name="KINIL CERVERA, EYDER URIEL" userId="06648600-7774-4745-bcb3-fcece5e95f31" providerId="ADAL" clId="{5341E533-6794-4919-81B8-10CF2C47DBDD}" dt="2023-10-26T05:39:06.602" v="4879" actId="478"/>
          <ac:spMkLst>
            <pc:docMk/>
            <pc:sldMk cId="2467929222" sldId="269"/>
            <ac:spMk id="8" creationId="{1CE101C5-CE38-218A-6CED-63BEF665982A}"/>
          </ac:spMkLst>
        </pc:spChg>
        <pc:spChg chg="del">
          <ac:chgData name="KINIL CERVERA, EYDER URIEL" userId="06648600-7774-4745-bcb3-fcece5e95f31" providerId="ADAL" clId="{5341E533-6794-4919-81B8-10CF2C47DBDD}" dt="2023-10-26T05:39:06.602" v="4879" actId="478"/>
          <ac:spMkLst>
            <pc:docMk/>
            <pc:sldMk cId="2467929222" sldId="269"/>
            <ac:spMk id="9" creationId="{A37FA772-362A-3FA8-89D8-6E216990B9C0}"/>
          </ac:spMkLst>
        </pc:spChg>
        <pc:spChg chg="mod">
          <ac:chgData name="KINIL CERVERA, EYDER URIEL" userId="06648600-7774-4745-bcb3-fcece5e95f31" providerId="ADAL" clId="{5341E533-6794-4919-81B8-10CF2C47DBDD}" dt="2023-10-26T05:49:32.329" v="5089" actId="20577"/>
          <ac:spMkLst>
            <pc:docMk/>
            <pc:sldMk cId="2467929222" sldId="269"/>
            <ac:spMk id="10" creationId="{A584DE31-4888-4B79-83EC-E10912947344}"/>
          </ac:spMkLst>
        </pc:spChg>
        <pc:spChg chg="del">
          <ac:chgData name="KINIL CERVERA, EYDER URIEL" userId="06648600-7774-4745-bcb3-fcece5e95f31" providerId="ADAL" clId="{5341E533-6794-4919-81B8-10CF2C47DBDD}" dt="2023-10-26T05:39:06.602" v="4879" actId="478"/>
          <ac:spMkLst>
            <pc:docMk/>
            <pc:sldMk cId="2467929222" sldId="269"/>
            <ac:spMk id="15" creationId="{C1B0EB4F-4190-540A-584D-C0503F898D15}"/>
          </ac:spMkLst>
        </pc:spChg>
        <pc:spChg chg="del">
          <ac:chgData name="KINIL CERVERA, EYDER URIEL" userId="06648600-7774-4745-bcb3-fcece5e95f31" providerId="ADAL" clId="{5341E533-6794-4919-81B8-10CF2C47DBDD}" dt="2023-10-26T05:39:06.602" v="4879" actId="478"/>
          <ac:spMkLst>
            <pc:docMk/>
            <pc:sldMk cId="2467929222" sldId="269"/>
            <ac:spMk id="16" creationId="{F3B54108-7B9B-DBE2-8F75-CD30380E21E2}"/>
          </ac:spMkLst>
        </pc:spChg>
        <pc:spChg chg="del">
          <ac:chgData name="KINIL CERVERA, EYDER URIEL" userId="06648600-7774-4745-bcb3-fcece5e95f31" providerId="ADAL" clId="{5341E533-6794-4919-81B8-10CF2C47DBDD}" dt="2023-10-26T05:39:06.602" v="4879" actId="478"/>
          <ac:spMkLst>
            <pc:docMk/>
            <pc:sldMk cId="2467929222" sldId="269"/>
            <ac:spMk id="24" creationId="{36F9F7EF-FAED-AB08-AC97-25F5B330C308}"/>
          </ac:spMkLst>
        </pc:spChg>
        <pc:spChg chg="del">
          <ac:chgData name="KINIL CERVERA, EYDER URIEL" userId="06648600-7774-4745-bcb3-fcece5e95f31" providerId="ADAL" clId="{5341E533-6794-4919-81B8-10CF2C47DBDD}" dt="2023-10-26T05:39:06.602" v="4879" actId="478"/>
          <ac:spMkLst>
            <pc:docMk/>
            <pc:sldMk cId="2467929222" sldId="269"/>
            <ac:spMk id="27" creationId="{2F597C50-ACCD-6539-30A3-AAE09D931FDA}"/>
          </ac:spMkLst>
        </pc:spChg>
        <pc:spChg chg="del">
          <ac:chgData name="KINIL CERVERA, EYDER URIEL" userId="06648600-7774-4745-bcb3-fcece5e95f31" providerId="ADAL" clId="{5341E533-6794-4919-81B8-10CF2C47DBDD}" dt="2023-10-26T05:39:06.602" v="4879" actId="478"/>
          <ac:spMkLst>
            <pc:docMk/>
            <pc:sldMk cId="2467929222" sldId="269"/>
            <ac:spMk id="35" creationId="{17E30707-7726-F638-83F0-A0EF720DB69C}"/>
          </ac:spMkLst>
        </pc:spChg>
        <pc:spChg chg="del">
          <ac:chgData name="KINIL CERVERA, EYDER URIEL" userId="06648600-7774-4745-bcb3-fcece5e95f31" providerId="ADAL" clId="{5341E533-6794-4919-81B8-10CF2C47DBDD}" dt="2023-10-26T05:39:06.602" v="4879" actId="478"/>
          <ac:spMkLst>
            <pc:docMk/>
            <pc:sldMk cId="2467929222" sldId="269"/>
            <ac:spMk id="37" creationId="{F1843C99-CEEE-6348-A023-958FF6F24149}"/>
          </ac:spMkLst>
        </pc:spChg>
        <pc:spChg chg="del">
          <ac:chgData name="KINIL CERVERA, EYDER URIEL" userId="06648600-7774-4745-bcb3-fcece5e95f31" providerId="ADAL" clId="{5341E533-6794-4919-81B8-10CF2C47DBDD}" dt="2023-10-26T05:39:06.602" v="4879" actId="478"/>
          <ac:spMkLst>
            <pc:docMk/>
            <pc:sldMk cId="2467929222" sldId="269"/>
            <ac:spMk id="38" creationId="{20370308-06FF-923D-6FF6-D57D221F152B}"/>
          </ac:spMkLst>
        </pc:spChg>
        <pc:spChg chg="del">
          <ac:chgData name="KINIL CERVERA, EYDER URIEL" userId="06648600-7774-4745-bcb3-fcece5e95f31" providerId="ADAL" clId="{5341E533-6794-4919-81B8-10CF2C47DBDD}" dt="2023-10-26T05:39:06.602" v="4879" actId="478"/>
          <ac:spMkLst>
            <pc:docMk/>
            <pc:sldMk cId="2467929222" sldId="269"/>
            <ac:spMk id="39" creationId="{8B0E11BA-C2B4-62E8-070F-6A63F02B8A10}"/>
          </ac:spMkLst>
        </pc:spChg>
        <pc:spChg chg="del">
          <ac:chgData name="KINIL CERVERA, EYDER URIEL" userId="06648600-7774-4745-bcb3-fcece5e95f31" providerId="ADAL" clId="{5341E533-6794-4919-81B8-10CF2C47DBDD}" dt="2023-10-26T05:39:06.602" v="4879" actId="478"/>
          <ac:spMkLst>
            <pc:docMk/>
            <pc:sldMk cId="2467929222" sldId="269"/>
            <ac:spMk id="40" creationId="{E14F60C7-DC25-AC72-63BA-3ECA2AA15DF0}"/>
          </ac:spMkLst>
        </pc:spChg>
        <pc:spChg chg="del">
          <ac:chgData name="KINIL CERVERA, EYDER URIEL" userId="06648600-7774-4745-bcb3-fcece5e95f31" providerId="ADAL" clId="{5341E533-6794-4919-81B8-10CF2C47DBDD}" dt="2023-10-26T05:39:06.602" v="4879" actId="478"/>
          <ac:spMkLst>
            <pc:docMk/>
            <pc:sldMk cId="2467929222" sldId="269"/>
            <ac:spMk id="41" creationId="{BC33AD49-DE51-91C5-C322-7789ACA15FD3}"/>
          </ac:spMkLst>
        </pc:spChg>
        <pc:spChg chg="del">
          <ac:chgData name="KINIL CERVERA, EYDER URIEL" userId="06648600-7774-4745-bcb3-fcece5e95f31" providerId="ADAL" clId="{5341E533-6794-4919-81B8-10CF2C47DBDD}" dt="2023-10-26T05:39:06.602" v="4879" actId="478"/>
          <ac:spMkLst>
            <pc:docMk/>
            <pc:sldMk cId="2467929222" sldId="269"/>
            <ac:spMk id="44" creationId="{AA7C377D-1BA6-FF36-415D-58F91D09ACB0}"/>
          </ac:spMkLst>
        </pc:spChg>
        <pc:spChg chg="del">
          <ac:chgData name="KINIL CERVERA, EYDER URIEL" userId="06648600-7774-4745-bcb3-fcece5e95f31" providerId="ADAL" clId="{5341E533-6794-4919-81B8-10CF2C47DBDD}" dt="2023-10-26T05:39:06.602" v="4879" actId="478"/>
          <ac:spMkLst>
            <pc:docMk/>
            <pc:sldMk cId="2467929222" sldId="269"/>
            <ac:spMk id="46" creationId="{E0521695-7B76-F971-631B-8B7F7E31630B}"/>
          </ac:spMkLst>
        </pc:spChg>
        <pc:spChg chg="del">
          <ac:chgData name="KINIL CERVERA, EYDER URIEL" userId="06648600-7774-4745-bcb3-fcece5e95f31" providerId="ADAL" clId="{5341E533-6794-4919-81B8-10CF2C47DBDD}" dt="2023-10-26T05:39:06.602" v="4879" actId="478"/>
          <ac:spMkLst>
            <pc:docMk/>
            <pc:sldMk cId="2467929222" sldId="269"/>
            <ac:spMk id="57" creationId="{0BEB3659-5D3C-A7E4-C446-1F0F55C2978E}"/>
          </ac:spMkLst>
        </pc:spChg>
        <pc:spChg chg="del">
          <ac:chgData name="KINIL CERVERA, EYDER URIEL" userId="06648600-7774-4745-bcb3-fcece5e95f31" providerId="ADAL" clId="{5341E533-6794-4919-81B8-10CF2C47DBDD}" dt="2023-10-26T05:39:06.602" v="4879" actId="478"/>
          <ac:spMkLst>
            <pc:docMk/>
            <pc:sldMk cId="2467929222" sldId="269"/>
            <ac:spMk id="58" creationId="{C81B160F-11C3-7569-7F22-F2B42257ABDD}"/>
          </ac:spMkLst>
        </pc:spChg>
        <pc:spChg chg="del">
          <ac:chgData name="KINIL CERVERA, EYDER URIEL" userId="06648600-7774-4745-bcb3-fcece5e95f31" providerId="ADAL" clId="{5341E533-6794-4919-81B8-10CF2C47DBDD}" dt="2023-10-26T05:39:06.602" v="4879" actId="478"/>
          <ac:spMkLst>
            <pc:docMk/>
            <pc:sldMk cId="2467929222" sldId="269"/>
            <ac:spMk id="59" creationId="{13A964ED-4E4E-EFE0-9267-69DD6996DC00}"/>
          </ac:spMkLst>
        </pc:spChg>
        <pc:spChg chg="del">
          <ac:chgData name="KINIL CERVERA, EYDER URIEL" userId="06648600-7774-4745-bcb3-fcece5e95f31" providerId="ADAL" clId="{5341E533-6794-4919-81B8-10CF2C47DBDD}" dt="2023-10-26T05:39:06.602" v="4879" actId="478"/>
          <ac:spMkLst>
            <pc:docMk/>
            <pc:sldMk cId="2467929222" sldId="269"/>
            <ac:spMk id="60" creationId="{64696C38-5EDB-E9FC-2618-D75F4BFF205B}"/>
          </ac:spMkLst>
        </pc:spChg>
        <pc:spChg chg="del">
          <ac:chgData name="KINIL CERVERA, EYDER URIEL" userId="06648600-7774-4745-bcb3-fcece5e95f31" providerId="ADAL" clId="{5341E533-6794-4919-81B8-10CF2C47DBDD}" dt="2023-10-26T05:39:06.602" v="4879" actId="478"/>
          <ac:spMkLst>
            <pc:docMk/>
            <pc:sldMk cId="2467929222" sldId="269"/>
            <ac:spMk id="61" creationId="{1F862A54-AA07-972A-28F4-2DA5649705B0}"/>
          </ac:spMkLst>
        </pc:spChg>
        <pc:spChg chg="del">
          <ac:chgData name="KINIL CERVERA, EYDER URIEL" userId="06648600-7774-4745-bcb3-fcece5e95f31" providerId="ADAL" clId="{5341E533-6794-4919-81B8-10CF2C47DBDD}" dt="2023-10-26T05:39:06.602" v="4879" actId="478"/>
          <ac:spMkLst>
            <pc:docMk/>
            <pc:sldMk cId="2467929222" sldId="269"/>
            <ac:spMk id="62" creationId="{BF46BF2E-F2FD-B364-5E0B-5A956FBFF867}"/>
          </ac:spMkLst>
        </pc:spChg>
        <pc:spChg chg="del">
          <ac:chgData name="KINIL CERVERA, EYDER URIEL" userId="06648600-7774-4745-bcb3-fcece5e95f31" providerId="ADAL" clId="{5341E533-6794-4919-81B8-10CF2C47DBDD}" dt="2023-10-26T05:39:06.602" v="4879" actId="478"/>
          <ac:spMkLst>
            <pc:docMk/>
            <pc:sldMk cId="2467929222" sldId="269"/>
            <ac:spMk id="63" creationId="{2B13D878-A243-C14F-AF65-051482D89768}"/>
          </ac:spMkLst>
        </pc:spChg>
        <pc:spChg chg="del">
          <ac:chgData name="KINIL CERVERA, EYDER URIEL" userId="06648600-7774-4745-bcb3-fcece5e95f31" providerId="ADAL" clId="{5341E533-6794-4919-81B8-10CF2C47DBDD}" dt="2023-10-26T05:39:06.602" v="4879" actId="478"/>
          <ac:spMkLst>
            <pc:docMk/>
            <pc:sldMk cId="2467929222" sldId="269"/>
            <ac:spMk id="64" creationId="{6112BD33-4B37-B7DA-254D-11E45F5E330A}"/>
          </ac:spMkLst>
        </pc:spChg>
        <pc:spChg chg="del">
          <ac:chgData name="KINIL CERVERA, EYDER URIEL" userId="06648600-7774-4745-bcb3-fcece5e95f31" providerId="ADAL" clId="{5341E533-6794-4919-81B8-10CF2C47DBDD}" dt="2023-10-26T05:39:06.602" v="4879" actId="478"/>
          <ac:spMkLst>
            <pc:docMk/>
            <pc:sldMk cId="2467929222" sldId="269"/>
            <ac:spMk id="65" creationId="{1D9A9AE5-F085-5296-20A1-0B4A1C9D2946}"/>
          </ac:spMkLst>
        </pc:spChg>
        <pc:spChg chg="del">
          <ac:chgData name="KINIL CERVERA, EYDER URIEL" userId="06648600-7774-4745-bcb3-fcece5e95f31" providerId="ADAL" clId="{5341E533-6794-4919-81B8-10CF2C47DBDD}" dt="2023-10-26T05:39:06.602" v="4879" actId="478"/>
          <ac:spMkLst>
            <pc:docMk/>
            <pc:sldMk cId="2467929222" sldId="269"/>
            <ac:spMk id="66" creationId="{5725EAAE-66C9-B126-653A-AEF74DE6DF28}"/>
          </ac:spMkLst>
        </pc:spChg>
        <pc:cxnChg chg="del">
          <ac:chgData name="KINIL CERVERA, EYDER URIEL" userId="06648600-7774-4745-bcb3-fcece5e95f31" providerId="ADAL" clId="{5341E533-6794-4919-81B8-10CF2C47DBDD}" dt="2023-10-26T05:39:06.602" v="4879" actId="478"/>
          <ac:cxnSpMkLst>
            <pc:docMk/>
            <pc:sldMk cId="2467929222" sldId="269"/>
            <ac:cxnSpMk id="4" creationId="{2FA9CC56-2B18-4694-AB78-ECD0257BAC27}"/>
          </ac:cxnSpMkLst>
        </pc:cxnChg>
        <pc:cxnChg chg="del">
          <ac:chgData name="KINIL CERVERA, EYDER URIEL" userId="06648600-7774-4745-bcb3-fcece5e95f31" providerId="ADAL" clId="{5341E533-6794-4919-81B8-10CF2C47DBDD}" dt="2023-10-26T05:39:06.602" v="4879" actId="478"/>
          <ac:cxnSpMkLst>
            <pc:docMk/>
            <pc:sldMk cId="2467929222" sldId="269"/>
            <ac:cxnSpMk id="5" creationId="{587ED248-7A26-B1F1-E3CC-F6F158344E80}"/>
          </ac:cxnSpMkLst>
        </pc:cxnChg>
        <pc:cxnChg chg="del">
          <ac:chgData name="KINIL CERVERA, EYDER URIEL" userId="06648600-7774-4745-bcb3-fcece5e95f31" providerId="ADAL" clId="{5341E533-6794-4919-81B8-10CF2C47DBDD}" dt="2023-10-26T05:39:06.602" v="4879" actId="478"/>
          <ac:cxnSpMkLst>
            <pc:docMk/>
            <pc:sldMk cId="2467929222" sldId="269"/>
            <ac:cxnSpMk id="12" creationId="{CFADB2A2-9EAC-F209-8E96-1139758FEF0F}"/>
          </ac:cxnSpMkLst>
        </pc:cxnChg>
        <pc:cxnChg chg="del">
          <ac:chgData name="KINIL CERVERA, EYDER URIEL" userId="06648600-7774-4745-bcb3-fcece5e95f31" providerId="ADAL" clId="{5341E533-6794-4919-81B8-10CF2C47DBDD}" dt="2023-10-26T05:39:06.602" v="4879" actId="478"/>
          <ac:cxnSpMkLst>
            <pc:docMk/>
            <pc:sldMk cId="2467929222" sldId="269"/>
            <ac:cxnSpMk id="17" creationId="{81A52625-49C2-8E28-008C-625C6854B69E}"/>
          </ac:cxnSpMkLst>
        </pc:cxnChg>
        <pc:cxnChg chg="del">
          <ac:chgData name="KINIL CERVERA, EYDER URIEL" userId="06648600-7774-4745-bcb3-fcece5e95f31" providerId="ADAL" clId="{5341E533-6794-4919-81B8-10CF2C47DBDD}" dt="2023-10-26T05:39:06.602" v="4879" actId="478"/>
          <ac:cxnSpMkLst>
            <pc:docMk/>
            <pc:sldMk cId="2467929222" sldId="269"/>
            <ac:cxnSpMk id="18" creationId="{32AA6F36-0985-36ED-71CE-8AF471DC8E4C}"/>
          </ac:cxnSpMkLst>
        </pc:cxnChg>
        <pc:cxnChg chg="del">
          <ac:chgData name="KINIL CERVERA, EYDER URIEL" userId="06648600-7774-4745-bcb3-fcece5e95f31" providerId="ADAL" clId="{5341E533-6794-4919-81B8-10CF2C47DBDD}" dt="2023-10-26T05:39:06.602" v="4879" actId="478"/>
          <ac:cxnSpMkLst>
            <pc:docMk/>
            <pc:sldMk cId="2467929222" sldId="269"/>
            <ac:cxnSpMk id="21" creationId="{DA01F363-74E8-55CF-536C-203756D02FB9}"/>
          </ac:cxnSpMkLst>
        </pc:cxnChg>
        <pc:cxnChg chg="del">
          <ac:chgData name="KINIL CERVERA, EYDER URIEL" userId="06648600-7774-4745-bcb3-fcece5e95f31" providerId="ADAL" clId="{5341E533-6794-4919-81B8-10CF2C47DBDD}" dt="2023-10-26T05:39:13.870" v="4880" actId="478"/>
          <ac:cxnSpMkLst>
            <pc:docMk/>
            <pc:sldMk cId="2467929222" sldId="269"/>
            <ac:cxnSpMk id="23" creationId="{52020DB4-8EFD-69D9-E7BC-779F0E57CE7F}"/>
          </ac:cxnSpMkLst>
        </pc:cxnChg>
        <pc:cxnChg chg="del">
          <ac:chgData name="KINIL CERVERA, EYDER URIEL" userId="06648600-7774-4745-bcb3-fcece5e95f31" providerId="ADAL" clId="{5341E533-6794-4919-81B8-10CF2C47DBDD}" dt="2023-10-26T05:39:06.602" v="4879" actId="478"/>
          <ac:cxnSpMkLst>
            <pc:docMk/>
            <pc:sldMk cId="2467929222" sldId="269"/>
            <ac:cxnSpMk id="25" creationId="{A9E64CA1-2EF9-5987-75D1-BAA8A898B239}"/>
          </ac:cxnSpMkLst>
        </pc:cxnChg>
        <pc:cxnChg chg="del">
          <ac:chgData name="KINIL CERVERA, EYDER URIEL" userId="06648600-7774-4745-bcb3-fcece5e95f31" providerId="ADAL" clId="{5341E533-6794-4919-81B8-10CF2C47DBDD}" dt="2023-10-26T05:39:06.602" v="4879" actId="478"/>
          <ac:cxnSpMkLst>
            <pc:docMk/>
            <pc:sldMk cId="2467929222" sldId="269"/>
            <ac:cxnSpMk id="28" creationId="{F197A3FC-8BD5-2A37-5750-EDD6041672FB}"/>
          </ac:cxnSpMkLst>
        </pc:cxnChg>
        <pc:cxnChg chg="del">
          <ac:chgData name="KINIL CERVERA, EYDER URIEL" userId="06648600-7774-4745-bcb3-fcece5e95f31" providerId="ADAL" clId="{5341E533-6794-4919-81B8-10CF2C47DBDD}" dt="2023-10-26T05:39:06.602" v="4879" actId="478"/>
          <ac:cxnSpMkLst>
            <pc:docMk/>
            <pc:sldMk cId="2467929222" sldId="269"/>
            <ac:cxnSpMk id="29" creationId="{8487275A-7A2C-24A5-26F8-4C6BBEF9C2AC}"/>
          </ac:cxnSpMkLst>
        </pc:cxnChg>
        <pc:cxnChg chg="del">
          <ac:chgData name="KINIL CERVERA, EYDER URIEL" userId="06648600-7774-4745-bcb3-fcece5e95f31" providerId="ADAL" clId="{5341E533-6794-4919-81B8-10CF2C47DBDD}" dt="2023-10-26T05:39:06.602" v="4879" actId="478"/>
          <ac:cxnSpMkLst>
            <pc:docMk/>
            <pc:sldMk cId="2467929222" sldId="269"/>
            <ac:cxnSpMk id="42" creationId="{06C32645-12E4-7852-2369-42474D28E66C}"/>
          </ac:cxnSpMkLst>
        </pc:cxnChg>
        <pc:cxnChg chg="del">
          <ac:chgData name="KINIL CERVERA, EYDER URIEL" userId="06648600-7774-4745-bcb3-fcece5e95f31" providerId="ADAL" clId="{5341E533-6794-4919-81B8-10CF2C47DBDD}" dt="2023-10-26T05:39:16.197" v="4881" actId="478"/>
          <ac:cxnSpMkLst>
            <pc:docMk/>
            <pc:sldMk cId="2467929222" sldId="269"/>
            <ac:cxnSpMk id="43" creationId="{64C64F4F-5F73-1812-7164-9CEB961DD15E}"/>
          </ac:cxnSpMkLst>
        </pc:cxnChg>
        <pc:cxnChg chg="del">
          <ac:chgData name="KINIL CERVERA, EYDER URIEL" userId="06648600-7774-4745-bcb3-fcece5e95f31" providerId="ADAL" clId="{5341E533-6794-4919-81B8-10CF2C47DBDD}" dt="2023-10-26T05:39:18.677" v="4882" actId="478"/>
          <ac:cxnSpMkLst>
            <pc:docMk/>
            <pc:sldMk cId="2467929222" sldId="269"/>
            <ac:cxnSpMk id="45" creationId="{CE2C48C8-9F86-EA96-F33F-710BE3C7E209}"/>
          </ac:cxnSpMkLst>
        </pc:cxnChg>
        <pc:cxnChg chg="del">
          <ac:chgData name="KINIL CERVERA, EYDER URIEL" userId="06648600-7774-4745-bcb3-fcece5e95f31" providerId="ADAL" clId="{5341E533-6794-4919-81B8-10CF2C47DBDD}" dt="2023-10-26T05:39:06.602" v="4879" actId="478"/>
          <ac:cxnSpMkLst>
            <pc:docMk/>
            <pc:sldMk cId="2467929222" sldId="269"/>
            <ac:cxnSpMk id="47" creationId="{18CF28D1-4515-9914-DBD8-8C792853AB7D}"/>
          </ac:cxnSpMkLst>
        </pc:cxnChg>
        <pc:cxnChg chg="del">
          <ac:chgData name="KINIL CERVERA, EYDER URIEL" userId="06648600-7774-4745-bcb3-fcece5e95f31" providerId="ADAL" clId="{5341E533-6794-4919-81B8-10CF2C47DBDD}" dt="2023-10-26T05:39:06.602" v="4879" actId="478"/>
          <ac:cxnSpMkLst>
            <pc:docMk/>
            <pc:sldMk cId="2467929222" sldId="269"/>
            <ac:cxnSpMk id="48" creationId="{0F6CC0F2-DC11-6470-4276-70B602439E1A}"/>
          </ac:cxnSpMkLst>
        </pc:cxnChg>
        <pc:cxnChg chg="del">
          <ac:chgData name="KINIL CERVERA, EYDER URIEL" userId="06648600-7774-4745-bcb3-fcece5e95f31" providerId="ADAL" clId="{5341E533-6794-4919-81B8-10CF2C47DBDD}" dt="2023-10-26T05:39:06.602" v="4879" actId="478"/>
          <ac:cxnSpMkLst>
            <pc:docMk/>
            <pc:sldMk cId="2467929222" sldId="269"/>
            <ac:cxnSpMk id="52" creationId="{E7D75B90-8A5D-A7FA-EC86-D15E2D7E69BB}"/>
          </ac:cxnSpMkLst>
        </pc:cxnChg>
        <pc:cxnChg chg="del">
          <ac:chgData name="KINIL CERVERA, EYDER URIEL" userId="06648600-7774-4745-bcb3-fcece5e95f31" providerId="ADAL" clId="{5341E533-6794-4919-81B8-10CF2C47DBDD}" dt="2023-10-26T05:39:06.602" v="4879" actId="478"/>
          <ac:cxnSpMkLst>
            <pc:docMk/>
            <pc:sldMk cId="2467929222" sldId="269"/>
            <ac:cxnSpMk id="53" creationId="{50771AB5-95CE-8F86-0BD1-8C7259ACB0FD}"/>
          </ac:cxnSpMkLst>
        </pc:cxnChg>
        <pc:cxnChg chg="del">
          <ac:chgData name="KINIL CERVERA, EYDER URIEL" userId="06648600-7774-4745-bcb3-fcece5e95f31" providerId="ADAL" clId="{5341E533-6794-4919-81B8-10CF2C47DBDD}" dt="2023-10-26T05:39:06.602" v="4879" actId="478"/>
          <ac:cxnSpMkLst>
            <pc:docMk/>
            <pc:sldMk cId="2467929222" sldId="269"/>
            <ac:cxnSpMk id="54" creationId="{28A7D4BB-D7C6-BBB1-CA22-3DF7B1744762}"/>
          </ac:cxnSpMkLst>
        </pc:cxnChg>
        <pc:cxnChg chg="del">
          <ac:chgData name="KINIL CERVERA, EYDER URIEL" userId="06648600-7774-4745-bcb3-fcece5e95f31" providerId="ADAL" clId="{5341E533-6794-4919-81B8-10CF2C47DBDD}" dt="2023-10-26T05:39:06.602" v="4879" actId="478"/>
          <ac:cxnSpMkLst>
            <pc:docMk/>
            <pc:sldMk cId="2467929222" sldId="269"/>
            <ac:cxnSpMk id="55" creationId="{AE79568E-7F93-9E31-CFFF-1CD4AABCC13B}"/>
          </ac:cxnSpMkLst>
        </pc:cxnChg>
        <pc:cxnChg chg="del">
          <ac:chgData name="KINIL CERVERA, EYDER URIEL" userId="06648600-7774-4745-bcb3-fcece5e95f31" providerId="ADAL" clId="{5341E533-6794-4919-81B8-10CF2C47DBDD}" dt="2023-10-26T05:39:06.602" v="4879" actId="478"/>
          <ac:cxnSpMkLst>
            <pc:docMk/>
            <pc:sldMk cId="2467929222" sldId="269"/>
            <ac:cxnSpMk id="56" creationId="{9079EB9A-21E9-DADF-E402-9715853B6986}"/>
          </ac:cxnSpMkLst>
        </pc:cxnChg>
      </pc:sldChg>
      <pc:sldChg chg="del">
        <pc:chgData name="KINIL CERVERA, EYDER URIEL" userId="06648600-7774-4745-bcb3-fcece5e95f31" providerId="ADAL" clId="{5341E533-6794-4919-81B8-10CF2C47DBDD}" dt="2023-10-25T04:55:41.430" v="222" actId="47"/>
        <pc:sldMkLst>
          <pc:docMk/>
          <pc:sldMk cId="3280767691" sldId="269"/>
        </pc:sldMkLst>
      </pc:sldChg>
      <pc:sldChg chg="modSp add mod">
        <pc:chgData name="KINIL CERVERA, EYDER URIEL" userId="06648600-7774-4745-bcb3-fcece5e95f31" providerId="ADAL" clId="{5341E533-6794-4919-81B8-10CF2C47DBDD}" dt="2023-10-26T07:04:51.993" v="6610" actId="20577"/>
        <pc:sldMkLst>
          <pc:docMk/>
          <pc:sldMk cId="377378901" sldId="270"/>
        </pc:sldMkLst>
        <pc:spChg chg="mod">
          <ac:chgData name="KINIL CERVERA, EYDER URIEL" userId="06648600-7774-4745-bcb3-fcece5e95f31" providerId="ADAL" clId="{5341E533-6794-4919-81B8-10CF2C47DBDD}" dt="2023-10-26T07:04:51.993" v="6610" actId="20577"/>
          <ac:spMkLst>
            <pc:docMk/>
            <pc:sldMk cId="377378901" sldId="270"/>
            <ac:spMk id="10" creationId="{A584DE31-4888-4B79-83EC-E10912947344}"/>
          </ac:spMkLst>
        </pc:spChg>
      </pc:sldChg>
      <pc:sldChg chg="modSp add mod">
        <pc:chgData name="KINIL CERVERA, EYDER URIEL" userId="06648600-7774-4745-bcb3-fcece5e95f31" providerId="ADAL" clId="{5341E533-6794-4919-81B8-10CF2C47DBDD}" dt="2023-10-26T06:53:02.523" v="6526" actId="20577"/>
        <pc:sldMkLst>
          <pc:docMk/>
          <pc:sldMk cId="1883595368" sldId="271"/>
        </pc:sldMkLst>
        <pc:spChg chg="mod">
          <ac:chgData name="KINIL CERVERA, EYDER URIEL" userId="06648600-7774-4745-bcb3-fcece5e95f31" providerId="ADAL" clId="{5341E533-6794-4919-81B8-10CF2C47DBDD}" dt="2023-10-26T06:53:02.523" v="6526" actId="20577"/>
          <ac:spMkLst>
            <pc:docMk/>
            <pc:sldMk cId="1883595368" sldId="271"/>
            <ac:spMk id="10" creationId="{A584DE31-4888-4B79-83EC-E10912947344}"/>
          </ac:spMkLst>
        </pc:spChg>
      </pc:sldChg>
      <pc:sldChg chg="addSp delSp modSp add mod">
        <pc:chgData name="KINIL CERVERA, EYDER URIEL" userId="06648600-7774-4745-bcb3-fcece5e95f31" providerId="ADAL" clId="{5341E533-6794-4919-81B8-10CF2C47DBDD}" dt="2023-10-26T08:27:59.559" v="7676" actId="478"/>
        <pc:sldMkLst>
          <pc:docMk/>
          <pc:sldMk cId="1104282824" sldId="272"/>
        </pc:sldMkLst>
        <pc:spChg chg="mod">
          <ac:chgData name="KINIL CERVERA, EYDER URIEL" userId="06648600-7774-4745-bcb3-fcece5e95f31" providerId="ADAL" clId="{5341E533-6794-4919-81B8-10CF2C47DBDD}" dt="2023-10-26T08:04:04.657" v="7657" actId="20577"/>
          <ac:spMkLst>
            <pc:docMk/>
            <pc:sldMk cId="1104282824" sldId="272"/>
            <ac:spMk id="10" creationId="{A584DE31-4888-4B79-83EC-E10912947344}"/>
          </ac:spMkLst>
        </pc:spChg>
        <pc:picChg chg="add mod">
          <ac:chgData name="KINIL CERVERA, EYDER URIEL" userId="06648600-7774-4745-bcb3-fcece5e95f31" providerId="ADAL" clId="{5341E533-6794-4919-81B8-10CF2C47DBDD}" dt="2023-10-26T08:05:16.112" v="7658" actId="1076"/>
          <ac:picMkLst>
            <pc:docMk/>
            <pc:sldMk cId="1104282824" sldId="272"/>
            <ac:picMk id="1026" creationId="{3476606D-6F73-779A-16EC-1059567B032A}"/>
          </ac:picMkLst>
        </pc:picChg>
        <pc:picChg chg="add mod">
          <ac:chgData name="KINIL CERVERA, EYDER URIEL" userId="06648600-7774-4745-bcb3-fcece5e95f31" providerId="ADAL" clId="{5341E533-6794-4919-81B8-10CF2C47DBDD}" dt="2023-10-26T08:26:47.339" v="7673" actId="1076"/>
          <ac:picMkLst>
            <pc:docMk/>
            <pc:sldMk cId="1104282824" sldId="272"/>
            <ac:picMk id="1028" creationId="{FC3941AD-7DDA-8594-F0BA-AD187F5F9718}"/>
          </ac:picMkLst>
        </pc:picChg>
        <pc:picChg chg="add del mod">
          <ac:chgData name="KINIL CERVERA, EYDER URIEL" userId="06648600-7774-4745-bcb3-fcece5e95f31" providerId="ADAL" clId="{5341E533-6794-4919-81B8-10CF2C47DBDD}" dt="2023-10-26T08:27:59.559" v="7676" actId="478"/>
          <ac:picMkLst>
            <pc:docMk/>
            <pc:sldMk cId="1104282824" sldId="272"/>
            <ac:picMk id="1030" creationId="{A950FF08-3C24-B657-98F8-1E4E11AB0B55}"/>
          </ac:picMkLst>
        </pc:picChg>
      </pc:sldChg>
      <pc:sldChg chg="delSp modSp add mod">
        <pc:chgData name="KINIL CERVERA, EYDER URIEL" userId="06648600-7774-4745-bcb3-fcece5e95f31" providerId="ADAL" clId="{5341E533-6794-4919-81B8-10CF2C47DBDD}" dt="2023-10-26T08:06:16.768" v="7671" actId="12"/>
        <pc:sldMkLst>
          <pc:docMk/>
          <pc:sldMk cId="2735953930" sldId="273"/>
        </pc:sldMkLst>
        <pc:spChg chg="mod">
          <ac:chgData name="KINIL CERVERA, EYDER URIEL" userId="06648600-7774-4745-bcb3-fcece5e95f31" providerId="ADAL" clId="{5341E533-6794-4919-81B8-10CF2C47DBDD}" dt="2023-10-26T08:06:16.768" v="7671" actId="12"/>
          <ac:spMkLst>
            <pc:docMk/>
            <pc:sldMk cId="2735953930" sldId="273"/>
            <ac:spMk id="10" creationId="{A584DE31-4888-4B79-83EC-E10912947344}"/>
          </ac:spMkLst>
        </pc:spChg>
        <pc:picChg chg="del">
          <ac:chgData name="KINIL CERVERA, EYDER URIEL" userId="06648600-7774-4745-bcb3-fcece5e95f31" providerId="ADAL" clId="{5341E533-6794-4919-81B8-10CF2C47DBDD}" dt="2023-10-26T08:06:02.348" v="7659" actId="478"/>
          <ac:picMkLst>
            <pc:docMk/>
            <pc:sldMk cId="2735953930" sldId="273"/>
            <ac:picMk id="1026" creationId="{3476606D-6F73-779A-16EC-1059567B032A}"/>
          </ac:picMkLst>
        </pc:picChg>
      </pc:sldChg>
    </pc:docChg>
  </pc:docChgLst>
  <pc:docChgLst>
    <pc:chgData name="KINIL CERVERA, EYDER URIEL" userId="06648600-7774-4745-bcb3-fcece5e95f31" providerId="ADAL" clId="{80B984F6-3095-4D9B-9154-E80D656AB3BD}"/>
    <pc:docChg chg="undo custSel addSld delSld modSld sldOrd">
      <pc:chgData name="KINIL CERVERA, EYDER URIEL" userId="06648600-7774-4745-bcb3-fcece5e95f31" providerId="ADAL" clId="{80B984F6-3095-4D9B-9154-E80D656AB3BD}" dt="2024-01-09T20:01:13.307" v="530" actId="478"/>
      <pc:docMkLst>
        <pc:docMk/>
      </pc:docMkLst>
      <pc:sldChg chg="modSp mod">
        <pc:chgData name="KINIL CERVERA, EYDER URIEL" userId="06648600-7774-4745-bcb3-fcece5e95f31" providerId="ADAL" clId="{80B984F6-3095-4D9B-9154-E80D656AB3BD}" dt="2024-01-09T19:49:28.545" v="17"/>
        <pc:sldMkLst>
          <pc:docMk/>
          <pc:sldMk cId="2563758328" sldId="257"/>
        </pc:sldMkLst>
        <pc:spChg chg="mod">
          <ac:chgData name="KINIL CERVERA, EYDER URIEL" userId="06648600-7774-4745-bcb3-fcece5e95f31" providerId="ADAL" clId="{80B984F6-3095-4D9B-9154-E80D656AB3BD}" dt="2024-01-09T19:49:28.545" v="17"/>
          <ac:spMkLst>
            <pc:docMk/>
            <pc:sldMk cId="2563758328" sldId="257"/>
            <ac:spMk id="11" creationId="{D49E8E55-B715-4C77-BD1C-FE7FBACD48A9}"/>
          </ac:spMkLst>
        </pc:spChg>
        <pc:spChg chg="mod">
          <ac:chgData name="KINIL CERVERA, EYDER URIEL" userId="06648600-7774-4745-bcb3-fcece5e95f31" providerId="ADAL" clId="{80B984F6-3095-4D9B-9154-E80D656AB3BD}" dt="2024-01-02T21:43:16.791" v="14" actId="6549"/>
          <ac:spMkLst>
            <pc:docMk/>
            <pc:sldMk cId="2563758328" sldId="257"/>
            <ac:spMk id="88" creationId="{00000000-0000-0000-0000-000000000000}"/>
          </ac:spMkLst>
        </pc:spChg>
        <pc:spChg chg="mod">
          <ac:chgData name="KINIL CERVERA, EYDER URIEL" userId="06648600-7774-4745-bcb3-fcece5e95f31" providerId="ADAL" clId="{80B984F6-3095-4D9B-9154-E80D656AB3BD}" dt="2024-01-09T19:42:55.903" v="16" actId="20577"/>
          <ac:spMkLst>
            <pc:docMk/>
            <pc:sldMk cId="2563758328" sldId="257"/>
            <ac:spMk id="92" creationId="{00000000-0000-0000-0000-000000000000}"/>
          </ac:spMkLst>
        </pc:spChg>
      </pc:sldChg>
      <pc:sldChg chg="addSp delSp modSp mod">
        <pc:chgData name="KINIL CERVERA, EYDER URIEL" userId="06648600-7774-4745-bcb3-fcece5e95f31" providerId="ADAL" clId="{80B984F6-3095-4D9B-9154-E80D656AB3BD}" dt="2024-01-09T20:00:58.902" v="524" actId="478"/>
        <pc:sldMkLst>
          <pc:docMk/>
          <pc:sldMk cId="90377662" sldId="258"/>
        </pc:sldMkLst>
        <pc:spChg chg="add del mod">
          <ac:chgData name="KINIL CERVERA, EYDER URIEL" userId="06648600-7774-4745-bcb3-fcece5e95f31" providerId="ADAL" clId="{80B984F6-3095-4D9B-9154-E80D656AB3BD}" dt="2024-01-09T20:00:58.902" v="524" actId="478"/>
          <ac:spMkLst>
            <pc:docMk/>
            <pc:sldMk cId="90377662" sldId="258"/>
            <ac:spMk id="10" creationId="{614F1F12-0D3D-D6BF-FEE6-2D00A28BD0C6}"/>
          </ac:spMkLst>
        </pc:spChg>
        <pc:spChg chg="add del mod">
          <ac:chgData name="KINIL CERVERA, EYDER URIEL" userId="06648600-7774-4745-bcb3-fcece5e95f31" providerId="ADAL" clId="{80B984F6-3095-4D9B-9154-E80D656AB3BD}" dt="2024-01-09T20:00:57.582" v="523" actId="478"/>
          <ac:spMkLst>
            <pc:docMk/>
            <pc:sldMk cId="90377662" sldId="258"/>
            <ac:spMk id="11" creationId="{88937D2B-8502-944D-E7A2-35E729049BB7}"/>
          </ac:spMkLst>
        </pc:spChg>
        <pc:spChg chg="mod">
          <ac:chgData name="KINIL CERVERA, EYDER URIEL" userId="06648600-7774-4745-bcb3-fcece5e95f31" providerId="ADAL" clId="{80B984F6-3095-4D9B-9154-E80D656AB3BD}" dt="2024-01-09T19:57:27.693" v="275" actId="1037"/>
          <ac:spMkLst>
            <pc:docMk/>
            <pc:sldMk cId="90377662" sldId="258"/>
            <ac:spMk id="18" creationId="{07CEAFA1-E58E-04CA-A796-6E58F9794EFB}"/>
          </ac:spMkLst>
        </pc:spChg>
      </pc:sldChg>
      <pc:sldChg chg="addSp delSp modSp add mod">
        <pc:chgData name="KINIL CERVERA, EYDER URIEL" userId="06648600-7774-4745-bcb3-fcece5e95f31" providerId="ADAL" clId="{80B984F6-3095-4D9B-9154-E80D656AB3BD}" dt="2024-01-09T20:01:03.378" v="526" actId="478"/>
        <pc:sldMkLst>
          <pc:docMk/>
          <pc:sldMk cId="835589896" sldId="260"/>
        </pc:sldMkLst>
        <pc:spChg chg="add del mod">
          <ac:chgData name="KINIL CERVERA, EYDER URIEL" userId="06648600-7774-4745-bcb3-fcece5e95f31" providerId="ADAL" clId="{80B984F6-3095-4D9B-9154-E80D656AB3BD}" dt="2024-01-09T19:54:36.061" v="111" actId="478"/>
          <ac:spMkLst>
            <pc:docMk/>
            <pc:sldMk cId="835589896" sldId="260"/>
            <ac:spMk id="2" creationId="{5BEA188F-4A6A-665F-88C1-5A84CE48BE33}"/>
          </ac:spMkLst>
        </pc:spChg>
        <pc:spChg chg="add mod">
          <ac:chgData name="KINIL CERVERA, EYDER URIEL" userId="06648600-7774-4745-bcb3-fcece5e95f31" providerId="ADAL" clId="{80B984F6-3095-4D9B-9154-E80D656AB3BD}" dt="2024-01-09T19:57:05.653" v="238" actId="1037"/>
          <ac:spMkLst>
            <pc:docMk/>
            <pc:sldMk cId="835589896" sldId="260"/>
            <ac:spMk id="4" creationId="{EA361163-B939-0DDE-38C7-840D19498C04}"/>
          </ac:spMkLst>
        </pc:spChg>
        <pc:spChg chg="del mod">
          <ac:chgData name="KINIL CERVERA, EYDER URIEL" userId="06648600-7774-4745-bcb3-fcece5e95f31" providerId="ADAL" clId="{80B984F6-3095-4D9B-9154-E80D656AB3BD}" dt="2024-01-09T19:53:48.537" v="83" actId="478"/>
          <ac:spMkLst>
            <pc:docMk/>
            <pc:sldMk cId="835589896" sldId="260"/>
            <ac:spMk id="5" creationId="{994A305B-1D29-44FE-A598-18BD6C0DE2EF}"/>
          </ac:spMkLst>
        </pc:spChg>
        <pc:spChg chg="add del mod">
          <ac:chgData name="KINIL CERVERA, EYDER URIEL" userId="06648600-7774-4745-bcb3-fcece5e95f31" providerId="ADAL" clId="{80B984F6-3095-4D9B-9154-E80D656AB3BD}" dt="2024-01-09T20:01:03.378" v="526" actId="478"/>
          <ac:spMkLst>
            <pc:docMk/>
            <pc:sldMk cId="835589896" sldId="260"/>
            <ac:spMk id="9" creationId="{778FD12B-1AA4-0018-3C7F-957350E6FCD3}"/>
          </ac:spMkLst>
        </pc:spChg>
        <pc:spChg chg="add del mod">
          <ac:chgData name="KINIL CERVERA, EYDER URIEL" userId="06648600-7774-4745-bcb3-fcece5e95f31" providerId="ADAL" clId="{80B984F6-3095-4D9B-9154-E80D656AB3BD}" dt="2024-01-09T20:01:02.118" v="525" actId="478"/>
          <ac:spMkLst>
            <pc:docMk/>
            <pc:sldMk cId="835589896" sldId="260"/>
            <ac:spMk id="10" creationId="{7CC5AF65-41A4-6226-FAD1-9DB6911ABBC2}"/>
          </ac:spMkLst>
        </pc:spChg>
      </pc:sldChg>
      <pc:sldChg chg="add del">
        <pc:chgData name="KINIL CERVERA, EYDER URIEL" userId="06648600-7774-4745-bcb3-fcece5e95f31" providerId="ADAL" clId="{80B984F6-3095-4D9B-9154-E80D656AB3BD}" dt="2024-01-09T19:50:16.799" v="19" actId="47"/>
        <pc:sldMkLst>
          <pc:docMk/>
          <pc:sldMk cId="1226601058" sldId="263"/>
        </pc:sldMkLst>
      </pc:sldChg>
      <pc:sldChg chg="addSp delSp modSp add mod ord">
        <pc:chgData name="KINIL CERVERA, EYDER URIEL" userId="06648600-7774-4745-bcb3-fcece5e95f31" providerId="ADAL" clId="{80B984F6-3095-4D9B-9154-E80D656AB3BD}" dt="2024-01-09T20:00:29.975" v="510" actId="478"/>
        <pc:sldMkLst>
          <pc:docMk/>
          <pc:sldMk cId="3371476268" sldId="264"/>
        </pc:sldMkLst>
        <pc:spChg chg="add del mod">
          <ac:chgData name="KINIL CERVERA, EYDER URIEL" userId="06648600-7774-4745-bcb3-fcece5e95f31" providerId="ADAL" clId="{80B984F6-3095-4D9B-9154-E80D656AB3BD}" dt="2024-01-09T20:00:29.975" v="510" actId="478"/>
          <ac:spMkLst>
            <pc:docMk/>
            <pc:sldMk cId="3371476268" sldId="264"/>
            <ac:spMk id="2" creationId="{FFA7C04E-04C1-1035-34DC-5A95FC512A50}"/>
          </ac:spMkLst>
        </pc:spChg>
        <pc:spChg chg="add del mod">
          <ac:chgData name="KINIL CERVERA, EYDER URIEL" userId="06648600-7774-4745-bcb3-fcece5e95f31" providerId="ADAL" clId="{80B984F6-3095-4D9B-9154-E80D656AB3BD}" dt="2024-01-09T20:00:28.821" v="509" actId="478"/>
          <ac:spMkLst>
            <pc:docMk/>
            <pc:sldMk cId="3371476268" sldId="264"/>
            <ac:spMk id="4" creationId="{C6DF25A8-77AD-D11F-B8C7-4B293911F809}"/>
          </ac:spMkLst>
        </pc:spChg>
        <pc:spChg chg="mod">
          <ac:chgData name="KINIL CERVERA, EYDER URIEL" userId="06648600-7774-4745-bcb3-fcece5e95f31" providerId="ADAL" clId="{80B984F6-3095-4D9B-9154-E80D656AB3BD}" dt="2024-01-09T20:00:21.155" v="508" actId="1036"/>
          <ac:spMkLst>
            <pc:docMk/>
            <pc:sldMk cId="3371476268" sldId="264"/>
            <ac:spMk id="5" creationId="{E5896697-A984-4F19-B48F-64271A7121EA}"/>
          </ac:spMkLst>
        </pc:spChg>
      </pc:sldChg>
      <pc:sldChg chg="addSp delSp modSp add mod">
        <pc:chgData name="KINIL CERVERA, EYDER URIEL" userId="06648600-7774-4745-bcb3-fcece5e95f31" providerId="ADAL" clId="{80B984F6-3095-4D9B-9154-E80D656AB3BD}" dt="2024-01-09T20:01:07.601" v="528" actId="478"/>
        <pc:sldMkLst>
          <pc:docMk/>
          <pc:sldMk cId="3676829734" sldId="268"/>
        </pc:sldMkLst>
        <pc:spChg chg="add del mod">
          <ac:chgData name="KINIL CERVERA, EYDER URIEL" userId="06648600-7774-4745-bcb3-fcece5e95f31" providerId="ADAL" clId="{80B984F6-3095-4D9B-9154-E80D656AB3BD}" dt="2024-01-09T20:01:07.601" v="528" actId="478"/>
          <ac:spMkLst>
            <pc:docMk/>
            <pc:sldMk cId="3676829734" sldId="268"/>
            <ac:spMk id="4" creationId="{17222CAF-EFE5-0E4B-2AFB-EA2EDDC8DBFF}"/>
          </ac:spMkLst>
        </pc:spChg>
        <pc:spChg chg="add del mod">
          <ac:chgData name="KINIL CERVERA, EYDER URIEL" userId="06648600-7774-4745-bcb3-fcece5e95f31" providerId="ADAL" clId="{80B984F6-3095-4D9B-9154-E80D656AB3BD}" dt="2024-01-09T20:01:05.945" v="527" actId="478"/>
          <ac:spMkLst>
            <pc:docMk/>
            <pc:sldMk cId="3676829734" sldId="268"/>
            <ac:spMk id="8" creationId="{36FA3A12-5F81-6007-F172-DC98C910CE07}"/>
          </ac:spMkLst>
        </pc:spChg>
      </pc:sldChg>
      <pc:sldChg chg="addSp delSp modSp mod">
        <pc:chgData name="KINIL CERVERA, EYDER URIEL" userId="06648600-7774-4745-bcb3-fcece5e95f31" providerId="ADAL" clId="{80B984F6-3095-4D9B-9154-E80D656AB3BD}" dt="2024-01-09T20:00:51.324" v="520" actId="478"/>
        <pc:sldMkLst>
          <pc:docMk/>
          <pc:sldMk cId="1282945070" sldId="290"/>
        </pc:sldMkLst>
        <pc:spChg chg="add del mod">
          <ac:chgData name="KINIL CERVERA, EYDER URIEL" userId="06648600-7774-4745-bcb3-fcece5e95f31" providerId="ADAL" clId="{80B984F6-3095-4D9B-9154-E80D656AB3BD}" dt="2024-01-09T20:00:51.324" v="520" actId="478"/>
          <ac:spMkLst>
            <pc:docMk/>
            <pc:sldMk cId="1282945070" sldId="290"/>
            <ac:spMk id="5" creationId="{7F593CAD-D389-50F9-B589-D982DADF421D}"/>
          </ac:spMkLst>
        </pc:spChg>
        <pc:spChg chg="add del mod">
          <ac:chgData name="KINIL CERVERA, EYDER URIEL" userId="06648600-7774-4745-bcb3-fcece5e95f31" providerId="ADAL" clId="{80B984F6-3095-4D9B-9154-E80D656AB3BD}" dt="2024-01-09T20:00:49.954" v="519" actId="478"/>
          <ac:spMkLst>
            <pc:docMk/>
            <pc:sldMk cId="1282945070" sldId="290"/>
            <ac:spMk id="6" creationId="{5627BFD6-D093-0687-545E-60FB7FEC787F}"/>
          </ac:spMkLst>
        </pc:spChg>
        <pc:spChg chg="mod">
          <ac:chgData name="KINIL CERVERA, EYDER URIEL" userId="06648600-7774-4745-bcb3-fcece5e95f31" providerId="ADAL" clId="{80B984F6-3095-4D9B-9154-E80D656AB3BD}" dt="2024-01-09T19:58:39.391" v="369" actId="20577"/>
          <ac:spMkLst>
            <pc:docMk/>
            <pc:sldMk cId="1282945070" sldId="290"/>
            <ac:spMk id="11" creationId="{097F100C-EB67-43E8-ADE3-03F346F57958}"/>
          </ac:spMkLst>
        </pc:spChg>
      </pc:sldChg>
      <pc:sldChg chg="addSp delSp modSp mod">
        <pc:chgData name="KINIL CERVERA, EYDER URIEL" userId="06648600-7774-4745-bcb3-fcece5e95f31" providerId="ADAL" clId="{80B984F6-3095-4D9B-9154-E80D656AB3BD}" dt="2024-01-09T20:00:55.333" v="522" actId="478"/>
        <pc:sldMkLst>
          <pc:docMk/>
          <pc:sldMk cId="2647334215" sldId="291"/>
        </pc:sldMkLst>
        <pc:spChg chg="add del mod">
          <ac:chgData name="KINIL CERVERA, EYDER URIEL" userId="06648600-7774-4745-bcb3-fcece5e95f31" providerId="ADAL" clId="{80B984F6-3095-4D9B-9154-E80D656AB3BD}" dt="2024-01-09T20:00:55.333" v="522" actId="478"/>
          <ac:spMkLst>
            <pc:docMk/>
            <pc:sldMk cId="2647334215" sldId="291"/>
            <ac:spMk id="4" creationId="{A5AC47C3-67B3-849D-B9A1-9F012B335619}"/>
          </ac:spMkLst>
        </pc:spChg>
        <pc:spChg chg="add del mod">
          <ac:chgData name="KINIL CERVERA, EYDER URIEL" userId="06648600-7774-4745-bcb3-fcece5e95f31" providerId="ADAL" clId="{80B984F6-3095-4D9B-9154-E80D656AB3BD}" dt="2024-01-09T20:00:53.877" v="521" actId="478"/>
          <ac:spMkLst>
            <pc:docMk/>
            <pc:sldMk cId="2647334215" sldId="291"/>
            <ac:spMk id="5" creationId="{8428BA2D-382B-8FC1-097C-1DEC8010E185}"/>
          </ac:spMkLst>
        </pc:spChg>
        <pc:spChg chg="mod">
          <ac:chgData name="KINIL CERVERA, EYDER URIEL" userId="06648600-7774-4745-bcb3-fcece5e95f31" providerId="ADAL" clId="{80B984F6-3095-4D9B-9154-E80D656AB3BD}" dt="2024-01-09T19:58:11.109" v="317" actId="20577"/>
          <ac:spMkLst>
            <pc:docMk/>
            <pc:sldMk cId="2647334215" sldId="291"/>
            <ac:spMk id="11" creationId="{097F100C-EB67-43E8-ADE3-03F346F57958}"/>
          </ac:spMkLst>
        </pc:spChg>
      </pc:sldChg>
      <pc:sldChg chg="addSp delSp modSp mod">
        <pc:chgData name="KINIL CERVERA, EYDER URIEL" userId="06648600-7774-4745-bcb3-fcece5e95f31" providerId="ADAL" clId="{80B984F6-3095-4D9B-9154-E80D656AB3BD}" dt="2024-01-09T20:00:46.578" v="518" actId="478"/>
        <pc:sldMkLst>
          <pc:docMk/>
          <pc:sldMk cId="2551447911" sldId="292"/>
        </pc:sldMkLst>
        <pc:spChg chg="add del mod">
          <ac:chgData name="KINIL CERVERA, EYDER URIEL" userId="06648600-7774-4745-bcb3-fcece5e95f31" providerId="ADAL" clId="{80B984F6-3095-4D9B-9154-E80D656AB3BD}" dt="2024-01-09T20:00:46.578" v="518" actId="478"/>
          <ac:spMkLst>
            <pc:docMk/>
            <pc:sldMk cId="2551447911" sldId="292"/>
            <ac:spMk id="4" creationId="{AF31AE42-9E54-DA19-FAC7-CE58B32B258A}"/>
          </ac:spMkLst>
        </pc:spChg>
        <pc:spChg chg="add del mod">
          <ac:chgData name="KINIL CERVERA, EYDER URIEL" userId="06648600-7774-4745-bcb3-fcece5e95f31" providerId="ADAL" clId="{80B984F6-3095-4D9B-9154-E80D656AB3BD}" dt="2024-01-09T20:00:45.334" v="517" actId="478"/>
          <ac:spMkLst>
            <pc:docMk/>
            <pc:sldMk cId="2551447911" sldId="292"/>
            <ac:spMk id="9" creationId="{3C3855AF-7204-6A54-D422-8823A903C16F}"/>
          </ac:spMkLst>
        </pc:spChg>
        <pc:spChg chg="mod">
          <ac:chgData name="KINIL CERVERA, EYDER URIEL" userId="06648600-7774-4745-bcb3-fcece5e95f31" providerId="ADAL" clId="{80B984F6-3095-4D9B-9154-E80D656AB3BD}" dt="2024-01-09T19:59:05.415" v="419" actId="1038"/>
          <ac:spMkLst>
            <pc:docMk/>
            <pc:sldMk cId="2551447911" sldId="292"/>
            <ac:spMk id="11" creationId="{097F100C-EB67-43E8-ADE3-03F346F57958}"/>
          </ac:spMkLst>
        </pc:spChg>
      </pc:sldChg>
      <pc:sldChg chg="addSp delSp modSp mod">
        <pc:chgData name="KINIL CERVERA, EYDER URIEL" userId="06648600-7774-4745-bcb3-fcece5e95f31" providerId="ADAL" clId="{80B984F6-3095-4D9B-9154-E80D656AB3BD}" dt="2024-01-09T20:00:38.336" v="514" actId="478"/>
        <pc:sldMkLst>
          <pc:docMk/>
          <pc:sldMk cId="3891013146" sldId="293"/>
        </pc:sldMkLst>
        <pc:spChg chg="add del mod">
          <ac:chgData name="KINIL CERVERA, EYDER URIEL" userId="06648600-7774-4745-bcb3-fcece5e95f31" providerId="ADAL" clId="{80B984F6-3095-4D9B-9154-E80D656AB3BD}" dt="2024-01-09T20:00:38.336" v="514" actId="478"/>
          <ac:spMkLst>
            <pc:docMk/>
            <pc:sldMk cId="3891013146" sldId="293"/>
            <ac:spMk id="4" creationId="{4BD5E84B-9415-EE24-A95C-8E3793AEE760}"/>
          </ac:spMkLst>
        </pc:spChg>
        <pc:spChg chg="add del mod">
          <ac:chgData name="KINIL CERVERA, EYDER URIEL" userId="06648600-7774-4745-bcb3-fcece5e95f31" providerId="ADAL" clId="{80B984F6-3095-4D9B-9154-E80D656AB3BD}" dt="2024-01-09T20:00:36.808" v="513" actId="478"/>
          <ac:spMkLst>
            <pc:docMk/>
            <pc:sldMk cId="3891013146" sldId="293"/>
            <ac:spMk id="5" creationId="{51D2407D-51B3-9DE2-C6D2-BD17654C3C01}"/>
          </ac:spMkLst>
        </pc:spChg>
        <pc:spChg chg="mod">
          <ac:chgData name="KINIL CERVERA, EYDER URIEL" userId="06648600-7774-4745-bcb3-fcece5e95f31" providerId="ADAL" clId="{80B984F6-3095-4D9B-9154-E80D656AB3BD}" dt="2024-01-09T19:59:39.509" v="471" actId="1037"/>
          <ac:spMkLst>
            <pc:docMk/>
            <pc:sldMk cId="3891013146" sldId="293"/>
            <ac:spMk id="11" creationId="{097F100C-EB67-43E8-ADE3-03F346F57958}"/>
          </ac:spMkLst>
        </pc:spChg>
      </pc:sldChg>
      <pc:sldChg chg="addSp delSp modSp mod">
        <pc:chgData name="KINIL CERVERA, EYDER URIEL" userId="06648600-7774-4745-bcb3-fcece5e95f31" providerId="ADAL" clId="{80B984F6-3095-4D9B-9154-E80D656AB3BD}" dt="2024-01-09T20:00:42.157" v="516" actId="478"/>
        <pc:sldMkLst>
          <pc:docMk/>
          <pc:sldMk cId="352618821" sldId="294"/>
        </pc:sldMkLst>
        <pc:spChg chg="add del mod">
          <ac:chgData name="KINIL CERVERA, EYDER URIEL" userId="06648600-7774-4745-bcb3-fcece5e95f31" providerId="ADAL" clId="{80B984F6-3095-4D9B-9154-E80D656AB3BD}" dt="2024-01-09T20:00:42.157" v="516" actId="478"/>
          <ac:spMkLst>
            <pc:docMk/>
            <pc:sldMk cId="352618821" sldId="294"/>
            <ac:spMk id="4" creationId="{C427FBE3-05A5-66E7-A475-F1470C01D0B8}"/>
          </ac:spMkLst>
        </pc:spChg>
        <pc:spChg chg="add del mod">
          <ac:chgData name="KINIL CERVERA, EYDER URIEL" userId="06648600-7774-4745-bcb3-fcece5e95f31" providerId="ADAL" clId="{80B984F6-3095-4D9B-9154-E80D656AB3BD}" dt="2024-01-09T20:00:40.785" v="515" actId="478"/>
          <ac:spMkLst>
            <pc:docMk/>
            <pc:sldMk cId="352618821" sldId="294"/>
            <ac:spMk id="6" creationId="{9C58DF26-58FD-115B-86BB-72CFEF46F218}"/>
          </ac:spMkLst>
        </pc:spChg>
        <pc:spChg chg="mod">
          <ac:chgData name="KINIL CERVERA, EYDER URIEL" userId="06648600-7774-4745-bcb3-fcece5e95f31" providerId="ADAL" clId="{80B984F6-3095-4D9B-9154-E80D656AB3BD}" dt="2024-01-09T19:59:47.478" v="474" actId="20577"/>
          <ac:spMkLst>
            <pc:docMk/>
            <pc:sldMk cId="352618821" sldId="294"/>
            <ac:spMk id="11" creationId="{097F100C-EB67-43E8-ADE3-03F346F57958}"/>
          </ac:spMkLst>
        </pc:spChg>
      </pc:sldChg>
      <pc:sldChg chg="addSp delSp modSp mod">
        <pc:chgData name="KINIL CERVERA, EYDER URIEL" userId="06648600-7774-4745-bcb3-fcece5e95f31" providerId="ADAL" clId="{80B984F6-3095-4D9B-9154-E80D656AB3BD}" dt="2024-01-09T20:00:33.625" v="512" actId="478"/>
        <pc:sldMkLst>
          <pc:docMk/>
          <pc:sldMk cId="1602719460" sldId="295"/>
        </pc:sldMkLst>
        <pc:spChg chg="add mod">
          <ac:chgData name="KINIL CERVERA, EYDER URIEL" userId="06648600-7774-4745-bcb3-fcece5e95f31" providerId="ADAL" clId="{80B984F6-3095-4D9B-9154-E80D656AB3BD}" dt="2024-01-09T20:00:08.756" v="480" actId="1037"/>
          <ac:spMkLst>
            <pc:docMk/>
            <pc:sldMk cId="1602719460" sldId="295"/>
            <ac:spMk id="4" creationId="{1FA4ABC3-FCAE-BDD8-2490-93E721D68CFD}"/>
          </ac:spMkLst>
        </pc:spChg>
        <pc:spChg chg="add del mod">
          <ac:chgData name="KINIL CERVERA, EYDER URIEL" userId="06648600-7774-4745-bcb3-fcece5e95f31" providerId="ADAL" clId="{80B984F6-3095-4D9B-9154-E80D656AB3BD}" dt="2024-01-09T20:00:33.625" v="512" actId="478"/>
          <ac:spMkLst>
            <pc:docMk/>
            <pc:sldMk cId="1602719460" sldId="295"/>
            <ac:spMk id="6" creationId="{29A9C0AB-2FA4-949B-49E7-0F37CF3740CF}"/>
          </ac:spMkLst>
        </pc:spChg>
        <pc:spChg chg="add del mod">
          <ac:chgData name="KINIL CERVERA, EYDER URIEL" userId="06648600-7774-4745-bcb3-fcece5e95f31" providerId="ADAL" clId="{80B984F6-3095-4D9B-9154-E80D656AB3BD}" dt="2024-01-09T20:00:32.243" v="511" actId="478"/>
          <ac:spMkLst>
            <pc:docMk/>
            <pc:sldMk cId="1602719460" sldId="295"/>
            <ac:spMk id="8" creationId="{8267A71E-F042-E593-7393-B28E76715A60}"/>
          </ac:spMkLst>
        </pc:spChg>
        <pc:spChg chg="del">
          <ac:chgData name="KINIL CERVERA, EYDER URIEL" userId="06648600-7774-4745-bcb3-fcece5e95f31" providerId="ADAL" clId="{80B984F6-3095-4D9B-9154-E80D656AB3BD}" dt="2024-01-09T19:52:05.770" v="73" actId="478"/>
          <ac:spMkLst>
            <pc:docMk/>
            <pc:sldMk cId="1602719460" sldId="295"/>
            <ac:spMk id="11" creationId="{097F100C-EB67-43E8-ADE3-03F346F57958}"/>
          </ac:spMkLst>
        </pc:spChg>
      </pc:sldChg>
      <pc:sldChg chg="addSp delSp modSp add mod">
        <pc:chgData name="KINIL CERVERA, EYDER URIEL" userId="06648600-7774-4745-bcb3-fcece5e95f31" providerId="ADAL" clId="{80B984F6-3095-4D9B-9154-E80D656AB3BD}" dt="2024-01-09T20:01:13.307" v="530" actId="478"/>
        <pc:sldMkLst>
          <pc:docMk/>
          <pc:sldMk cId="3409535125" sldId="296"/>
        </pc:sldMkLst>
        <pc:spChg chg="add del">
          <ac:chgData name="KINIL CERVERA, EYDER URIEL" userId="06648600-7774-4745-bcb3-fcece5e95f31" providerId="ADAL" clId="{80B984F6-3095-4D9B-9154-E80D656AB3BD}" dt="2024-01-09T20:01:13.307" v="530" actId="478"/>
          <ac:spMkLst>
            <pc:docMk/>
            <pc:sldMk cId="3409535125" sldId="296"/>
            <ac:spMk id="4" creationId="{CDBE911D-8E8B-43C7-B342-E50ABD7F658D}"/>
          </ac:spMkLst>
        </pc:spChg>
        <pc:spChg chg="add del mod">
          <ac:chgData name="KINIL CERVERA, EYDER URIEL" userId="06648600-7774-4745-bcb3-fcece5e95f31" providerId="ADAL" clId="{80B984F6-3095-4D9B-9154-E80D656AB3BD}" dt="2024-01-09T20:01:11.893" v="529" actId="478"/>
          <ac:spMkLst>
            <pc:docMk/>
            <pc:sldMk cId="3409535125" sldId="296"/>
            <ac:spMk id="5" creationId="{E28F5442-6316-7D7A-1165-67615095C302}"/>
          </ac:spMkLst>
        </pc:spChg>
      </pc:sldChg>
    </pc:docChg>
  </pc:docChgLst>
  <pc:docChgLst>
    <pc:chgData name="KINIL CERVERA, EYDER URIEL" userId="06648600-7774-4745-bcb3-fcece5e95f31" providerId="ADAL" clId="{C6D51720-4511-43B5-B94C-E0299FFC0585}"/>
    <pc:docChg chg="undo custSel addSld modSld">
      <pc:chgData name="KINIL CERVERA, EYDER URIEL" userId="06648600-7774-4745-bcb3-fcece5e95f31" providerId="ADAL" clId="{C6D51720-4511-43B5-B94C-E0299FFC0585}" dt="2023-06-30T00:17:21.692" v="1008" actId="1076"/>
      <pc:docMkLst>
        <pc:docMk/>
      </pc:docMkLst>
      <pc:sldChg chg="addSp delSp modSp mod delAnim modAnim modShow">
        <pc:chgData name="KINIL CERVERA, EYDER URIEL" userId="06648600-7774-4745-bcb3-fcece5e95f31" providerId="ADAL" clId="{C6D51720-4511-43B5-B94C-E0299FFC0585}" dt="2023-06-29T15:33:12.255" v="407" actId="1076"/>
        <pc:sldMkLst>
          <pc:docMk/>
          <pc:sldMk cId="2210381156" sldId="259"/>
        </pc:sldMkLst>
        <pc:spChg chg="add del mod">
          <ac:chgData name="KINIL CERVERA, EYDER URIEL" userId="06648600-7774-4745-bcb3-fcece5e95f31" providerId="ADAL" clId="{C6D51720-4511-43B5-B94C-E0299FFC0585}" dt="2023-06-29T15:27:08.515" v="352" actId="478"/>
          <ac:spMkLst>
            <pc:docMk/>
            <pc:sldMk cId="2210381156" sldId="259"/>
            <ac:spMk id="4" creationId="{8F3B7576-DDAF-2078-A70C-019CB96D6698}"/>
          </ac:spMkLst>
        </pc:spChg>
        <pc:spChg chg="del">
          <ac:chgData name="KINIL CERVERA, EYDER URIEL" userId="06648600-7774-4745-bcb3-fcece5e95f31" providerId="ADAL" clId="{C6D51720-4511-43B5-B94C-E0299FFC0585}" dt="2023-06-29T15:11:16.067" v="10" actId="478"/>
          <ac:spMkLst>
            <pc:docMk/>
            <pc:sldMk cId="2210381156" sldId="259"/>
            <ac:spMk id="8" creationId="{B17CCC4F-550F-4BA2-9FB8-01F85560AE7D}"/>
          </ac:spMkLst>
        </pc:spChg>
        <pc:spChg chg="add del mod">
          <ac:chgData name="KINIL CERVERA, EYDER URIEL" userId="06648600-7774-4745-bcb3-fcece5e95f31" providerId="ADAL" clId="{C6D51720-4511-43B5-B94C-E0299FFC0585}" dt="2023-06-29T15:27:10.695" v="353" actId="478"/>
          <ac:spMkLst>
            <pc:docMk/>
            <pc:sldMk cId="2210381156" sldId="259"/>
            <ac:spMk id="12" creationId="{03669534-CB1C-6730-99F4-8F9853705B12}"/>
          </ac:spMkLst>
        </pc:spChg>
        <pc:spChg chg="add mod">
          <ac:chgData name="KINIL CERVERA, EYDER URIEL" userId="06648600-7774-4745-bcb3-fcece5e95f31" providerId="ADAL" clId="{C6D51720-4511-43B5-B94C-E0299FFC0585}" dt="2023-06-29T15:21:06.733" v="325" actId="1076"/>
          <ac:spMkLst>
            <pc:docMk/>
            <pc:sldMk cId="2210381156" sldId="259"/>
            <ac:spMk id="15" creationId="{3DC83FA0-9B2D-0C6A-C893-3D9210DCB190}"/>
          </ac:spMkLst>
        </pc:spChg>
        <pc:spChg chg="add mod">
          <ac:chgData name="KINIL CERVERA, EYDER URIEL" userId="06648600-7774-4745-bcb3-fcece5e95f31" providerId="ADAL" clId="{C6D51720-4511-43B5-B94C-E0299FFC0585}" dt="2023-06-29T15:27:38.981" v="372" actId="20577"/>
          <ac:spMkLst>
            <pc:docMk/>
            <pc:sldMk cId="2210381156" sldId="259"/>
            <ac:spMk id="22" creationId="{511960A7-B1CE-3134-F227-7484A0D81FE9}"/>
          </ac:spMkLst>
        </pc:spChg>
        <pc:spChg chg="add mod">
          <ac:chgData name="KINIL CERVERA, EYDER URIEL" userId="06648600-7774-4745-bcb3-fcece5e95f31" providerId="ADAL" clId="{C6D51720-4511-43B5-B94C-E0299FFC0585}" dt="2023-06-29T15:27:58.521" v="405" actId="20577"/>
          <ac:spMkLst>
            <pc:docMk/>
            <pc:sldMk cId="2210381156" sldId="259"/>
            <ac:spMk id="23" creationId="{FAA56E35-4EB8-6913-2829-5462CDAC7F10}"/>
          </ac:spMkLst>
        </pc:spChg>
        <pc:spChg chg="mod">
          <ac:chgData name="KINIL CERVERA, EYDER URIEL" userId="06648600-7774-4745-bcb3-fcece5e95f31" providerId="ADAL" clId="{C6D51720-4511-43B5-B94C-E0299FFC0585}" dt="2023-06-29T15:18:53.790" v="281" actId="1076"/>
          <ac:spMkLst>
            <pc:docMk/>
            <pc:sldMk cId="2210381156" sldId="259"/>
            <ac:spMk id="92" creationId="{00000000-0000-0000-0000-000000000000}"/>
          </ac:spMkLst>
        </pc:spChg>
        <pc:graphicFrameChg chg="add del mod">
          <ac:chgData name="KINIL CERVERA, EYDER URIEL" userId="06648600-7774-4745-bcb3-fcece5e95f31" providerId="ADAL" clId="{C6D51720-4511-43B5-B94C-E0299FFC0585}" dt="2023-06-29T15:27:06.884" v="351" actId="478"/>
          <ac:graphicFrameMkLst>
            <pc:docMk/>
            <pc:sldMk cId="2210381156" sldId="259"/>
            <ac:graphicFrameMk id="2" creationId="{74020984-147C-B2D9-143F-01F68B86B3CF}"/>
          </ac:graphicFrameMkLst>
        </pc:graphicFrameChg>
        <pc:graphicFrameChg chg="add del mod">
          <ac:chgData name="KINIL CERVERA, EYDER URIEL" userId="06648600-7774-4745-bcb3-fcece5e95f31" providerId="ADAL" clId="{C6D51720-4511-43B5-B94C-E0299FFC0585}" dt="2023-06-29T15:27:12.104" v="354" actId="478"/>
          <ac:graphicFrameMkLst>
            <pc:docMk/>
            <pc:sldMk cId="2210381156" sldId="259"/>
            <ac:graphicFrameMk id="10" creationId="{0AFA9C3A-DEA2-34EF-4A2C-DA7E04186ADD}"/>
          </ac:graphicFrameMkLst>
        </pc:graphicFrameChg>
        <pc:graphicFrameChg chg="add del mod">
          <ac:chgData name="KINIL CERVERA, EYDER URIEL" userId="06648600-7774-4745-bcb3-fcece5e95f31" providerId="ADAL" clId="{C6D51720-4511-43B5-B94C-E0299FFC0585}" dt="2023-06-29T15:27:13.190" v="355" actId="478"/>
          <ac:graphicFrameMkLst>
            <pc:docMk/>
            <pc:sldMk cId="2210381156" sldId="259"/>
            <ac:graphicFrameMk id="11" creationId="{3B019F78-1FE2-872E-F0B9-89715CBEA032}"/>
          </ac:graphicFrameMkLst>
        </pc:graphicFrameChg>
        <pc:graphicFrameChg chg="add del mod">
          <ac:chgData name="KINIL CERVERA, EYDER URIEL" userId="06648600-7774-4745-bcb3-fcece5e95f31" providerId="ADAL" clId="{C6D51720-4511-43B5-B94C-E0299FFC0585}" dt="2023-06-29T15:27:15.144" v="356" actId="478"/>
          <ac:graphicFrameMkLst>
            <pc:docMk/>
            <pc:sldMk cId="2210381156" sldId="259"/>
            <ac:graphicFrameMk id="13" creationId="{C05A379D-20AF-520F-980E-48156A99797C}"/>
          </ac:graphicFrameMkLst>
        </pc:graphicFrameChg>
        <pc:picChg chg="add mod">
          <ac:chgData name="KINIL CERVERA, EYDER URIEL" userId="06648600-7774-4745-bcb3-fcece5e95f31" providerId="ADAL" clId="{C6D51720-4511-43B5-B94C-E0299FFC0585}" dt="2023-06-29T15:33:12.255" v="407" actId="1076"/>
          <ac:picMkLst>
            <pc:docMk/>
            <pc:sldMk cId="2210381156" sldId="259"/>
            <ac:picMk id="5" creationId="{FC7025EB-7F3C-AA6E-A36C-10A1568883BB}"/>
          </ac:picMkLst>
        </pc:picChg>
        <pc:picChg chg="add mod">
          <ac:chgData name="KINIL CERVERA, EYDER URIEL" userId="06648600-7774-4745-bcb3-fcece5e95f31" providerId="ADAL" clId="{C6D51720-4511-43B5-B94C-E0299FFC0585}" dt="2023-06-29T15:20:59.594" v="324" actId="1038"/>
          <ac:picMkLst>
            <pc:docMk/>
            <pc:sldMk cId="2210381156" sldId="259"/>
            <ac:picMk id="14" creationId="{0E35A0F0-EFF0-FC9B-FA26-D91E9EB12C16}"/>
          </ac:picMkLst>
        </pc:picChg>
        <pc:picChg chg="add mod modCrop">
          <ac:chgData name="KINIL CERVERA, EYDER URIEL" userId="06648600-7774-4745-bcb3-fcece5e95f31" providerId="ADAL" clId="{C6D51720-4511-43B5-B94C-E0299FFC0585}" dt="2023-06-29T15:19:25.825" v="284"/>
          <ac:picMkLst>
            <pc:docMk/>
            <pc:sldMk cId="2210381156" sldId="259"/>
            <ac:picMk id="17" creationId="{4C48C715-7440-8769-82E8-430CB1DFC6BD}"/>
          </ac:picMkLst>
        </pc:picChg>
        <pc:picChg chg="add mod">
          <ac:chgData name="KINIL CERVERA, EYDER URIEL" userId="06648600-7774-4745-bcb3-fcece5e95f31" providerId="ADAL" clId="{C6D51720-4511-43B5-B94C-E0299FFC0585}" dt="2023-06-29T15:20:42.781" v="288"/>
          <ac:picMkLst>
            <pc:docMk/>
            <pc:sldMk cId="2210381156" sldId="259"/>
            <ac:picMk id="21" creationId="{E2E90A37-EFDD-118F-3168-CECF6D2D86A6}"/>
          </ac:picMkLst>
        </pc:picChg>
        <pc:inkChg chg="add">
          <ac:chgData name="KINIL CERVERA, EYDER URIEL" userId="06648600-7774-4745-bcb3-fcece5e95f31" providerId="ADAL" clId="{C6D51720-4511-43B5-B94C-E0299FFC0585}" dt="2023-06-29T15:17:13.484" v="243" actId="9405"/>
          <ac:inkMkLst>
            <pc:docMk/>
            <pc:sldMk cId="2210381156" sldId="259"/>
            <ac:inkMk id="18" creationId="{402F9382-AF65-28C8-E4D3-AA7070B347B1}"/>
          </ac:inkMkLst>
        </pc:inkChg>
        <pc:inkChg chg="add">
          <ac:chgData name="KINIL CERVERA, EYDER URIEL" userId="06648600-7774-4745-bcb3-fcece5e95f31" providerId="ADAL" clId="{C6D51720-4511-43B5-B94C-E0299FFC0585}" dt="2023-06-29T15:17:24.355" v="244" actId="9405"/>
          <ac:inkMkLst>
            <pc:docMk/>
            <pc:sldMk cId="2210381156" sldId="259"/>
            <ac:inkMk id="19" creationId="{5A52F4BA-7158-4CB6-164B-A074DD70E3BC}"/>
          </ac:inkMkLst>
        </pc:inkChg>
      </pc:sldChg>
      <pc:sldChg chg="delSp mod">
        <pc:chgData name="KINIL CERVERA, EYDER URIEL" userId="06648600-7774-4745-bcb3-fcece5e95f31" providerId="ADAL" clId="{C6D51720-4511-43B5-B94C-E0299FFC0585}" dt="2023-06-29T15:10:14.986" v="4" actId="21"/>
        <pc:sldMkLst>
          <pc:docMk/>
          <pc:sldMk cId="835589896" sldId="260"/>
        </pc:sldMkLst>
        <pc:picChg chg="del">
          <ac:chgData name="KINIL CERVERA, EYDER URIEL" userId="06648600-7774-4745-bcb3-fcece5e95f31" providerId="ADAL" clId="{C6D51720-4511-43B5-B94C-E0299FFC0585}" dt="2023-06-29T15:10:14.986" v="4" actId="21"/>
          <ac:picMkLst>
            <pc:docMk/>
            <pc:sldMk cId="835589896" sldId="260"/>
            <ac:picMk id="3" creationId="{32310B6C-47AE-AFA9-970E-C3014E345F52}"/>
          </ac:picMkLst>
        </pc:picChg>
      </pc:sldChg>
      <pc:sldChg chg="modSp mod modShow">
        <pc:chgData name="KINIL CERVERA, EYDER URIEL" userId="06648600-7774-4745-bcb3-fcece5e95f31" providerId="ADAL" clId="{C6D51720-4511-43B5-B94C-E0299FFC0585}" dt="2023-06-29T15:43:51.876" v="937" actId="20577"/>
        <pc:sldMkLst>
          <pc:docMk/>
          <pc:sldMk cId="504398452" sldId="262"/>
        </pc:sldMkLst>
        <pc:spChg chg="mod">
          <ac:chgData name="KINIL CERVERA, EYDER URIEL" userId="06648600-7774-4745-bcb3-fcece5e95f31" providerId="ADAL" clId="{C6D51720-4511-43B5-B94C-E0299FFC0585}" dt="2023-06-29T15:43:51.876" v="937" actId="20577"/>
          <ac:spMkLst>
            <pc:docMk/>
            <pc:sldMk cId="504398452" sldId="262"/>
            <ac:spMk id="11" creationId="{44AD177E-5DA7-4B12-8271-25BD3C331DDB}"/>
          </ac:spMkLst>
        </pc:spChg>
      </pc:sldChg>
      <pc:sldChg chg="addSp delSp modSp add mod delAnim modAnim">
        <pc:chgData name="KINIL CERVERA, EYDER URIEL" userId="06648600-7774-4745-bcb3-fcece5e95f31" providerId="ADAL" clId="{C6D51720-4511-43B5-B94C-E0299FFC0585}" dt="2023-06-30T00:17:21.692" v="1008" actId="1076"/>
        <pc:sldMkLst>
          <pc:docMk/>
          <pc:sldMk cId="3280767691" sldId="269"/>
        </pc:sldMkLst>
        <pc:spChg chg="add del mod">
          <ac:chgData name="KINIL CERVERA, EYDER URIEL" userId="06648600-7774-4745-bcb3-fcece5e95f31" providerId="ADAL" clId="{C6D51720-4511-43B5-B94C-E0299FFC0585}" dt="2023-06-29T23:38:44.166" v="948" actId="478"/>
          <ac:spMkLst>
            <pc:docMk/>
            <pc:sldMk cId="3280767691" sldId="269"/>
            <ac:spMk id="10" creationId="{9DDA42E6-6C47-979B-DC53-C59C3A81536D}"/>
          </ac:spMkLst>
        </pc:spChg>
        <pc:spChg chg="add mod">
          <ac:chgData name="KINIL CERVERA, EYDER URIEL" userId="06648600-7774-4745-bcb3-fcece5e95f31" providerId="ADAL" clId="{C6D51720-4511-43B5-B94C-E0299FFC0585}" dt="2023-06-29T23:58:35.838" v="960" actId="1076"/>
          <ac:spMkLst>
            <pc:docMk/>
            <pc:sldMk cId="3280767691" sldId="269"/>
            <ac:spMk id="13" creationId="{43A44C85-5C09-D929-75C9-33C13696C30D}"/>
          </ac:spMkLst>
        </pc:spChg>
        <pc:spChg chg="del">
          <ac:chgData name="KINIL CERVERA, EYDER URIEL" userId="06648600-7774-4745-bcb3-fcece5e95f31" providerId="ADAL" clId="{C6D51720-4511-43B5-B94C-E0299FFC0585}" dt="2023-06-29T23:36:40.994" v="944" actId="478"/>
          <ac:spMkLst>
            <pc:docMk/>
            <pc:sldMk cId="3280767691" sldId="269"/>
            <ac:spMk id="15" creationId="{3DC83FA0-9B2D-0C6A-C893-3D9210DCB190}"/>
          </ac:spMkLst>
        </pc:spChg>
        <pc:spChg chg="del">
          <ac:chgData name="KINIL CERVERA, EYDER URIEL" userId="06648600-7774-4745-bcb3-fcece5e95f31" providerId="ADAL" clId="{C6D51720-4511-43B5-B94C-E0299FFC0585}" dt="2023-06-29T23:36:33.070" v="940" actId="478"/>
          <ac:spMkLst>
            <pc:docMk/>
            <pc:sldMk cId="3280767691" sldId="269"/>
            <ac:spMk id="22" creationId="{511960A7-B1CE-3134-F227-7484A0D81FE9}"/>
          </ac:spMkLst>
        </pc:spChg>
        <pc:spChg chg="del">
          <ac:chgData name="KINIL CERVERA, EYDER URIEL" userId="06648600-7774-4745-bcb3-fcece5e95f31" providerId="ADAL" clId="{C6D51720-4511-43B5-B94C-E0299FFC0585}" dt="2023-06-29T23:36:36.867" v="942" actId="478"/>
          <ac:spMkLst>
            <pc:docMk/>
            <pc:sldMk cId="3280767691" sldId="269"/>
            <ac:spMk id="23" creationId="{FAA56E35-4EB8-6913-2829-5462CDAC7F10}"/>
          </ac:spMkLst>
        </pc:spChg>
        <pc:spChg chg="add mod">
          <ac:chgData name="KINIL CERVERA, EYDER URIEL" userId="06648600-7774-4745-bcb3-fcece5e95f31" providerId="ADAL" clId="{C6D51720-4511-43B5-B94C-E0299FFC0585}" dt="2023-06-29T23:58:41.670" v="961" actId="1076"/>
          <ac:spMkLst>
            <pc:docMk/>
            <pc:sldMk cId="3280767691" sldId="269"/>
            <ac:spMk id="24" creationId="{15B85D26-075A-58A4-1AB7-23264E4FAA86}"/>
          </ac:spMkLst>
        </pc:spChg>
        <pc:graphicFrameChg chg="add del mod">
          <ac:chgData name="KINIL CERVERA, EYDER URIEL" userId="06648600-7774-4745-bcb3-fcece5e95f31" providerId="ADAL" clId="{C6D51720-4511-43B5-B94C-E0299FFC0585}" dt="2023-06-29T23:38:46.872" v="949" actId="478"/>
          <ac:graphicFrameMkLst>
            <pc:docMk/>
            <pc:sldMk cId="3280767691" sldId="269"/>
            <ac:graphicFrameMk id="2" creationId="{AD7DD5EB-7D81-7BAA-955A-013B8D86C0CE}"/>
          </ac:graphicFrameMkLst>
        </pc:graphicFrameChg>
        <pc:graphicFrameChg chg="add del mod">
          <ac:chgData name="KINIL CERVERA, EYDER URIEL" userId="06648600-7774-4745-bcb3-fcece5e95f31" providerId="ADAL" clId="{C6D51720-4511-43B5-B94C-E0299FFC0585}" dt="2023-06-29T23:38:46.872" v="949" actId="478"/>
          <ac:graphicFrameMkLst>
            <pc:docMk/>
            <pc:sldMk cId="3280767691" sldId="269"/>
            <ac:graphicFrameMk id="4" creationId="{A2C222D4-54C5-D198-9610-B157FA430EF2}"/>
          </ac:graphicFrameMkLst>
        </pc:graphicFrameChg>
        <pc:graphicFrameChg chg="add del mod">
          <ac:chgData name="KINIL CERVERA, EYDER URIEL" userId="06648600-7774-4745-bcb3-fcece5e95f31" providerId="ADAL" clId="{C6D51720-4511-43B5-B94C-E0299FFC0585}" dt="2023-06-29T23:38:46.872" v="949" actId="478"/>
          <ac:graphicFrameMkLst>
            <pc:docMk/>
            <pc:sldMk cId="3280767691" sldId="269"/>
            <ac:graphicFrameMk id="8" creationId="{9B95095F-E0BC-D389-F238-8751921F8505}"/>
          </ac:graphicFrameMkLst>
        </pc:graphicFrameChg>
        <pc:graphicFrameChg chg="add mod">
          <ac:chgData name="KINIL CERVERA, EYDER URIEL" userId="06648600-7774-4745-bcb3-fcece5e95f31" providerId="ADAL" clId="{C6D51720-4511-43B5-B94C-E0299FFC0585}" dt="2023-06-29T23:58:35.838" v="960" actId="1076"/>
          <ac:graphicFrameMkLst>
            <pc:docMk/>
            <pc:sldMk cId="3280767691" sldId="269"/>
            <ac:graphicFrameMk id="11" creationId="{67CA70F3-2D46-46C5-CF29-DDB807E38CBE}"/>
          </ac:graphicFrameMkLst>
        </pc:graphicFrameChg>
        <pc:graphicFrameChg chg="add mod">
          <ac:chgData name="KINIL CERVERA, EYDER URIEL" userId="06648600-7774-4745-bcb3-fcece5e95f31" providerId="ADAL" clId="{C6D51720-4511-43B5-B94C-E0299FFC0585}" dt="2023-06-29T23:58:35.838" v="960" actId="1076"/>
          <ac:graphicFrameMkLst>
            <pc:docMk/>
            <pc:sldMk cId="3280767691" sldId="269"/>
            <ac:graphicFrameMk id="12" creationId="{3E8EB8D9-3C10-0942-3A26-38064E3AA3FA}"/>
          </ac:graphicFrameMkLst>
        </pc:graphicFrameChg>
        <pc:graphicFrameChg chg="add mod">
          <ac:chgData name="KINIL CERVERA, EYDER URIEL" userId="06648600-7774-4745-bcb3-fcece5e95f31" providerId="ADAL" clId="{C6D51720-4511-43B5-B94C-E0299FFC0585}" dt="2023-06-30T00:06:58.350" v="966" actId="1076"/>
          <ac:graphicFrameMkLst>
            <pc:docMk/>
            <pc:sldMk cId="3280767691" sldId="269"/>
            <ac:graphicFrameMk id="16" creationId="{0C7245EC-A899-13EC-8CA1-E90E8760140E}"/>
          </ac:graphicFrameMkLst>
        </pc:graphicFrameChg>
        <pc:graphicFrameChg chg="add mod">
          <ac:chgData name="KINIL CERVERA, EYDER URIEL" userId="06648600-7774-4745-bcb3-fcece5e95f31" providerId="ADAL" clId="{C6D51720-4511-43B5-B94C-E0299FFC0585}" dt="2023-06-29T23:58:41.670" v="961" actId="1076"/>
          <ac:graphicFrameMkLst>
            <pc:docMk/>
            <pc:sldMk cId="3280767691" sldId="269"/>
            <ac:graphicFrameMk id="20" creationId="{A8AA5231-7708-909C-2CAA-05368B1B886B}"/>
          </ac:graphicFrameMkLst>
        </pc:graphicFrameChg>
        <pc:picChg chg="del">
          <ac:chgData name="KINIL CERVERA, EYDER URIEL" userId="06648600-7774-4745-bcb3-fcece5e95f31" providerId="ADAL" clId="{C6D51720-4511-43B5-B94C-E0299FFC0585}" dt="2023-06-29T23:36:42.608" v="945" actId="478"/>
          <ac:picMkLst>
            <pc:docMk/>
            <pc:sldMk cId="3280767691" sldId="269"/>
            <ac:picMk id="5" creationId="{FC7025EB-7F3C-AA6E-A36C-10A1568883BB}"/>
          </ac:picMkLst>
        </pc:picChg>
        <pc:picChg chg="del">
          <ac:chgData name="KINIL CERVERA, EYDER URIEL" userId="06648600-7774-4745-bcb3-fcece5e95f31" providerId="ADAL" clId="{C6D51720-4511-43B5-B94C-E0299FFC0585}" dt="2023-06-29T23:36:38.792" v="943" actId="478"/>
          <ac:picMkLst>
            <pc:docMk/>
            <pc:sldMk cId="3280767691" sldId="269"/>
            <ac:picMk id="14" creationId="{0E35A0F0-EFF0-FC9B-FA26-D91E9EB12C16}"/>
          </ac:picMkLst>
        </pc:picChg>
        <pc:picChg chg="del">
          <ac:chgData name="KINIL CERVERA, EYDER URIEL" userId="06648600-7774-4745-bcb3-fcece5e95f31" providerId="ADAL" clId="{C6D51720-4511-43B5-B94C-E0299FFC0585}" dt="2023-06-29T23:36:30.788" v="939" actId="478"/>
          <ac:picMkLst>
            <pc:docMk/>
            <pc:sldMk cId="3280767691" sldId="269"/>
            <ac:picMk id="17" creationId="{4C48C715-7440-8769-82E8-430CB1DFC6BD}"/>
          </ac:picMkLst>
        </pc:picChg>
        <pc:picChg chg="del">
          <ac:chgData name="KINIL CERVERA, EYDER URIEL" userId="06648600-7774-4745-bcb3-fcece5e95f31" providerId="ADAL" clId="{C6D51720-4511-43B5-B94C-E0299FFC0585}" dt="2023-06-29T23:36:34.752" v="941" actId="478"/>
          <ac:picMkLst>
            <pc:docMk/>
            <pc:sldMk cId="3280767691" sldId="269"/>
            <ac:picMk id="21" creationId="{E2E90A37-EFDD-118F-3168-CECF6D2D86A6}"/>
          </ac:picMkLst>
        </pc:picChg>
        <pc:picChg chg="add del mod">
          <ac:chgData name="KINIL CERVERA, EYDER URIEL" userId="06648600-7774-4745-bcb3-fcece5e95f31" providerId="ADAL" clId="{C6D51720-4511-43B5-B94C-E0299FFC0585}" dt="2023-06-29T23:45:26.677" v="959" actId="478"/>
          <ac:picMkLst>
            <pc:docMk/>
            <pc:sldMk cId="3280767691" sldId="269"/>
            <ac:picMk id="25" creationId="{A8323458-9150-369C-83EA-B5FE7D9F6554}"/>
          </ac:picMkLst>
        </pc:picChg>
        <pc:picChg chg="add del mod">
          <ac:chgData name="KINIL CERVERA, EYDER URIEL" userId="06648600-7774-4745-bcb3-fcece5e95f31" providerId="ADAL" clId="{C6D51720-4511-43B5-B94C-E0299FFC0585}" dt="2023-06-30T00:13:25.598" v="981" actId="478"/>
          <ac:picMkLst>
            <pc:docMk/>
            <pc:sldMk cId="3280767691" sldId="269"/>
            <ac:picMk id="26" creationId="{CE790272-1D29-44FC-BF5A-A1B215499C63}"/>
          </ac:picMkLst>
        </pc:picChg>
        <pc:picChg chg="add del mod">
          <ac:chgData name="KINIL CERVERA, EYDER URIEL" userId="06648600-7774-4745-bcb3-fcece5e95f31" providerId="ADAL" clId="{C6D51720-4511-43B5-B94C-E0299FFC0585}" dt="2023-06-30T00:13:39.390" v="987" actId="478"/>
          <ac:picMkLst>
            <pc:docMk/>
            <pc:sldMk cId="3280767691" sldId="269"/>
            <ac:picMk id="28" creationId="{BCD4BAF5-4A14-0D49-6BC7-4E25CB920E91}"/>
          </ac:picMkLst>
        </pc:picChg>
        <pc:picChg chg="add del">
          <ac:chgData name="KINIL CERVERA, EYDER URIEL" userId="06648600-7774-4745-bcb3-fcece5e95f31" providerId="ADAL" clId="{C6D51720-4511-43B5-B94C-E0299FFC0585}" dt="2023-06-30T00:13:32.990" v="984" actId="478"/>
          <ac:picMkLst>
            <pc:docMk/>
            <pc:sldMk cId="3280767691" sldId="269"/>
            <ac:picMk id="30" creationId="{646A8A1F-1B82-92C2-9AE4-BA4C5BAB38D1}"/>
          </ac:picMkLst>
        </pc:picChg>
        <pc:picChg chg="add mod">
          <ac:chgData name="KINIL CERVERA, EYDER URIEL" userId="06648600-7774-4745-bcb3-fcece5e95f31" providerId="ADAL" clId="{C6D51720-4511-43B5-B94C-E0299FFC0585}" dt="2023-06-30T00:17:21.692" v="1008" actId="1076"/>
          <ac:picMkLst>
            <pc:docMk/>
            <pc:sldMk cId="3280767691" sldId="269"/>
            <ac:picMk id="32" creationId="{0D2643E7-D4B2-396B-799B-B41942A8A887}"/>
          </ac:picMkLst>
        </pc:picChg>
        <pc:picChg chg="add del">
          <ac:chgData name="KINIL CERVERA, EYDER URIEL" userId="06648600-7774-4745-bcb3-fcece5e95f31" providerId="ADAL" clId="{C6D51720-4511-43B5-B94C-E0299FFC0585}" dt="2023-06-30T00:14:02.514" v="989" actId="478"/>
          <ac:picMkLst>
            <pc:docMk/>
            <pc:sldMk cId="3280767691" sldId="269"/>
            <ac:picMk id="34" creationId="{571BE333-3952-D43A-F350-40D746A2AD2E}"/>
          </ac:picMkLst>
        </pc:picChg>
        <pc:picChg chg="add mod">
          <ac:chgData name="KINIL CERVERA, EYDER URIEL" userId="06648600-7774-4745-bcb3-fcece5e95f31" providerId="ADAL" clId="{C6D51720-4511-43B5-B94C-E0299FFC0585}" dt="2023-06-30T00:17:21.692" v="1008" actId="1076"/>
          <ac:picMkLst>
            <pc:docMk/>
            <pc:sldMk cId="3280767691" sldId="269"/>
            <ac:picMk id="36" creationId="{A05D682F-DF92-FC12-7F10-F1900B36AB40}"/>
          </ac:picMkLst>
        </pc:picChg>
        <pc:inkChg chg="del">
          <ac:chgData name="KINIL CERVERA, EYDER URIEL" userId="06648600-7774-4745-bcb3-fcece5e95f31" providerId="ADAL" clId="{C6D51720-4511-43B5-B94C-E0299FFC0585}" dt="2023-06-29T23:38:46.872" v="949" actId="478"/>
          <ac:inkMkLst>
            <pc:docMk/>
            <pc:sldMk cId="3280767691" sldId="269"/>
            <ac:inkMk id="19" creationId="{5A52F4BA-7158-4CB6-164B-A074DD70E3BC}"/>
          </ac:inkMkLst>
        </pc:ink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3BA8E-C8C6-4214-A4B0-79343BF26E67}" type="datetimeFigureOut">
              <a:rPr lang="es-MX" smtClean="0"/>
              <a:t>17/09/2024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5C406-6D8D-424C-A146-F8588A171AA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4208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4405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1"/>
              <a:t>Apache </a:t>
            </a:r>
            <a:r>
              <a:rPr lang="es-MX" b="1" err="1"/>
              <a:t>storm</a:t>
            </a:r>
            <a:r>
              <a:rPr lang="es-MX" b="1"/>
              <a:t> </a:t>
            </a:r>
            <a:r>
              <a:rPr lang="es-MX" b="1" err="1"/>
              <a:t>architecture</a:t>
            </a:r>
            <a:r>
              <a:rPr lang="es-MX" b="1"/>
              <a:t> (Master-Slave </a:t>
            </a:r>
            <a:r>
              <a:rPr lang="es-MX" b="1" err="1"/>
              <a:t>architecture</a:t>
            </a:r>
            <a:r>
              <a:rPr lang="es-MX" b="1"/>
              <a:t>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1.-Nimbus: es el nodo maestro, responsable de la distribución, asignar datos de entrada y monitor de fallos.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2.-Zookeeper: coordina y gestiona el procesamiento distribuido de datos.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3.-Supervisor: Son servicios corriendo en cada nodo </a:t>
            </a:r>
            <a:r>
              <a:rPr lang="es-MX" err="1"/>
              <a:t>worker</a:t>
            </a:r>
            <a:r>
              <a:rPr lang="es-MX"/>
              <a:t>, gestiona el proceso de trabajo y monitorea la ejecución.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4.-Worker: son procesadores únicos o múltiples en cada nodo que son iniciados por los supervisores. Los </a:t>
            </a:r>
            <a:r>
              <a:rPr lang="es-MX" err="1"/>
              <a:t>workers</a:t>
            </a:r>
            <a:r>
              <a:rPr lang="es-MX"/>
              <a:t> corren en paralelo con los datos de entrada y salidas hacia la base de datos o archivo de sistema.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1"/>
              <a:t>Apache </a:t>
            </a:r>
            <a:r>
              <a:rPr lang="es-MX" b="1" err="1"/>
              <a:t>storm</a:t>
            </a:r>
            <a:r>
              <a:rPr lang="es-MX" b="1"/>
              <a:t> </a:t>
            </a:r>
            <a:r>
              <a:rPr lang="es-MX" b="1" err="1"/>
              <a:t>topology</a:t>
            </a:r>
            <a:r>
              <a:rPr lang="es-MX" b="1"/>
              <a:t> uses DAG “</a:t>
            </a:r>
            <a:r>
              <a:rPr lang="es-MX" b="1" err="1"/>
              <a:t>Directed</a:t>
            </a:r>
            <a:r>
              <a:rPr lang="es-MX" b="1"/>
              <a:t> </a:t>
            </a:r>
            <a:r>
              <a:rPr lang="es-MX" b="1" err="1"/>
              <a:t>acyclic</a:t>
            </a:r>
            <a:r>
              <a:rPr lang="es-MX" b="1"/>
              <a:t> </a:t>
            </a:r>
            <a:r>
              <a:rPr lang="es-MX" b="1" err="1"/>
              <a:t>graphs</a:t>
            </a:r>
            <a:r>
              <a:rPr lang="es-MX" b="1"/>
              <a:t>” (Similar </a:t>
            </a:r>
            <a:r>
              <a:rPr lang="es-MX" b="1" err="1"/>
              <a:t>to</a:t>
            </a:r>
            <a:r>
              <a:rPr lang="es-MX" b="1"/>
              <a:t> MapReduce Jobs in Hadoop):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0"/>
              <a:t>1.-Spouts: entrada de data </a:t>
            </a:r>
            <a:r>
              <a:rPr lang="es-MX" b="0" err="1"/>
              <a:t>stream</a:t>
            </a:r>
            <a:r>
              <a:rPr lang="es-MX" b="0"/>
              <a:t> in la topología. Los </a:t>
            </a:r>
            <a:r>
              <a:rPr lang="es-MX" b="0" err="1"/>
              <a:t>spouts</a:t>
            </a:r>
            <a:r>
              <a:rPr lang="es-MX" b="0"/>
              <a:t> conectan la fuente de datos, recuperada datos continuamente, transforma la información en tuplas de </a:t>
            </a:r>
            <a:r>
              <a:rPr lang="es-MX" b="0" err="1"/>
              <a:t>stream</a:t>
            </a:r>
            <a:r>
              <a:rPr lang="es-MX" b="0"/>
              <a:t> y las envía a los </a:t>
            </a:r>
            <a:r>
              <a:rPr lang="es-MX" b="0" err="1"/>
              <a:t>bolt</a:t>
            </a:r>
            <a:r>
              <a:rPr lang="es-MX" b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0"/>
              <a:t>2.-Bolts: almacena el procesamiento lógico. Los </a:t>
            </a:r>
            <a:r>
              <a:rPr lang="es-MX" b="0" err="1"/>
              <a:t>bolts</a:t>
            </a:r>
            <a:r>
              <a:rPr lang="es-MX" b="0"/>
              <a:t> ejecutan varias funciones, </a:t>
            </a:r>
            <a:r>
              <a:rPr lang="es-MX" b="0" err="1"/>
              <a:t>aggregations</a:t>
            </a:r>
            <a:r>
              <a:rPr lang="es-MX" b="0"/>
              <a:t>, </a:t>
            </a:r>
            <a:r>
              <a:rPr lang="es-MX" b="0" err="1"/>
              <a:t>stream</a:t>
            </a:r>
            <a:r>
              <a:rPr lang="es-MX" b="0"/>
              <a:t> </a:t>
            </a:r>
            <a:r>
              <a:rPr lang="es-MX" b="0" err="1"/>
              <a:t>joins</a:t>
            </a:r>
            <a:r>
              <a:rPr lang="es-MX" b="0"/>
              <a:t>, filtrado de tuplas, etc. La salida crea nuevos </a:t>
            </a:r>
            <a:r>
              <a:rPr lang="es-MX" b="0" err="1"/>
              <a:t>stream</a:t>
            </a:r>
            <a:r>
              <a:rPr lang="es-MX" b="0"/>
              <a:t> para procesamiento adicional de otros </a:t>
            </a:r>
            <a:r>
              <a:rPr lang="es-MX" b="0" err="1"/>
              <a:t>bolts</a:t>
            </a:r>
            <a:r>
              <a:rPr lang="es-MX" b="0"/>
              <a:t> o almacenamientos de información.</a:t>
            </a:r>
            <a:endParaRPr b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2713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1"/>
              <a:t>Ventajas: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1.-Procesamiento en tiempo real: útil para aplicaciones que necesitan respuesta inmediata a los datos que se están generando.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2.-Escalabilidad: Se puede escalar horizontalmente añadiendo nodos al </a:t>
            </a:r>
            <a:r>
              <a:rPr lang="es-MX" err="1"/>
              <a:t>cluster</a:t>
            </a:r>
            <a:r>
              <a:rPr lang="es-MX"/>
              <a:t>, para aumentar carga sin comprometer rendimiento.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3.-Tolerancia a fallos: Si un componente falla, puede reintentar el procesamiento de datos.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4.-Flexibilidad en el modelo de datos: Capaz de manejar datos no estructurados y estructurados.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5.-Bajo tiempo de latencia: Minimiza la latencia permitiendo respuestas rápidas.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6.-Asequibilidad: al ser open-</a:t>
            </a:r>
            <a:r>
              <a:rPr lang="es-MX" err="1"/>
              <a:t>source</a:t>
            </a:r>
            <a:r>
              <a:rPr lang="es-MX"/>
              <a:t> es gratis de usar para pequeñas y grandes empresas.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1"/>
              <a:t>Desventajas: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1.-Complejidad de configuración: Complejo para usuarios nuevos o sin experiencia en sistemas distribuidos.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2.-Consumo de recursos: El procesamiento en tiempo real es intenso con infraestructura robusta y bien dimensionada.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3.-Curva de aprendizaje: Dominio de conceptos y configuraciones.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4.-Limitaciones en procesamiento de estados complejos: Diseñado para tiempo real y no procesamiento de estado complejo a largo plazo.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5.-Desarrollo de la comunidad: Comunidad no tan amplia o rápida en términos de innovación y soporte comparada con </a:t>
            </a:r>
            <a:r>
              <a:rPr lang="es-MX" err="1"/>
              <a:t>tech</a:t>
            </a:r>
            <a:r>
              <a:rPr lang="es-MX"/>
              <a:t> emergentes.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7957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6635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0726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EA86-0C02-4DAE-9925-F20C792E526A}" type="datetimeFigureOut">
              <a:rPr lang="es-MX" smtClean="0"/>
              <a:t>17/09/2024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4D866-B64A-423A-9B26-0B34720E41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0238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EA86-0C02-4DAE-9925-F20C792E526A}" type="datetimeFigureOut">
              <a:rPr lang="es-MX" smtClean="0"/>
              <a:t>17/09/2024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4D866-B64A-423A-9B26-0B34720E41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378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EA86-0C02-4DAE-9925-F20C792E526A}" type="datetimeFigureOut">
              <a:rPr lang="es-MX" smtClean="0"/>
              <a:t>17/09/2024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4D866-B64A-423A-9B26-0B34720E41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2130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EA86-0C02-4DAE-9925-F20C792E526A}" type="datetimeFigureOut">
              <a:rPr lang="es-MX" smtClean="0"/>
              <a:t>17/09/2024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4D866-B64A-423A-9B26-0B34720E41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0592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EA86-0C02-4DAE-9925-F20C792E526A}" type="datetimeFigureOut">
              <a:rPr lang="es-MX" smtClean="0"/>
              <a:t>17/09/2024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4D866-B64A-423A-9B26-0B34720E41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5423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EA86-0C02-4DAE-9925-F20C792E526A}" type="datetimeFigureOut">
              <a:rPr lang="es-MX" smtClean="0"/>
              <a:t>17/09/2024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4D866-B64A-423A-9B26-0B34720E41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3957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EA86-0C02-4DAE-9925-F20C792E526A}" type="datetimeFigureOut">
              <a:rPr lang="es-MX" smtClean="0"/>
              <a:t>17/09/2024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4D866-B64A-423A-9B26-0B34720E41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4653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EA86-0C02-4DAE-9925-F20C792E526A}" type="datetimeFigureOut">
              <a:rPr lang="es-MX" smtClean="0"/>
              <a:t>17/09/2024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4D866-B64A-423A-9B26-0B34720E41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5899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EA86-0C02-4DAE-9925-F20C792E526A}" type="datetimeFigureOut">
              <a:rPr lang="es-MX" smtClean="0"/>
              <a:t>17/09/2024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4D866-B64A-423A-9B26-0B34720E41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1698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EA86-0C02-4DAE-9925-F20C792E526A}" type="datetimeFigureOut">
              <a:rPr lang="es-MX" smtClean="0"/>
              <a:t>17/09/2024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4D866-B64A-423A-9B26-0B34720E41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6192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EA86-0C02-4DAE-9925-F20C792E526A}" type="datetimeFigureOut">
              <a:rPr lang="es-MX" smtClean="0"/>
              <a:t>17/09/2024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4D866-B64A-423A-9B26-0B34720E41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674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BEA86-0C02-4DAE-9925-F20C792E526A}" type="datetimeFigureOut">
              <a:rPr lang="es-MX" smtClean="0"/>
              <a:t>17/09/2024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4D866-B64A-423A-9B26-0B34720E41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4706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scientest.com/en/apache-storm-explanations-and-use-cases" TargetMode="External"/><Relationship Id="rId3" Type="http://schemas.openxmlformats.org/officeDocument/2006/relationships/image" Target="../media/image1.jpeg"/><Relationship Id="rId7" Type="http://schemas.openxmlformats.org/officeDocument/2006/relationships/hyperlink" Target="https://phoenixnap.com/kb/apache-stor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torm.apache.org/" TargetMode="External"/><Relationship Id="rId5" Type="http://schemas.openxmlformats.org/officeDocument/2006/relationships/image" Target="../media/image7.png"/><Relationship Id="rId10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hyperlink" Target="https://www.simplilearn.com/tutorials/big-data-tutorial/apache-stro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1305740" y="1067195"/>
            <a:ext cx="9144000" cy="2172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80"/>
              </a:buClr>
              <a:buSzPts val="6000"/>
              <a:buFont typeface="Century Gothic"/>
              <a:buNone/>
            </a:pPr>
            <a:r>
              <a:rPr lang="en-US" sz="5400" cap="small" err="1">
                <a:solidFill>
                  <a:srgbClr val="002780"/>
                </a:solidFill>
                <a:latin typeface="+mn-lt"/>
                <a:ea typeface="Century Gothic"/>
                <a:cs typeface="Century Gothic"/>
                <a:sym typeface="Century Gothic"/>
              </a:rPr>
              <a:t>Maestría</a:t>
            </a:r>
            <a:r>
              <a:rPr lang="en-US" sz="5400" cap="small">
                <a:solidFill>
                  <a:srgbClr val="002780"/>
                </a:solidFill>
                <a:latin typeface="+mn-lt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cap="small" err="1">
                <a:solidFill>
                  <a:srgbClr val="002780"/>
                </a:solidFill>
                <a:latin typeface="+mn-lt"/>
                <a:ea typeface="Century Gothic"/>
                <a:cs typeface="Century Gothic"/>
                <a:sym typeface="Century Gothic"/>
              </a:rPr>
              <a:t>en</a:t>
            </a:r>
            <a:r>
              <a:rPr lang="en-US" sz="5400" cap="small">
                <a:solidFill>
                  <a:srgbClr val="002780"/>
                </a:solidFill>
                <a:latin typeface="+mn-lt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cap="small" err="1">
                <a:solidFill>
                  <a:srgbClr val="002780"/>
                </a:solidFill>
                <a:latin typeface="+mn-lt"/>
                <a:ea typeface="Century Gothic"/>
                <a:cs typeface="Century Gothic"/>
                <a:sym typeface="Century Gothic"/>
              </a:rPr>
              <a:t>ciencias</a:t>
            </a:r>
            <a:r>
              <a:rPr lang="en-US" sz="5400" cap="small">
                <a:solidFill>
                  <a:srgbClr val="002780"/>
                </a:solidFill>
                <a:latin typeface="+mn-lt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5400" cap="small" err="1">
                <a:solidFill>
                  <a:srgbClr val="002780"/>
                </a:solidFill>
                <a:latin typeface="+mn-lt"/>
                <a:ea typeface="Century Gothic"/>
                <a:cs typeface="Century Gothic"/>
                <a:sym typeface="Century Gothic"/>
              </a:rPr>
              <a:t>los</a:t>
            </a:r>
            <a:r>
              <a:rPr lang="en-US" sz="5400" cap="small">
                <a:solidFill>
                  <a:srgbClr val="002780"/>
                </a:solidFill>
                <a:latin typeface="+mn-lt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cap="small" err="1">
                <a:solidFill>
                  <a:srgbClr val="002780"/>
                </a:solidFill>
                <a:latin typeface="+mn-lt"/>
                <a:ea typeface="Century Gothic"/>
                <a:cs typeface="Century Gothic"/>
                <a:sym typeface="Century Gothic"/>
              </a:rPr>
              <a:t>datos</a:t>
            </a:r>
            <a:br>
              <a:rPr lang="en-US" cap="small">
                <a:solidFill>
                  <a:srgbClr val="00278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800" b="1" cap="small">
                <a:solidFill>
                  <a:schemeClr val="accent1"/>
                </a:solidFill>
                <a:latin typeface="+mn-lt"/>
                <a:ea typeface="Century Gothic"/>
                <a:cs typeface="Century Gothic"/>
                <a:sym typeface="Century Gothic"/>
              </a:rPr>
              <a:t>Centro Universitario de </a:t>
            </a:r>
            <a:r>
              <a:rPr lang="en-US" sz="2800" b="1" cap="small" err="1">
                <a:solidFill>
                  <a:schemeClr val="accent1"/>
                </a:solidFill>
                <a:latin typeface="+mn-lt"/>
                <a:ea typeface="Century Gothic"/>
                <a:cs typeface="Century Gothic"/>
                <a:sym typeface="Century Gothic"/>
              </a:rPr>
              <a:t>Ciencias</a:t>
            </a:r>
            <a:r>
              <a:rPr lang="en-US" sz="2800" b="1" cap="small">
                <a:solidFill>
                  <a:schemeClr val="accent1"/>
                </a:solidFill>
                <a:latin typeface="+mn-lt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b="1" cap="small" err="1">
                <a:solidFill>
                  <a:schemeClr val="accent1"/>
                </a:solidFill>
                <a:latin typeface="+mn-lt"/>
                <a:ea typeface="Century Gothic"/>
                <a:cs typeface="Century Gothic"/>
                <a:sym typeface="Century Gothic"/>
              </a:rPr>
              <a:t>Económico-Administrativas</a:t>
            </a:r>
            <a:br>
              <a:rPr lang="en-US" sz="2800" cap="small">
                <a:solidFill>
                  <a:srgbClr val="002780"/>
                </a:solidFill>
                <a:latin typeface="+mn-lt"/>
                <a:ea typeface="Century Gothic"/>
                <a:cs typeface="Century Gothic"/>
                <a:sym typeface="Century Gothic"/>
              </a:rPr>
            </a:br>
            <a:r>
              <a:rPr lang="en-US" sz="2000" cap="small" err="1">
                <a:solidFill>
                  <a:srgbClr val="002780"/>
                </a:solidFill>
                <a:latin typeface="+mn-lt"/>
                <a:ea typeface="Century Gothic"/>
                <a:cs typeface="Century Gothic"/>
                <a:sym typeface="Century Gothic"/>
              </a:rPr>
              <a:t>periodo</a:t>
            </a:r>
            <a:r>
              <a:rPr lang="en-US" sz="2000" cap="small">
                <a:solidFill>
                  <a:srgbClr val="002780"/>
                </a:solidFill>
                <a:latin typeface="+mn-lt"/>
                <a:ea typeface="Century Gothic"/>
                <a:cs typeface="Century Gothic"/>
                <a:sym typeface="Century Gothic"/>
              </a:rPr>
              <a:t> 2024B</a:t>
            </a:r>
            <a:endParaRPr cap="small">
              <a:solidFill>
                <a:srgbClr val="002780"/>
              </a:solidFill>
              <a:latin typeface="+mn-lt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7643191" y="6310289"/>
            <a:ext cx="40551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i="1" cap="small">
                <a:solidFill>
                  <a:schemeClr val="accent1">
                    <a:lumMod val="50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Fecha _</a:t>
            </a:r>
            <a:r>
              <a:rPr lang="es-MX" i="1" u="sng" cap="small">
                <a:solidFill>
                  <a:schemeClr val="accent1">
                    <a:lumMod val="50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27</a:t>
            </a:r>
            <a:r>
              <a:rPr lang="es-MX" sz="1800" i="1" cap="small">
                <a:solidFill>
                  <a:schemeClr val="accent1">
                    <a:lumMod val="50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_ de _</a:t>
            </a:r>
            <a:r>
              <a:rPr lang="es-MX" sz="1800" i="1" u="sng" cap="small">
                <a:solidFill>
                  <a:schemeClr val="accent1">
                    <a:lumMod val="50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Agosto</a:t>
            </a:r>
            <a:r>
              <a:rPr lang="es-MX" sz="1800" i="1" cap="small">
                <a:solidFill>
                  <a:schemeClr val="accent1">
                    <a:lumMod val="50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_ del 2024</a:t>
            </a:r>
            <a:endParaRPr sz="1800" i="1" cap="small">
              <a:solidFill>
                <a:schemeClr val="accent1">
                  <a:lumMod val="50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371" y="213692"/>
            <a:ext cx="1976470" cy="758097"/>
          </a:xfrm>
          <a:prstGeom prst="rect">
            <a:avLst/>
          </a:prstGeom>
        </p:spPr>
      </p:pic>
      <p:sp>
        <p:nvSpPr>
          <p:cNvPr id="11" name="Google Shape;89;p13">
            <a:extLst>
              <a:ext uri="{FF2B5EF4-FFF2-40B4-BE49-F238E27FC236}">
                <a16:creationId xmlns:a16="http://schemas.microsoft.com/office/drawing/2014/main" id="{D49E8E55-B715-4C77-BD1C-FE7FBACD48A9}"/>
              </a:ext>
            </a:extLst>
          </p:cNvPr>
          <p:cNvSpPr txBox="1">
            <a:spLocks/>
          </p:cNvSpPr>
          <p:nvPr/>
        </p:nvSpPr>
        <p:spPr>
          <a:xfrm>
            <a:off x="1305740" y="3082015"/>
            <a:ext cx="9144000" cy="274200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ts val="2220"/>
            </a:pPr>
            <a:r>
              <a:rPr lang="es-ES" sz="2220" b="1" cap="small">
                <a:solidFill>
                  <a:schemeClr val="accent1"/>
                </a:solidFill>
                <a:latin typeface="Century Gothic" panose="020B0502020202020204" pitchFamily="34" charset="0"/>
                <a:sym typeface="Century Gothic"/>
              </a:rPr>
              <a:t>KINIL CERVERA EYDER URIEL</a:t>
            </a:r>
          </a:p>
          <a:p>
            <a:pPr>
              <a:lnSpc>
                <a:spcPct val="70000"/>
              </a:lnSpc>
              <a:spcBef>
                <a:spcPts val="0"/>
              </a:spcBef>
              <a:buClr>
                <a:schemeClr val="accent1"/>
              </a:buClr>
              <a:buSzPts val="2220"/>
            </a:pPr>
            <a:endParaRPr lang="es-ES">
              <a:latin typeface="Century Gothic" panose="020B0502020202020204" pitchFamily="34" charset="0"/>
            </a:endParaRPr>
          </a:p>
          <a:p>
            <a:pPr>
              <a:lnSpc>
                <a:spcPct val="70000"/>
              </a:lnSpc>
              <a:spcBef>
                <a:spcPts val="0"/>
              </a:spcBef>
              <a:buClr>
                <a:schemeClr val="accent1"/>
              </a:buClr>
              <a:buSzPts val="2220"/>
            </a:pPr>
            <a:r>
              <a:rPr lang="es-ES" sz="2220" b="1" cap="small">
                <a:latin typeface="Century Gothic" panose="020B0502020202020204" pitchFamily="34" charset="0"/>
                <a:sym typeface="Century Gothic"/>
              </a:rPr>
              <a:t>“Visualización de grandes bases de datos”</a:t>
            </a:r>
          </a:p>
          <a:p>
            <a:pPr>
              <a:lnSpc>
                <a:spcPct val="70000"/>
              </a:lnSpc>
              <a:spcBef>
                <a:spcPts val="0"/>
              </a:spcBef>
              <a:buClr>
                <a:schemeClr val="accent1"/>
              </a:buClr>
              <a:buSzPts val="2220"/>
            </a:pPr>
            <a:endParaRPr lang="es-ES" sz="2220" b="1" cap="small">
              <a:latin typeface="Century Gothic" panose="020B0502020202020204" pitchFamily="34" charset="0"/>
              <a:sym typeface="Century Gothic"/>
            </a:endParaRPr>
          </a:p>
          <a:p>
            <a:pPr>
              <a:lnSpc>
                <a:spcPct val="70000"/>
              </a:lnSpc>
              <a:spcBef>
                <a:spcPts val="0"/>
              </a:spcBef>
              <a:buClr>
                <a:schemeClr val="accent1"/>
              </a:buClr>
              <a:buSzPts val="2220"/>
            </a:pPr>
            <a:r>
              <a:rPr lang="es-ES" sz="2220" b="1" cap="small">
                <a:latin typeface="Century Gothic" panose="020B0502020202020204" pitchFamily="34" charset="0"/>
                <a:sym typeface="Century Gothic"/>
              </a:rPr>
              <a:t>Actividad 1</a:t>
            </a:r>
          </a:p>
          <a:p>
            <a:pPr>
              <a:lnSpc>
                <a:spcPct val="70000"/>
              </a:lnSpc>
              <a:spcBef>
                <a:spcPts val="0"/>
              </a:spcBef>
              <a:buClr>
                <a:schemeClr val="accent1"/>
              </a:buClr>
              <a:buSzPts val="2220"/>
            </a:pPr>
            <a:endParaRPr lang="es-ES" sz="1600">
              <a:latin typeface="Century Gothic" panose="020B0502020202020204" pitchFamily="34" charset="0"/>
            </a:endParaRPr>
          </a:p>
          <a:p>
            <a:pPr>
              <a:lnSpc>
                <a:spcPct val="70000"/>
              </a:lnSpc>
              <a:buClr>
                <a:srgbClr val="002780"/>
              </a:buClr>
              <a:buSzPts val="1480"/>
            </a:pPr>
            <a:r>
              <a:rPr lang="es-ES" b="1" i="1" cap="small" err="1">
                <a:solidFill>
                  <a:srgbClr val="002780"/>
                </a:solidFill>
                <a:latin typeface="Century Gothic" panose="020B0502020202020204" pitchFamily="34" charset="0"/>
                <a:sym typeface="Century Gothic"/>
              </a:rPr>
              <a:t>Frameworks</a:t>
            </a:r>
            <a:r>
              <a:rPr lang="es-ES" b="1" i="1" cap="small">
                <a:solidFill>
                  <a:srgbClr val="002780"/>
                </a:solidFill>
                <a:latin typeface="Century Gothic" panose="020B0502020202020204" pitchFamily="34" charset="0"/>
                <a:sym typeface="Century Gothic"/>
              </a:rPr>
              <a:t> en </a:t>
            </a:r>
            <a:r>
              <a:rPr lang="es-ES" b="1" i="1" cap="small" err="1">
                <a:solidFill>
                  <a:srgbClr val="002780"/>
                </a:solidFill>
                <a:latin typeface="Century Gothic" panose="020B0502020202020204" pitchFamily="34" charset="0"/>
                <a:sym typeface="Century Gothic"/>
              </a:rPr>
              <a:t>BigData</a:t>
            </a:r>
            <a:r>
              <a:rPr lang="es-ES" b="1" i="1" cap="small">
                <a:solidFill>
                  <a:srgbClr val="002780"/>
                </a:solidFill>
                <a:latin typeface="Century Gothic" panose="020B0502020202020204" pitchFamily="34" charset="0"/>
                <a:sym typeface="Century Gothic"/>
              </a:rPr>
              <a:t> “Apache Storm”</a:t>
            </a:r>
            <a:endParaRPr lang="es-ES" sz="2800">
              <a:latin typeface="Century Gothic" panose="020B0502020202020204" pitchFamily="34" charset="0"/>
            </a:endParaRPr>
          </a:p>
          <a:p>
            <a:pPr>
              <a:lnSpc>
                <a:spcPct val="70000"/>
              </a:lnSpc>
              <a:buClr>
                <a:srgbClr val="002780"/>
              </a:buClr>
              <a:buSzPts val="1295"/>
            </a:pPr>
            <a:endParaRPr lang="es-ES" sz="1850" cap="small">
              <a:solidFill>
                <a:srgbClr val="002780"/>
              </a:solidFill>
              <a:latin typeface="Century Gothic" panose="020B0502020202020204" pitchFamily="34" charset="0"/>
              <a:sym typeface="Century Gothic"/>
            </a:endParaRPr>
          </a:p>
        </p:txBody>
      </p:sp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E484A5EF-B51D-1364-B570-B35422976663}"/>
              </a:ext>
            </a:extLst>
          </p:cNvPr>
          <p:cNvSpPr txBox="1">
            <a:spLocks/>
          </p:cNvSpPr>
          <p:nvPr/>
        </p:nvSpPr>
        <p:spPr>
          <a:xfrm>
            <a:off x="937259" y="5191539"/>
            <a:ext cx="10515600" cy="117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MX" sz="1800">
              <a:solidFill>
                <a:srgbClr val="000000"/>
              </a:solidFill>
              <a:latin typeface="Arial" panose="020B0604020202020204" pitchFamily="34" charset="0"/>
              <a:cs typeface="Calibri" panose="020F0502020204030204" pitchFamily="34" charset="0"/>
            </a:endParaRPr>
          </a:p>
          <a:p>
            <a:r>
              <a:rPr lang="es-MX" sz="1800">
                <a:solidFill>
                  <a:srgbClr val="000000"/>
                </a:solidFill>
                <a:latin typeface="Arial" panose="020B0604020202020204" pitchFamily="34" charset="0"/>
                <a:cs typeface="Calibri" panose="020F0502020204030204" pitchFamily="34" charset="0"/>
              </a:rPr>
              <a:t>Datos de contacto: 3313436616</a:t>
            </a:r>
          </a:p>
          <a:p>
            <a:r>
              <a:rPr lang="es-MX" sz="1800">
                <a:solidFill>
                  <a:srgbClr val="000000"/>
                </a:solidFill>
                <a:latin typeface="Arial" panose="020B0604020202020204" pitchFamily="34" charset="0"/>
                <a:cs typeface="Calibri" panose="020F0502020204030204" pitchFamily="34" charset="0"/>
              </a:rPr>
              <a:t>Correo electrónico: Eyder.Kinil@alumno.udg.mx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A6601EA-6EA4-92BB-7196-A01B6E896F8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35"/>
          <a:stretch/>
        </p:blipFill>
        <p:spPr>
          <a:xfrm>
            <a:off x="548639" y="183181"/>
            <a:ext cx="2930400" cy="70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758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/>
        </p:nvSpPr>
        <p:spPr>
          <a:xfrm>
            <a:off x="7643191" y="6310289"/>
            <a:ext cx="40551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1" cap="small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684" y="6182398"/>
            <a:ext cx="1761393" cy="675602"/>
          </a:xfrm>
          <a:prstGeom prst="rect">
            <a:avLst/>
          </a:prstGeom>
        </p:spPr>
      </p:pic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A584DE31-4888-4B79-83EC-E10912947344}"/>
              </a:ext>
            </a:extLst>
          </p:cNvPr>
          <p:cNvSpPr txBox="1">
            <a:spLocks/>
          </p:cNvSpPr>
          <p:nvPr/>
        </p:nvSpPr>
        <p:spPr>
          <a:xfrm>
            <a:off x="707780" y="1383029"/>
            <a:ext cx="10515600" cy="4828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1800">
                <a:solidFill>
                  <a:srgbClr val="404040"/>
                </a:solidFill>
                <a:latin typeface="roboto" panose="02000000000000000000" pitchFamily="2" charset="0"/>
              </a:rPr>
              <a:t>Apache Storm es un open-</a:t>
            </a:r>
            <a:r>
              <a:rPr lang="es-MX" sz="1800" err="1">
                <a:solidFill>
                  <a:srgbClr val="404040"/>
                </a:solidFill>
                <a:latin typeface="roboto" panose="02000000000000000000" pitchFamily="2" charset="0"/>
              </a:rPr>
              <a:t>source</a:t>
            </a:r>
            <a:r>
              <a:rPr lang="es-MX" sz="1800">
                <a:solidFill>
                  <a:srgbClr val="404040"/>
                </a:solidFill>
                <a:latin typeface="roboto" panose="02000000000000000000" pitchFamily="2" charset="0"/>
              </a:rPr>
              <a:t> para el procesamiento de flujo de datos en tiempo real. El sistema es flexible, con procesamiento confiable, ampliamente utilizado en redes sociales, online </a:t>
            </a:r>
            <a:r>
              <a:rPr lang="es-MX" sz="1800" err="1">
                <a:solidFill>
                  <a:srgbClr val="404040"/>
                </a:solidFill>
                <a:latin typeface="roboto" panose="02000000000000000000" pitchFamily="2" charset="0"/>
              </a:rPr>
              <a:t>gaming</a:t>
            </a:r>
            <a:r>
              <a:rPr lang="es-MX" sz="1800">
                <a:solidFill>
                  <a:srgbClr val="404040"/>
                </a:solidFill>
                <a:latin typeface="roboto" panose="02000000000000000000" pitchFamily="2" charset="0"/>
              </a:rPr>
              <a:t> y real time </a:t>
            </a:r>
            <a:r>
              <a:rPr lang="es-MX" sz="1800" err="1">
                <a:solidFill>
                  <a:srgbClr val="404040"/>
                </a:solidFill>
                <a:latin typeface="roboto" panose="02000000000000000000" pitchFamily="2" charset="0"/>
              </a:rPr>
              <a:t>analytics</a:t>
            </a:r>
            <a:r>
              <a:rPr lang="es-MX" sz="1800">
                <a:solidFill>
                  <a:srgbClr val="404040"/>
                </a:solidFill>
                <a:latin typeface="roboto" panose="02000000000000000000" pitchFamily="2" charset="0"/>
              </a:rPr>
              <a:t>. Es multilenguaje, con una latencia baja “milisegundos”.</a:t>
            </a:r>
          </a:p>
          <a:p>
            <a:pPr algn="l"/>
            <a:endParaRPr lang="es-MX" sz="1800">
              <a:solidFill>
                <a:srgbClr val="000000"/>
              </a:solidFill>
              <a:latin typeface="Arial" panose="020B0604020202020204" pitchFamily="34" charset="0"/>
              <a:ea typeface="Century Gothic" panose="020B0502020202020204" pitchFamily="34" charset="0"/>
              <a:cs typeface="Arial" panose="020B0604020202020204" pitchFamily="34" charset="0"/>
            </a:endParaRPr>
          </a:p>
          <a:p>
            <a:pPr algn="l"/>
            <a:endParaRPr lang="es-MX" sz="1800">
              <a:solidFill>
                <a:srgbClr val="000000"/>
              </a:solidFill>
              <a:latin typeface="Arial" panose="020B0604020202020204" pitchFamily="34" charset="0"/>
              <a:ea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097F100C-EB67-43E8-ADE3-03F346F57958}"/>
              </a:ext>
            </a:extLst>
          </p:cNvPr>
          <p:cNvSpPr txBox="1">
            <a:spLocks/>
          </p:cNvSpPr>
          <p:nvPr/>
        </p:nvSpPr>
        <p:spPr>
          <a:xfrm>
            <a:off x="87923" y="-237282"/>
            <a:ext cx="1162508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cap="small">
                <a:solidFill>
                  <a:srgbClr val="002780"/>
                </a:solidFill>
                <a:latin typeface="+mn-lt"/>
              </a:rPr>
              <a:t>Apache Storm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1FD6564-4E68-449C-974F-822EC2778D5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35"/>
          <a:stretch/>
        </p:blipFill>
        <p:spPr>
          <a:xfrm>
            <a:off x="87923" y="6211299"/>
            <a:ext cx="2580521" cy="617799"/>
          </a:xfrm>
          <a:prstGeom prst="rect">
            <a:avLst/>
          </a:prstGeom>
        </p:spPr>
      </p:pic>
      <p:pic>
        <p:nvPicPr>
          <p:cNvPr id="4" name="Picture 2" descr="Apache Storm - Wikipedia">
            <a:extLst>
              <a:ext uri="{FF2B5EF4-FFF2-40B4-BE49-F238E27FC236}">
                <a16:creationId xmlns:a16="http://schemas.microsoft.com/office/drawing/2014/main" id="{874372A2-B503-493A-4D64-48A46670D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0192" y="361661"/>
            <a:ext cx="2499360" cy="834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Apache Storm Architecture Diagram">
            <a:extLst>
              <a:ext uri="{FF2B5EF4-FFF2-40B4-BE49-F238E27FC236}">
                <a16:creationId xmlns:a16="http://schemas.microsoft.com/office/drawing/2014/main" id="{88538223-D2F4-D397-0BF5-5611AD72A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25" y="2325809"/>
            <a:ext cx="5039999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pache Storm topology diagram">
            <a:extLst>
              <a:ext uri="{FF2B5EF4-FFF2-40B4-BE49-F238E27FC236}">
                <a16:creationId xmlns:a16="http://schemas.microsoft.com/office/drawing/2014/main" id="{DF52492C-15DC-B6B6-36E9-410B78A8E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381" y="2325809"/>
            <a:ext cx="5039999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702CC11C-B87C-2BE8-4373-58D09E350904}"/>
              </a:ext>
            </a:extLst>
          </p:cNvPr>
          <p:cNvSpPr txBox="1"/>
          <p:nvPr/>
        </p:nvSpPr>
        <p:spPr>
          <a:xfrm>
            <a:off x="898902" y="4844712"/>
            <a:ext cx="10394196" cy="1474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14400">
              <a:lnSpc>
                <a:spcPct val="90000"/>
              </a:lnSpc>
              <a:spcBef>
                <a:spcPts val="1000"/>
              </a:spcBef>
            </a:pPr>
            <a:r>
              <a:rPr lang="es-MX">
                <a:solidFill>
                  <a:srgbClr val="404040"/>
                </a:solidFill>
                <a:latin typeface="roboto" panose="02000000000000000000" pitchFamily="2" charset="0"/>
              </a:rPr>
              <a:t>Apache Storm Use cases: </a:t>
            </a:r>
          </a:p>
          <a:p>
            <a:pPr marL="285750" indent="-285750" algn="just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MX">
                <a:solidFill>
                  <a:srgbClr val="404040"/>
                </a:solidFill>
                <a:latin typeface="roboto" panose="02000000000000000000" pitchFamily="2" charset="0"/>
              </a:rPr>
              <a:t>Spotify: </a:t>
            </a:r>
            <a:r>
              <a:rPr lang="es-MX" err="1">
                <a:solidFill>
                  <a:srgbClr val="404040"/>
                </a:solidFill>
                <a:latin typeface="roboto" panose="02000000000000000000" pitchFamily="2" charset="0"/>
              </a:rPr>
              <a:t>monitoring</a:t>
            </a:r>
            <a:r>
              <a:rPr lang="es-MX">
                <a:solidFill>
                  <a:srgbClr val="404040"/>
                </a:solidFill>
                <a:latin typeface="roboto" panose="02000000000000000000" pitchFamily="2" charset="0"/>
              </a:rPr>
              <a:t>, </a:t>
            </a:r>
            <a:r>
              <a:rPr lang="es-MX" err="1">
                <a:solidFill>
                  <a:srgbClr val="404040"/>
                </a:solidFill>
                <a:latin typeface="roboto" panose="02000000000000000000" pitchFamily="2" charset="0"/>
              </a:rPr>
              <a:t>analytics</a:t>
            </a:r>
            <a:r>
              <a:rPr lang="es-MX">
                <a:solidFill>
                  <a:srgbClr val="404040"/>
                </a:solidFill>
                <a:latin typeface="roboto" panose="02000000000000000000" pitchFamily="2" charset="0"/>
              </a:rPr>
              <a:t>, </a:t>
            </a:r>
            <a:r>
              <a:rPr lang="es-MX" err="1">
                <a:solidFill>
                  <a:srgbClr val="404040"/>
                </a:solidFill>
                <a:latin typeface="roboto" panose="02000000000000000000" pitchFamily="2" charset="0"/>
              </a:rPr>
              <a:t>recommedation</a:t>
            </a:r>
            <a:r>
              <a:rPr lang="es-MX">
                <a:solidFill>
                  <a:srgbClr val="404040"/>
                </a:solidFill>
                <a:latin typeface="roboto" panose="02000000000000000000" pitchFamily="2" charset="0"/>
              </a:rPr>
              <a:t> </a:t>
            </a:r>
            <a:r>
              <a:rPr lang="es-MX" err="1">
                <a:solidFill>
                  <a:srgbClr val="404040"/>
                </a:solidFill>
                <a:latin typeface="roboto" panose="02000000000000000000" pitchFamily="2" charset="0"/>
              </a:rPr>
              <a:t>systems</a:t>
            </a:r>
            <a:r>
              <a:rPr lang="es-MX">
                <a:solidFill>
                  <a:srgbClr val="404040"/>
                </a:solidFill>
                <a:latin typeface="roboto" panose="02000000000000000000" pitchFamily="2" charset="0"/>
              </a:rPr>
              <a:t> and targeting. Con </a:t>
            </a:r>
            <a:r>
              <a:rPr lang="es-MX" err="1">
                <a:solidFill>
                  <a:srgbClr val="404040"/>
                </a:solidFill>
                <a:latin typeface="roboto" panose="02000000000000000000" pitchFamily="2" charset="0"/>
              </a:rPr>
              <a:t>Kafta</a:t>
            </a:r>
            <a:r>
              <a:rPr lang="es-MX">
                <a:solidFill>
                  <a:srgbClr val="404040"/>
                </a:solidFill>
                <a:latin typeface="roboto" panose="02000000000000000000" pitchFamily="2" charset="0"/>
              </a:rPr>
              <a:t> &amp; </a:t>
            </a:r>
            <a:r>
              <a:rPr lang="es-MX" err="1">
                <a:solidFill>
                  <a:srgbClr val="404040"/>
                </a:solidFill>
                <a:latin typeface="roboto" panose="02000000000000000000" pitchFamily="2" charset="0"/>
              </a:rPr>
              <a:t>Cassandra</a:t>
            </a:r>
            <a:r>
              <a:rPr lang="es-MX">
                <a:solidFill>
                  <a:srgbClr val="404040"/>
                </a:solidFill>
                <a:latin typeface="roboto" panose="02000000000000000000" pitchFamily="2" charset="0"/>
              </a:rPr>
              <a:t>.</a:t>
            </a:r>
          </a:p>
          <a:p>
            <a:pPr marL="285750" indent="-285750" algn="just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MX">
                <a:solidFill>
                  <a:srgbClr val="404040"/>
                </a:solidFill>
                <a:latin typeface="roboto" panose="02000000000000000000" pitchFamily="2" charset="0"/>
              </a:rPr>
              <a:t>Twitter:  real time </a:t>
            </a:r>
            <a:r>
              <a:rPr lang="es-MX" err="1">
                <a:solidFill>
                  <a:srgbClr val="404040"/>
                </a:solidFill>
                <a:latin typeface="roboto" panose="02000000000000000000" pitchFamily="2" charset="0"/>
              </a:rPr>
              <a:t>analytics</a:t>
            </a:r>
            <a:r>
              <a:rPr lang="es-MX">
                <a:solidFill>
                  <a:srgbClr val="404040"/>
                </a:solidFill>
                <a:latin typeface="roboto" panose="02000000000000000000" pitchFamily="2" charset="0"/>
              </a:rPr>
              <a:t>, </a:t>
            </a:r>
            <a:r>
              <a:rPr lang="es-MX" err="1">
                <a:solidFill>
                  <a:srgbClr val="404040"/>
                </a:solidFill>
                <a:latin typeface="roboto" panose="02000000000000000000" pitchFamily="2" charset="0"/>
              </a:rPr>
              <a:t>revenue</a:t>
            </a:r>
            <a:r>
              <a:rPr lang="es-MX">
                <a:solidFill>
                  <a:srgbClr val="404040"/>
                </a:solidFill>
                <a:latin typeface="roboto" panose="02000000000000000000" pitchFamily="2" charset="0"/>
              </a:rPr>
              <a:t> </a:t>
            </a:r>
            <a:r>
              <a:rPr lang="es-MX" err="1">
                <a:solidFill>
                  <a:srgbClr val="404040"/>
                </a:solidFill>
                <a:latin typeface="roboto" panose="02000000000000000000" pitchFamily="2" charset="0"/>
              </a:rPr>
              <a:t>optimization</a:t>
            </a:r>
            <a:r>
              <a:rPr lang="es-MX">
                <a:solidFill>
                  <a:srgbClr val="404040"/>
                </a:solidFill>
                <a:latin typeface="roboto" panose="02000000000000000000" pitchFamily="2" charset="0"/>
              </a:rPr>
              <a:t>, Discovery and </a:t>
            </a:r>
            <a:r>
              <a:rPr lang="es-MX" err="1">
                <a:solidFill>
                  <a:srgbClr val="404040"/>
                </a:solidFill>
                <a:latin typeface="roboto" panose="02000000000000000000" pitchFamily="2" charset="0"/>
              </a:rPr>
              <a:t>personalization</a:t>
            </a:r>
            <a:r>
              <a:rPr lang="es-MX">
                <a:solidFill>
                  <a:srgbClr val="404040"/>
                </a:solidFill>
                <a:latin typeface="roboto" panose="02000000000000000000" pitchFamily="2" charset="0"/>
              </a:rPr>
              <a:t>.</a:t>
            </a:r>
          </a:p>
          <a:p>
            <a:pPr marL="285750" indent="-285750" algn="just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MX" err="1">
                <a:solidFill>
                  <a:srgbClr val="404040"/>
                </a:solidFill>
                <a:latin typeface="roboto" panose="02000000000000000000" pitchFamily="2" charset="0"/>
              </a:rPr>
              <a:t>WebMD</a:t>
            </a:r>
            <a:r>
              <a:rPr lang="es-MX">
                <a:solidFill>
                  <a:srgbClr val="404040"/>
                </a:solidFill>
                <a:latin typeface="roboto" panose="02000000000000000000" pitchFamily="2" charset="0"/>
              </a:rPr>
              <a:t>: </a:t>
            </a:r>
            <a:r>
              <a:rPr lang="es-MX" err="1">
                <a:solidFill>
                  <a:srgbClr val="404040"/>
                </a:solidFill>
                <a:latin typeface="roboto" panose="02000000000000000000" pitchFamily="2" charset="0"/>
              </a:rPr>
              <a:t>applies</a:t>
            </a:r>
            <a:r>
              <a:rPr lang="es-MX">
                <a:solidFill>
                  <a:srgbClr val="404040"/>
                </a:solidFill>
                <a:latin typeface="roboto" panose="02000000000000000000" pitchFamily="2" charset="0"/>
              </a:rPr>
              <a:t> in a </a:t>
            </a:r>
            <a:r>
              <a:rPr lang="es-MX" err="1">
                <a:solidFill>
                  <a:srgbClr val="404040"/>
                </a:solidFill>
                <a:latin typeface="roboto" panose="02000000000000000000" pitchFamily="2" charset="0"/>
              </a:rPr>
              <a:t>mobile</a:t>
            </a:r>
            <a:r>
              <a:rPr lang="es-MX">
                <a:solidFill>
                  <a:srgbClr val="404040"/>
                </a:solidFill>
                <a:latin typeface="roboto" panose="02000000000000000000" pitchFamily="2" charset="0"/>
              </a:rPr>
              <a:t> </a:t>
            </a:r>
            <a:r>
              <a:rPr lang="es-MX" err="1">
                <a:solidFill>
                  <a:srgbClr val="404040"/>
                </a:solidFill>
                <a:latin typeface="roboto" panose="02000000000000000000" pitchFamily="2" charset="0"/>
              </a:rPr>
              <a:t>enviroment</a:t>
            </a:r>
            <a:r>
              <a:rPr lang="es-MX">
                <a:solidFill>
                  <a:srgbClr val="404040"/>
                </a:solidFill>
                <a:latin typeface="roboto" panose="02000000000000000000" pitchFamily="2" charset="0"/>
              </a:rPr>
              <a:t> </a:t>
            </a:r>
            <a:r>
              <a:rPr lang="es-MX" err="1">
                <a:solidFill>
                  <a:srgbClr val="404040"/>
                </a:solidFill>
                <a:latin typeface="roboto" panose="02000000000000000000" pitchFamily="2" charset="0"/>
              </a:rPr>
              <a:t>for</a:t>
            </a:r>
            <a:r>
              <a:rPr lang="es-MX">
                <a:solidFill>
                  <a:srgbClr val="404040"/>
                </a:solidFill>
                <a:latin typeface="roboto" panose="02000000000000000000" pitchFamily="2" charset="0"/>
              </a:rPr>
              <a:t> NLP (Natural </a:t>
            </a:r>
            <a:r>
              <a:rPr lang="es-MX" err="1">
                <a:solidFill>
                  <a:srgbClr val="404040"/>
                </a:solidFill>
                <a:latin typeface="roboto" panose="02000000000000000000" pitchFamily="2" charset="0"/>
              </a:rPr>
              <a:t>language</a:t>
            </a:r>
            <a:r>
              <a:rPr lang="es-MX">
                <a:solidFill>
                  <a:srgbClr val="404040"/>
                </a:solidFill>
                <a:latin typeface="roboto" panose="02000000000000000000" pitchFamily="2" charset="0"/>
              </a:rPr>
              <a:t> </a:t>
            </a:r>
            <a:r>
              <a:rPr lang="es-MX" err="1">
                <a:solidFill>
                  <a:srgbClr val="404040"/>
                </a:solidFill>
                <a:latin typeface="roboto" panose="02000000000000000000" pitchFamily="2" charset="0"/>
              </a:rPr>
              <a:t>procesing</a:t>
            </a:r>
            <a:r>
              <a:rPr lang="es-MX">
                <a:solidFill>
                  <a:srgbClr val="404040"/>
                </a:solidFill>
                <a:latin typeface="roboto" panose="02000000000000000000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09535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/>
        </p:nvSpPr>
        <p:spPr>
          <a:xfrm>
            <a:off x="7643191" y="6310289"/>
            <a:ext cx="40551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1" cap="small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684" y="6182398"/>
            <a:ext cx="1761393" cy="675602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097F100C-EB67-43E8-ADE3-03F346F57958}"/>
              </a:ext>
            </a:extLst>
          </p:cNvPr>
          <p:cNvSpPr txBox="1">
            <a:spLocks/>
          </p:cNvSpPr>
          <p:nvPr/>
        </p:nvSpPr>
        <p:spPr>
          <a:xfrm>
            <a:off x="87923" y="-237282"/>
            <a:ext cx="1162508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cap="small">
                <a:solidFill>
                  <a:srgbClr val="002780"/>
                </a:solidFill>
                <a:latin typeface="+mn-lt"/>
              </a:rPr>
              <a:t>Apache Storm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1FD6564-4E68-449C-974F-822EC2778D5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35"/>
          <a:stretch/>
        </p:blipFill>
        <p:spPr>
          <a:xfrm>
            <a:off x="87923" y="6211299"/>
            <a:ext cx="2580521" cy="617799"/>
          </a:xfrm>
          <a:prstGeom prst="rect">
            <a:avLst/>
          </a:prstGeom>
        </p:spPr>
      </p:pic>
      <p:pic>
        <p:nvPicPr>
          <p:cNvPr id="2" name="Picture 2" descr="Apache Storm - Wikipedia">
            <a:extLst>
              <a:ext uri="{FF2B5EF4-FFF2-40B4-BE49-F238E27FC236}">
                <a16:creationId xmlns:a16="http://schemas.microsoft.com/office/drawing/2014/main" id="{7E6B61DA-4C75-2A3D-B441-5029CB9AD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0192" y="361661"/>
            <a:ext cx="2499360" cy="834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B4A458B3-5FE9-0CE4-3996-F2C2C9F014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11651"/>
              </p:ext>
            </p:extLst>
          </p:nvPr>
        </p:nvGraphicFramePr>
        <p:xfrm>
          <a:off x="908050" y="2381078"/>
          <a:ext cx="10512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6000">
                  <a:extLst>
                    <a:ext uri="{9D8B030D-6E8A-4147-A177-3AD203B41FA5}">
                      <a16:colId xmlns:a16="http://schemas.microsoft.com/office/drawing/2014/main" val="639123704"/>
                    </a:ext>
                  </a:extLst>
                </a:gridCol>
                <a:gridCol w="5256000">
                  <a:extLst>
                    <a:ext uri="{9D8B030D-6E8A-4147-A177-3AD203B41FA5}">
                      <a16:colId xmlns:a16="http://schemas.microsoft.com/office/drawing/2014/main" val="37800340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Ventajas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Desventajas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767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600"/>
                        <a:t>Procesamiento en tiempo real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/>
                        <a:t>Complejidad de configuración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550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600"/>
                        <a:t>Escalabilidad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/>
                        <a:t>Consumo de recursos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937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600"/>
                        <a:t>Tolerancia a fallos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/>
                        <a:t>Curva de aprendizaje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070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600"/>
                        <a:t>Flexibilidad en modelo de datos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/>
                        <a:t>Limitaciones en procesamiento de estados complejos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580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600"/>
                        <a:t>Bajo tiempo de latencia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/>
                        <a:t>No </a:t>
                      </a:r>
                      <a:r>
                        <a:rPr lang="es-MX" sz="1600" err="1"/>
                        <a:t>framework-level</a:t>
                      </a:r>
                      <a:r>
                        <a:rPr lang="es-MX" sz="1600"/>
                        <a:t> </a:t>
                      </a:r>
                      <a:r>
                        <a:rPr lang="es-MX" sz="1600" err="1"/>
                        <a:t>support</a:t>
                      </a:r>
                      <a:r>
                        <a:rPr lang="es-MX" sz="1600"/>
                        <a:t> (Desarrollo de comunidad)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54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600"/>
                        <a:t>Asequibilidad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900792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A574428E-0547-6DDC-D682-2E0AC2ADC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810" y="5110901"/>
            <a:ext cx="3228975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40523B20-62C5-A942-8B99-C0859AA29006}"/>
              </a:ext>
            </a:extLst>
          </p:cNvPr>
          <p:cNvSpPr txBox="1"/>
          <p:nvPr/>
        </p:nvSpPr>
        <p:spPr>
          <a:xfrm>
            <a:off x="898902" y="1239870"/>
            <a:ext cx="10394196" cy="968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14400">
              <a:lnSpc>
                <a:spcPct val="90000"/>
              </a:lnSpc>
              <a:spcBef>
                <a:spcPts val="1000"/>
              </a:spcBef>
            </a:pPr>
            <a:r>
              <a:rPr lang="es-MX">
                <a:solidFill>
                  <a:srgbClr val="404040"/>
                </a:solidFill>
                <a:latin typeface="roboto" panose="02000000000000000000" pitchFamily="2" charset="0"/>
              </a:rPr>
              <a:t>Apache Storm Use cases: </a:t>
            </a:r>
          </a:p>
          <a:p>
            <a:pPr marL="285750" indent="-285750" algn="just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MX">
                <a:solidFill>
                  <a:srgbClr val="404040"/>
                </a:solidFill>
                <a:latin typeface="roboto" panose="02000000000000000000" pitchFamily="2" charset="0"/>
              </a:rPr>
              <a:t>Detección de fraudes en tarjetas de crédito, patrones de análisis en inversiones bancarias, precios dinámicos en tiendas </a:t>
            </a:r>
            <a:r>
              <a:rPr lang="es-MX" err="1">
                <a:solidFill>
                  <a:srgbClr val="404040"/>
                </a:solidFill>
                <a:latin typeface="roboto" panose="02000000000000000000" pitchFamily="2" charset="0"/>
              </a:rPr>
              <a:t>retail</a:t>
            </a:r>
            <a:r>
              <a:rPr lang="es-MX">
                <a:solidFill>
                  <a:srgbClr val="404040"/>
                </a:solidFill>
                <a:latin typeface="roboto" panose="02000000000000000000" pitchFamily="2" charset="0"/>
              </a:rPr>
              <a:t>, datos de tráfico en transportes, etc.</a:t>
            </a:r>
          </a:p>
        </p:txBody>
      </p:sp>
    </p:spTree>
    <p:extLst>
      <p:ext uri="{BB962C8B-B14F-4D97-AF65-F5344CB8AC3E}">
        <p14:creationId xmlns:p14="http://schemas.microsoft.com/office/powerpoint/2010/main" val="3932077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/>
        </p:nvSpPr>
        <p:spPr>
          <a:xfrm>
            <a:off x="7643191" y="6310289"/>
            <a:ext cx="40551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1" cap="small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684" y="6094114"/>
            <a:ext cx="1761393" cy="675602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097F100C-EB67-43E8-ADE3-03F346F57958}"/>
              </a:ext>
            </a:extLst>
          </p:cNvPr>
          <p:cNvSpPr txBox="1">
            <a:spLocks/>
          </p:cNvSpPr>
          <p:nvPr/>
        </p:nvSpPr>
        <p:spPr>
          <a:xfrm>
            <a:off x="87923" y="-237282"/>
            <a:ext cx="1162508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cap="small">
                <a:solidFill>
                  <a:srgbClr val="002780"/>
                </a:solidFill>
                <a:latin typeface="+mn-lt"/>
              </a:rPr>
              <a:t>REFERENCIAS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1FD6564-4E68-449C-974F-822EC2778D5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35"/>
          <a:stretch/>
        </p:blipFill>
        <p:spPr>
          <a:xfrm>
            <a:off x="87923" y="6123015"/>
            <a:ext cx="2580521" cy="617799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E45013E3-5950-507A-E417-F4694D2F93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83233" y="4947050"/>
            <a:ext cx="906205" cy="822251"/>
          </a:xfrm>
          <a:prstGeom prst="rect">
            <a:avLst/>
          </a:prstGeom>
        </p:spPr>
      </p:pic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F70A1101-2F13-9A13-C344-A3FFDB74B307}"/>
              </a:ext>
            </a:extLst>
          </p:cNvPr>
          <p:cNvSpPr txBox="1">
            <a:spLocks/>
          </p:cNvSpPr>
          <p:nvPr/>
        </p:nvSpPr>
        <p:spPr>
          <a:xfrm>
            <a:off x="858715" y="1413094"/>
            <a:ext cx="10515600" cy="5127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MX" altLang="es-MX" sz="1800">
                <a:solidFill>
                  <a:srgbClr val="000000"/>
                </a:solidFill>
                <a:cs typeface="Calibri" panose="020F0502020204030204" pitchFamily="34" charset="0"/>
              </a:rPr>
              <a:t>Apache Storm (</a:t>
            </a:r>
            <a:r>
              <a:rPr lang="es-MX" altLang="es-MX" sz="1800" err="1">
                <a:solidFill>
                  <a:srgbClr val="000000"/>
                </a:solidFill>
                <a:cs typeface="Calibri" panose="020F0502020204030204" pitchFamily="34" charset="0"/>
              </a:rPr>
              <a:t>Ago</a:t>
            </a:r>
            <a:r>
              <a:rPr lang="es-MX" altLang="es-MX" sz="1800">
                <a:solidFill>
                  <a:srgbClr val="000000"/>
                </a:solidFill>
                <a:cs typeface="Calibri" panose="020F0502020204030204" pitchFamily="34" charset="0"/>
              </a:rPr>
              <a:t> 2024), Apache Storm: </a:t>
            </a:r>
            <a:r>
              <a:rPr lang="es-MX" altLang="es-MX" sz="1800" err="1">
                <a:solidFill>
                  <a:srgbClr val="000000"/>
                </a:solidFill>
                <a:cs typeface="Calibri" panose="020F0502020204030204" pitchFamily="34" charset="0"/>
              </a:rPr>
              <a:t>Why</a:t>
            </a:r>
            <a:r>
              <a:rPr lang="es-MX" altLang="es-MX" sz="1800">
                <a:solidFill>
                  <a:srgbClr val="000000"/>
                </a:solidFill>
                <a:cs typeface="Calibri" panose="020F0502020204030204" pitchFamily="34" charset="0"/>
              </a:rPr>
              <a:t> use Apache Storm? </a:t>
            </a:r>
            <a:r>
              <a:rPr lang="es-MX" altLang="es-MX" sz="1800">
                <a:solidFill>
                  <a:srgbClr val="000000"/>
                </a:solidFill>
                <a:cs typeface="Calibri" panose="020F0502020204030204" pitchFamily="34" charset="0"/>
                <a:hlinkClick r:id="rId6"/>
              </a:rPr>
              <a:t>https://storm.apache.org/</a:t>
            </a:r>
            <a:endParaRPr lang="es-MX" altLang="es-MX" sz="180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MX" altLang="es-MX" sz="1800" err="1">
                <a:solidFill>
                  <a:srgbClr val="000000"/>
                </a:solidFill>
                <a:cs typeface="Calibri" panose="020F0502020204030204" pitchFamily="34" charset="0"/>
              </a:rPr>
              <a:t>PhoenixNAP</a:t>
            </a:r>
            <a:r>
              <a:rPr lang="es-MX" altLang="es-MX" sz="1800">
                <a:solidFill>
                  <a:srgbClr val="000000"/>
                </a:solidFill>
                <a:cs typeface="Calibri" panose="020F0502020204030204" pitchFamily="34" charset="0"/>
              </a:rPr>
              <a:t> (May 2022), </a:t>
            </a:r>
            <a:r>
              <a:rPr lang="es-MX" altLang="es-MX" sz="1800" err="1">
                <a:solidFill>
                  <a:srgbClr val="000000"/>
                </a:solidFill>
                <a:cs typeface="Calibri" panose="020F0502020204030204" pitchFamily="34" charset="0"/>
              </a:rPr>
              <a:t>An</a:t>
            </a:r>
            <a:r>
              <a:rPr lang="es-MX" altLang="es-MX" sz="1800">
                <a:solidFill>
                  <a:srgbClr val="000000"/>
                </a:solidFill>
                <a:cs typeface="Calibri" panose="020F0502020204030204" pitchFamily="34" charset="0"/>
              </a:rPr>
              <a:t> </a:t>
            </a:r>
            <a:r>
              <a:rPr lang="es-MX" altLang="es-MX" sz="1800" err="1">
                <a:solidFill>
                  <a:srgbClr val="000000"/>
                </a:solidFill>
                <a:cs typeface="Calibri" panose="020F0502020204030204" pitchFamily="34" charset="0"/>
              </a:rPr>
              <a:t>introduction</a:t>
            </a:r>
            <a:r>
              <a:rPr lang="es-MX" altLang="es-MX" sz="1800">
                <a:solidFill>
                  <a:srgbClr val="000000"/>
                </a:solidFill>
                <a:cs typeface="Calibri" panose="020F0502020204030204" pitchFamily="34" charset="0"/>
              </a:rPr>
              <a:t> </a:t>
            </a:r>
            <a:r>
              <a:rPr lang="es-MX" altLang="es-MX" sz="1800" err="1">
                <a:solidFill>
                  <a:srgbClr val="000000"/>
                </a:solidFill>
                <a:cs typeface="Calibri" panose="020F0502020204030204" pitchFamily="34" charset="0"/>
              </a:rPr>
              <a:t>to</a:t>
            </a:r>
            <a:r>
              <a:rPr lang="es-MX" altLang="es-MX" sz="1800">
                <a:solidFill>
                  <a:srgbClr val="000000"/>
                </a:solidFill>
                <a:cs typeface="Calibri" panose="020F0502020204030204" pitchFamily="34" charset="0"/>
              </a:rPr>
              <a:t> Apache Storm </a:t>
            </a:r>
            <a:r>
              <a:rPr lang="es-MX" altLang="es-MX" sz="1800">
                <a:solidFill>
                  <a:srgbClr val="000000"/>
                </a:solidFill>
                <a:cs typeface="Calibri" panose="020F0502020204030204" pitchFamily="34" charset="0"/>
                <a:hlinkClick r:id="rId7"/>
              </a:rPr>
              <a:t>https://phoenixnap.com/kb/apache-storm</a:t>
            </a:r>
            <a:endParaRPr lang="es-MX" altLang="es-MX" sz="180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MX" altLang="es-MX" sz="1800" err="1">
                <a:solidFill>
                  <a:srgbClr val="000000"/>
                </a:solidFill>
                <a:cs typeface="Calibri" panose="020F0502020204030204" pitchFamily="34" charset="0"/>
              </a:rPr>
              <a:t>DataScientest</a:t>
            </a:r>
            <a:r>
              <a:rPr lang="es-MX" altLang="es-MX" sz="1800">
                <a:solidFill>
                  <a:srgbClr val="000000"/>
                </a:solidFill>
                <a:cs typeface="Calibri" panose="020F0502020204030204" pitchFamily="34" charset="0"/>
              </a:rPr>
              <a:t> (Dic 2023), Apache Storm: </a:t>
            </a:r>
            <a:r>
              <a:rPr lang="es-MX" altLang="es-MX" sz="1800" err="1">
                <a:solidFill>
                  <a:srgbClr val="000000"/>
                </a:solidFill>
                <a:cs typeface="Calibri" panose="020F0502020204030204" pitchFamily="34" charset="0"/>
              </a:rPr>
              <a:t>Explanations</a:t>
            </a:r>
            <a:r>
              <a:rPr lang="es-MX" altLang="es-MX" sz="1800">
                <a:solidFill>
                  <a:srgbClr val="000000"/>
                </a:solidFill>
                <a:cs typeface="Calibri" panose="020F0502020204030204" pitchFamily="34" charset="0"/>
              </a:rPr>
              <a:t> and Use cases </a:t>
            </a:r>
            <a:r>
              <a:rPr lang="es-MX" altLang="es-MX" sz="1800">
                <a:solidFill>
                  <a:srgbClr val="000000"/>
                </a:solidFill>
                <a:cs typeface="Calibri" panose="020F0502020204030204" pitchFamily="34" charset="0"/>
                <a:hlinkClick r:id="rId8"/>
              </a:rPr>
              <a:t>https://datascientest.com/en/apache-storm-explanations-and-use-cases</a:t>
            </a:r>
            <a:endParaRPr lang="es-MX" altLang="es-MX" sz="180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MX" altLang="es-MX" sz="1800" err="1">
                <a:solidFill>
                  <a:srgbClr val="000000"/>
                </a:solidFill>
                <a:cs typeface="Calibri" panose="020F0502020204030204" pitchFamily="34" charset="0"/>
              </a:rPr>
              <a:t>SimpliLearn</a:t>
            </a:r>
            <a:r>
              <a:rPr lang="es-MX" altLang="es-MX" sz="1800">
                <a:solidFill>
                  <a:srgbClr val="000000"/>
                </a:solidFill>
                <a:cs typeface="Calibri" panose="020F0502020204030204" pitchFamily="34" charset="0"/>
              </a:rPr>
              <a:t> (Jul 2024), Apache Storm: Data </a:t>
            </a:r>
            <a:r>
              <a:rPr lang="es-MX" altLang="es-MX" sz="1800" err="1">
                <a:solidFill>
                  <a:srgbClr val="000000"/>
                </a:solidFill>
                <a:cs typeface="Calibri" panose="020F0502020204030204" pitchFamily="34" charset="0"/>
              </a:rPr>
              <a:t>Model</a:t>
            </a:r>
            <a:r>
              <a:rPr lang="es-MX" altLang="es-MX" sz="1800">
                <a:solidFill>
                  <a:srgbClr val="000000"/>
                </a:solidFill>
                <a:cs typeface="Calibri" panose="020F0502020204030204" pitchFamily="34" charset="0"/>
              </a:rPr>
              <a:t>, </a:t>
            </a:r>
            <a:r>
              <a:rPr lang="es-MX" altLang="es-MX" sz="1800" err="1">
                <a:solidFill>
                  <a:srgbClr val="000000"/>
                </a:solidFill>
                <a:cs typeface="Calibri" panose="020F0502020204030204" pitchFamily="34" charset="0"/>
              </a:rPr>
              <a:t>Architecture</a:t>
            </a:r>
            <a:r>
              <a:rPr lang="es-MX" altLang="es-MX" sz="1800">
                <a:solidFill>
                  <a:srgbClr val="000000"/>
                </a:solidFill>
                <a:cs typeface="Calibri" panose="020F0502020204030204" pitchFamily="34" charset="0"/>
              </a:rPr>
              <a:t> and </a:t>
            </a:r>
            <a:r>
              <a:rPr lang="es-MX" altLang="es-MX" sz="1800" err="1">
                <a:solidFill>
                  <a:srgbClr val="000000"/>
                </a:solidFill>
                <a:cs typeface="Calibri" panose="020F0502020204030204" pitchFamily="34" charset="0"/>
              </a:rPr>
              <a:t>Components</a:t>
            </a:r>
            <a:r>
              <a:rPr lang="es-MX" altLang="es-MX" sz="1800">
                <a:solidFill>
                  <a:srgbClr val="000000"/>
                </a:solidFill>
                <a:cs typeface="Calibri" panose="020F0502020204030204" pitchFamily="34" charset="0"/>
              </a:rPr>
              <a:t> </a:t>
            </a:r>
            <a:r>
              <a:rPr lang="es-MX" altLang="es-MX" sz="1800">
                <a:solidFill>
                  <a:srgbClr val="000000"/>
                </a:solidFill>
                <a:cs typeface="Calibri" panose="020F0502020204030204" pitchFamily="34" charset="0"/>
                <a:hlinkClick r:id="rId9"/>
              </a:rPr>
              <a:t>https://www.simplilearn.com/tutorials/big-data-tutorial/apache-strom</a:t>
            </a:r>
            <a:endParaRPr lang="es-MX" altLang="es-MX" sz="180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s-MX" altLang="es-MX" sz="180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MX" altLang="es-MX" sz="1800">
              <a:solidFill>
                <a:srgbClr val="000000"/>
              </a:solidFill>
              <a:cs typeface="Calibri" panose="020F0502020204030204" pitchFamily="34" charset="0"/>
            </a:endParaRPr>
          </a:p>
        </p:txBody>
      </p:sp>
      <p:pic>
        <p:nvPicPr>
          <p:cNvPr id="4" name="Picture 2" descr="Apache Storm - Wikipedia">
            <a:extLst>
              <a:ext uri="{FF2B5EF4-FFF2-40B4-BE49-F238E27FC236}">
                <a16:creationId xmlns:a16="http://schemas.microsoft.com/office/drawing/2014/main" id="{CE50F634-0814-E13B-D0A4-883396FDE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0192" y="361661"/>
            <a:ext cx="2499360" cy="834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8917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/>
        </p:nvSpPr>
        <p:spPr>
          <a:xfrm>
            <a:off x="7643191" y="6310289"/>
            <a:ext cx="40551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1" cap="small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430D4C9D-23DA-4A8D-A589-0E264CC14AED}"/>
              </a:ext>
            </a:extLst>
          </p:cNvPr>
          <p:cNvSpPr txBox="1">
            <a:spLocks/>
          </p:cNvSpPr>
          <p:nvPr/>
        </p:nvSpPr>
        <p:spPr>
          <a:xfrm>
            <a:off x="1362221" y="2103437"/>
            <a:ext cx="946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6600" cap="small">
                <a:solidFill>
                  <a:srgbClr val="002780"/>
                </a:solidFill>
                <a:latin typeface="+mn-lt"/>
              </a:rPr>
              <a:t>GRACIAS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306021A0-336D-4F03-ABF0-23E84611DE88}"/>
              </a:ext>
            </a:extLst>
          </p:cNvPr>
          <p:cNvSpPr txBox="1">
            <a:spLocks/>
          </p:cNvSpPr>
          <p:nvPr/>
        </p:nvSpPr>
        <p:spPr>
          <a:xfrm>
            <a:off x="706315" y="1260694"/>
            <a:ext cx="10515600" cy="5127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MX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53A6BAC-6958-EF94-705B-74A8087668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684" y="6094114"/>
            <a:ext cx="1761393" cy="675602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ED36E005-D301-C4D1-1B21-EFEC80022BA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35"/>
          <a:stretch/>
        </p:blipFill>
        <p:spPr>
          <a:xfrm>
            <a:off x="87923" y="6123015"/>
            <a:ext cx="2580521" cy="617799"/>
          </a:xfrm>
          <a:prstGeom prst="rect">
            <a:avLst/>
          </a:prstGeom>
        </p:spPr>
      </p:pic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4174A1E6-B3AE-B5AC-6278-83498B88FACA}"/>
              </a:ext>
            </a:extLst>
          </p:cNvPr>
          <p:cNvSpPr txBox="1">
            <a:spLocks/>
          </p:cNvSpPr>
          <p:nvPr/>
        </p:nvSpPr>
        <p:spPr>
          <a:xfrm>
            <a:off x="937259" y="3362739"/>
            <a:ext cx="10515600" cy="117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MX" sz="1800">
              <a:solidFill>
                <a:srgbClr val="000000"/>
              </a:solidFill>
              <a:latin typeface="Arial" panose="020B0604020202020204" pitchFamily="34" charset="0"/>
              <a:cs typeface="Calibri" panose="020F0502020204030204" pitchFamily="34" charset="0"/>
            </a:endParaRPr>
          </a:p>
          <a:p>
            <a:r>
              <a:rPr lang="es-MX" sz="1800">
                <a:solidFill>
                  <a:srgbClr val="000000"/>
                </a:solidFill>
                <a:latin typeface="Arial" panose="020B0604020202020204" pitchFamily="34" charset="0"/>
                <a:cs typeface="Calibri" panose="020F0502020204030204" pitchFamily="34" charset="0"/>
              </a:rPr>
              <a:t>Datos de contacto: 3313436616</a:t>
            </a:r>
          </a:p>
          <a:p>
            <a:r>
              <a:rPr lang="es-MX" sz="1800">
                <a:solidFill>
                  <a:srgbClr val="000000"/>
                </a:solidFill>
                <a:latin typeface="Arial" panose="020B0604020202020204" pitchFamily="34" charset="0"/>
                <a:cs typeface="Calibri" panose="020F0502020204030204" pitchFamily="34" charset="0"/>
              </a:rPr>
              <a:t>Correo electrónico: Eyder.Kinil@alumno.udg.mx</a:t>
            </a:r>
          </a:p>
        </p:txBody>
      </p:sp>
      <p:pic>
        <p:nvPicPr>
          <p:cNvPr id="5" name="Picture 2" descr="Apache Storm - Wikipedia">
            <a:extLst>
              <a:ext uri="{FF2B5EF4-FFF2-40B4-BE49-F238E27FC236}">
                <a16:creationId xmlns:a16="http://schemas.microsoft.com/office/drawing/2014/main" id="{A7AE46D3-4E18-73D7-9A6F-463495889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319" y="1417589"/>
            <a:ext cx="2499360" cy="834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6091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761</Words>
  <Application>Microsoft Office PowerPoint</Application>
  <PresentationFormat>Panorámica</PresentationFormat>
  <Paragraphs>66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Century Gothic</vt:lpstr>
      <vt:lpstr>roboto</vt:lpstr>
      <vt:lpstr>Tema de Office</vt:lpstr>
      <vt:lpstr>Maestría en ciencias de los datos Centro Universitario de Ciencias Económico-Administrativas periodo 2024B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Coloquio 2021B Maestría en ciencias de los datos Centro Universitario de Ciencias Económico-Administrativas</dc:title>
  <dc:creator>MCD</dc:creator>
  <cp:lastModifiedBy>KINIL CERVERA, EYDER URIEL</cp:lastModifiedBy>
  <cp:revision>1</cp:revision>
  <dcterms:created xsi:type="dcterms:W3CDTF">2021-11-10T18:45:26Z</dcterms:created>
  <dcterms:modified xsi:type="dcterms:W3CDTF">2024-09-18T00:40:13Z</dcterms:modified>
</cp:coreProperties>
</file>