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01be93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01be93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01be93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01be93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057212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057212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057212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057212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0572122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0572122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SDjNa3syVh0" TargetMode="External"/><Relationship Id="rId4" Type="http://schemas.openxmlformats.org/officeDocument/2006/relationships/hyperlink" Target="http://www.youtube.com/watch?v=SDjNa3syVh0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IMMUNITY ESCAPE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Nahim Medellín 	A01700190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Diana Estefanía	A01209403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Marcela Arcos		A01703191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 implementadas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Menú principal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Primera habitación ambientada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Contador y visualización del tiempo a través de escenas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Minijuego ping pong con acertijo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Minijuego slider 3x3 con acertijo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Pinpad para ingresar código de puzzle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Avance al siguiente nivel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Música en todas las escenas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Navegación del personaje en primera persona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Segunda habitación ambientada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 implementadas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Slider 4x4 con fin del juego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Minijuego runner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Minijuego Snake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Minijuego, trivia de pregunta random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Pantalla de Game Over y opción de volver a jugar o salir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Pantalla de Ganador y opción de volver a jugar o salir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de Scrum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https://trello.com/b/XmD8QGPr/immunity-escape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2304"/>
            <a:ext cx="9143999" cy="371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sentimos orgullosas de…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Lograr el pase al segundo nivel (por poco no lo logramos)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Terminar el proyecto con todos los elementos que nos propusimos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2778" l="0" r="0" t="0"/>
          <a:stretch/>
        </p:blipFill>
        <p:spPr>
          <a:xfrm>
            <a:off x="2329700" y="2267800"/>
            <a:ext cx="4091775" cy="26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69700" y="1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en vivo…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305975" y="803675"/>
            <a:ext cx="6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https://youtu.be/SDjNa3syVh0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3" name="Google Shape;93;p18" title="Slid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050" y="12738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