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Computers Against Developers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game for sad tech nerds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3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 had more time, I would have liked to add some more features including, but not limited to: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Connecting multiple terminals together so that friends can play against each other</a:t>
            </a:r>
          </a:p>
          <a:p>
            <a:pPr lvl="1"/>
            <a:r>
              <a:rPr lang="en-US" dirty="0" smtClean="0"/>
              <a:t>Rotating players between being the Code Master and a player</a:t>
            </a:r>
          </a:p>
          <a:p>
            <a:pPr lvl="1"/>
            <a:r>
              <a:rPr lang="en-US" dirty="0" smtClean="0"/>
              <a:t>‘corrupting’ users files if they lose the game.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599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Take 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feel as though I have definitely challenged myself, but am incredibly proud of how much I’ve learned in such a short amount of time.</a:t>
            </a:r>
          </a:p>
          <a:p>
            <a:endParaRPr lang="en-US" dirty="0"/>
          </a:p>
          <a:p>
            <a:r>
              <a:rPr lang="en-US" dirty="0" smtClean="0"/>
              <a:t>I hope you enjoy this app as much as I do!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7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Inspired by Cards Against Humanity, I wanted to throw my own spin on an interactive terminal version of the game.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Having been coding for the past 3 weeks, </a:t>
            </a:r>
            <a:r>
              <a:rPr lang="en-US" dirty="0"/>
              <a:t>a</a:t>
            </a:r>
            <a:r>
              <a:rPr lang="en-US" dirty="0" smtClean="0"/>
              <a:t>dditional inspiration came from my very extensive knowledge of problems developers 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2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can play?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target audience is any tech nerd, developer, and computer alike.</a:t>
            </a:r>
          </a:p>
          <a:p>
            <a:endParaRPr lang="en-US" dirty="0" smtClean="0"/>
          </a:p>
          <a:p>
            <a:r>
              <a:rPr lang="en-US" dirty="0" smtClean="0"/>
              <a:t>Some mildly offensive language, so probably best to keep your laptop away from kids if you choose to play this at home!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8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app opens with a display screen and menu, through which you can choose which area of the app you want to navigate to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 created the menu using the ruby </a:t>
            </a:r>
            <a:r>
              <a:rPr lang="en-US" dirty="0" err="1" smtClean="0"/>
              <a:t>tty</a:t>
            </a:r>
            <a:r>
              <a:rPr lang="en-US" dirty="0" smtClean="0"/>
              <a:t>-prompt gem to generate the menu, and then pass through the methods I wanted to display.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This looks like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6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ainMenuCod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2" r="9332"/>
          <a:stretch>
            <a:fillRect/>
          </a:stretch>
        </p:blipFill>
        <p:spPr>
          <a:xfrm>
            <a:off x="1473201" y="2333978"/>
            <a:ext cx="6513689" cy="3582278"/>
          </a:xfrm>
        </p:spPr>
      </p:pic>
      <p:pic>
        <p:nvPicPr>
          <p:cNvPr id="5" name="Picture 4" descr="RequireTTYPromp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2" y="876300"/>
            <a:ext cx="3564466" cy="394062"/>
          </a:xfrm>
          <a:prstGeom prst="rect">
            <a:avLst/>
          </a:prstGeom>
        </p:spPr>
      </p:pic>
      <p:pic>
        <p:nvPicPr>
          <p:cNvPr id="6" name="Picture 5" descr="TTYPromp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1" y="1588910"/>
            <a:ext cx="3943468" cy="5136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3201" y="506968"/>
            <a:ext cx="62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0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Gems used</a:t>
            </a:r>
            <a:endParaRPr lang="en-US" dirty="0"/>
          </a:p>
        </p:txBody>
      </p:sp>
      <p:pic>
        <p:nvPicPr>
          <p:cNvPr id="6" name="Picture 5" descr="DeletesTypesC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032" y="1655232"/>
            <a:ext cx="5194300" cy="44377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655232"/>
            <a:ext cx="2454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tty</a:t>
            </a:r>
            <a:r>
              <a:rPr lang="en-US" dirty="0" smtClean="0"/>
              <a:t>-cursor gem was </a:t>
            </a:r>
          </a:p>
          <a:p>
            <a:r>
              <a:rPr lang="en-US" dirty="0" smtClean="0"/>
              <a:t>used to delete a word, </a:t>
            </a:r>
          </a:p>
          <a:p>
            <a:r>
              <a:rPr lang="en-US" dirty="0" smtClean="0"/>
              <a:t>And type to replace said </a:t>
            </a:r>
          </a:p>
          <a:p>
            <a:r>
              <a:rPr lang="en-US" dirty="0" smtClean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69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the help of the unit-test Gem, I built 4 tests, to ensure the app ran correctly.</a:t>
            </a:r>
          </a:p>
        </p:txBody>
      </p:sp>
      <p:pic>
        <p:nvPicPr>
          <p:cNvPr id="4" name="Picture 3" descr="FailedUnitTe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56" y="2314223"/>
            <a:ext cx="6956777" cy="2106964"/>
          </a:xfrm>
          <a:prstGeom prst="rect">
            <a:avLst/>
          </a:prstGeom>
        </p:spPr>
      </p:pic>
      <p:pic>
        <p:nvPicPr>
          <p:cNvPr id="5" name="Picture 4" descr="UnitTes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56" y="4710290"/>
            <a:ext cx="6956777" cy="149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82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Anyway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 allows you to View Rules, View </a:t>
            </a:r>
            <a:r>
              <a:rPr lang="en-US" dirty="0"/>
              <a:t>H</a:t>
            </a:r>
            <a:r>
              <a:rPr lang="en-US" dirty="0" smtClean="0"/>
              <a:t>igh Scores, Start a New Game, and Exit.</a:t>
            </a:r>
          </a:p>
          <a:p>
            <a:r>
              <a:rPr lang="en-US" dirty="0" smtClean="0"/>
              <a:t>Each option has different features, which I have tried to make as interactive as I could within the time-frame for this project, as well as my scope.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87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current version of this app allows a Human Player to play against 3 computer opponents.</a:t>
            </a:r>
          </a:p>
          <a:p>
            <a:r>
              <a:rPr lang="en-US" dirty="0" smtClean="0"/>
              <a:t>The computer is also the Code Master  (The leader of the game). </a:t>
            </a:r>
          </a:p>
          <a:p>
            <a:r>
              <a:rPr lang="en-US" dirty="0" smtClean="0"/>
              <a:t>Some of the features include: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Dealing cards to each player, showing the players hand, and allowing player to choose which card to submit</a:t>
            </a:r>
            <a:r>
              <a:rPr lang="mr-IN" dirty="0" smtClean="0"/>
              <a:t>…</a:t>
            </a:r>
            <a:r>
              <a:rPr lang="en-AU" dirty="0" smtClean="0"/>
              <a:t> among a few other sprinkles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77502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109</TotalTime>
  <Words>417</Words>
  <Application>Microsoft Macintosh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 Black </vt:lpstr>
      <vt:lpstr>Computers Against Developers</vt:lpstr>
      <vt:lpstr>Inspiration</vt:lpstr>
      <vt:lpstr>Who can play?</vt:lpstr>
      <vt:lpstr>App Structure</vt:lpstr>
      <vt:lpstr>PowerPoint Presentation</vt:lpstr>
      <vt:lpstr>Other Gems used</vt:lpstr>
      <vt:lpstr>Testing</vt:lpstr>
      <vt:lpstr>Anyway…</vt:lpstr>
      <vt:lpstr>The Game!</vt:lpstr>
      <vt:lpstr>Possible features</vt:lpstr>
      <vt:lpstr>Take away</vt:lpstr>
    </vt:vector>
  </TitlesOfParts>
  <Company>Derivatec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 Against Developers</dc:title>
  <dc:creator>Tanya Gibbs</dc:creator>
  <cp:lastModifiedBy>Tanya Gibbs</cp:lastModifiedBy>
  <cp:revision>8</cp:revision>
  <dcterms:created xsi:type="dcterms:W3CDTF">2020-03-12T12:11:56Z</dcterms:created>
  <dcterms:modified xsi:type="dcterms:W3CDTF">2020-03-12T14:01:25Z</dcterms:modified>
</cp:coreProperties>
</file>