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877" r:id="rId3"/>
    <p:sldId id="881" r:id="rId4"/>
    <p:sldId id="883" r:id="rId5"/>
    <p:sldId id="884" r:id="rId6"/>
    <p:sldId id="886" r:id="rId7"/>
    <p:sldId id="887" r:id="rId8"/>
    <p:sldId id="888" r:id="rId9"/>
    <p:sldId id="889" r:id="rId10"/>
    <p:sldId id="890" r:id="rId11"/>
    <p:sldId id="891" r:id="rId12"/>
    <p:sldId id="892" r:id="rId13"/>
    <p:sldId id="894" r:id="rId14"/>
    <p:sldId id="895" r:id="rId15"/>
    <p:sldId id="896" r:id="rId16"/>
    <p:sldId id="897" r:id="rId17"/>
    <p:sldId id="899" r:id="rId18"/>
    <p:sldId id="900" r:id="rId19"/>
    <p:sldId id="901" r:id="rId20"/>
    <p:sldId id="902" r:id="rId21"/>
    <p:sldId id="904" r:id="rId22"/>
    <p:sldId id="905" r:id="rId23"/>
    <p:sldId id="906" r:id="rId24"/>
    <p:sldId id="907" r:id="rId25"/>
    <p:sldId id="908" r:id="rId26"/>
    <p:sldId id="909" r:id="rId27"/>
    <p:sldId id="275" r:id="rId2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4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878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453336"/>
            <a:ext cx="1501806" cy="316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4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26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465302"/>
            <a:ext cx="1213774" cy="255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5" r:id="rId5"/>
    <p:sldLayoutId id="2147484676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스크립트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프로젝트 생성하기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2. JSP </a:t>
            </a:r>
            <a:r>
              <a:rPr lang="ko-KR" altLang="en-US" dirty="0"/>
              <a:t>페이지 작성하기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JSPBook</a:t>
            </a:r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]</a:t>
            </a:r>
            <a:r>
              <a:rPr lang="ko-KR" altLang="en-US" dirty="0"/>
              <a:t>를 확인하고 폴더 이름에 ‘</a:t>
            </a:r>
            <a:r>
              <a:rPr lang="en-US" altLang="ko-KR" dirty="0"/>
              <a:t>ch02’</a:t>
            </a:r>
            <a:r>
              <a:rPr lang="ko-KR" altLang="en-US" dirty="0"/>
              <a:t>를 생성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2668551-52FD-4FE2-AC06-9B198465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421" y="877454"/>
            <a:ext cx="8474901" cy="525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1" y="2852936"/>
            <a:ext cx="8301901" cy="392704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22" y="433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0337664" descr="EMB00001ec05d9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56276"/>
            <a:ext cx="3558258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D43837BD-2279-4DA9-9ED7-787A362B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010" y="908720"/>
            <a:ext cx="8492781" cy="506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695755"/>
            <a:ext cx="8467629" cy="504561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0354128" descr="EMB00001ec05d9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63315"/>
            <a:ext cx="2808312" cy="11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A4B1AC3-1794-4CDC-9E92-5A8D224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8474901" cy="512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680" y="1661544"/>
            <a:ext cx="8453752" cy="493580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0955224" descr="EMB00001ec05d9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280831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자바 코드로 이루어진 로직 부분을 표현</a:t>
            </a:r>
            <a:endParaRPr lang="en-US" altLang="ko-KR" dirty="0"/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42CB04B2-E42B-4B6A-9AF3-1B82A27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5" y="2386923"/>
            <a:ext cx="7707907" cy="7920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47020" y="3304005"/>
            <a:ext cx="7688472" cy="3293347"/>
            <a:chOff x="-900608" y="1507629"/>
            <a:chExt cx="10906125" cy="63055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0608" y="1507629"/>
              <a:ext cx="10906125" cy="1057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91786" y="2564904"/>
              <a:ext cx="10896600" cy="524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24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D7BFC62-023B-403B-B780-F3FD65FA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405" y="1484784"/>
            <a:ext cx="8193151" cy="1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486BFC46-75F2-4D6B-AA8B-BEC70D18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837" y="908720"/>
            <a:ext cx="846146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955" y="1756328"/>
            <a:ext cx="8446477" cy="49370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63329" y="24408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0963496" descr="EMB00001ec05da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9239"/>
            <a:ext cx="280831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4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A7E858C3-C0EC-4177-A182-81781FFA737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95" y="2860791"/>
            <a:ext cx="2923809" cy="1857143"/>
          </a:xfrm>
        </p:spPr>
      </p:pic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DB3FDE1-BC3E-4600-ACF3-2DF35E24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08720"/>
            <a:ext cx="8474901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339" y="1809444"/>
            <a:ext cx="8460093" cy="4864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93FB6780-5935-4EC6-9C27-8EE2ED732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84749"/>
            <a:ext cx="29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웹 </a:t>
            </a:r>
            <a:r>
              <a:rPr lang="en-US" altLang="ko-KR" dirty="0" err="1"/>
              <a:t>브라우저에</a:t>
            </a:r>
            <a:r>
              <a:rPr lang="en-US" altLang="ko-KR" dirty="0"/>
              <a:t> </a:t>
            </a:r>
            <a:r>
              <a:rPr lang="en-US" altLang="ko-KR" dirty="0" err="1"/>
              <a:t>출력할</a:t>
            </a:r>
            <a:r>
              <a:rPr lang="en-US" altLang="ko-KR" dirty="0"/>
              <a:t> </a:t>
            </a:r>
            <a:r>
              <a:rPr lang="en-US" altLang="ko-KR" dirty="0" err="1"/>
              <a:t>부분을</a:t>
            </a:r>
            <a:r>
              <a:rPr lang="en-US" altLang="ko-KR" dirty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r>
              <a:rPr lang="en-US" altLang="ko-KR" dirty="0"/>
              <a:t>(Boolean) </a:t>
            </a:r>
            <a:r>
              <a:rPr lang="ko-KR" altLang="en-US" dirty="0"/>
              <a:t>등의 기본 데이터 타입과 자바 객체 타입도 사용 가능</a:t>
            </a:r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95A02D77-5A90-4C54-B9C3-E589212C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544" y="2714107"/>
            <a:ext cx="7848872" cy="713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159" y="3619086"/>
            <a:ext cx="7925643" cy="29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5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08486C4D-21C9-4B55-A420-1E4EF9C072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184601"/>
            <a:ext cx="3047619" cy="1209524"/>
          </a:xfrm>
        </p:spPr>
      </p:pic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18970B7-35E7-43A1-92C4-70C542D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08720"/>
            <a:ext cx="8474901" cy="509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805" y="1700808"/>
            <a:ext cx="8442389" cy="4896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A6FCB8E-1548-4733-A268-CB3976D596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96834"/>
            <a:ext cx="3109973" cy="14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8C382A2A-A5D2-4427-A66C-003E733389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208410"/>
            <a:ext cx="3047619" cy="1161905"/>
          </a:xfrm>
        </p:spPr>
      </p:pic>
      <p:sp>
        <p:nvSpPr>
          <p:cNvPr id="9" name="제목 8">
            <a:extLst>
              <a:ext uri="{FF2B5EF4-FFF2-40B4-BE49-F238E27FC236}">
                <a16:creationId xmlns="" xmlns:a16="http://schemas.microsoft.com/office/drawing/2014/main" id="{55CC35D5-8D5A-4C62-973D-F73F30A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563" y="908720"/>
            <a:ext cx="8474901" cy="5781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6564" y="1779886"/>
            <a:ext cx="8355868" cy="4817465"/>
            <a:chOff x="-689347" y="670857"/>
            <a:chExt cx="10953750" cy="6219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89347" y="670857"/>
              <a:ext cx="10953750" cy="5105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84585" y="5776257"/>
              <a:ext cx="10944225" cy="11144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57B5D0E-A015-4CF2-9F4C-70F789585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45" y="2222475"/>
            <a:ext cx="3047619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태그의 종류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선언문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스크립틀릿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9343E30-4629-462E-99F5-B884664E15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2" y="4630619"/>
            <a:ext cx="8244408" cy="1822717"/>
          </a:xfrm>
          <a:prstGeom prst="rect">
            <a:avLst/>
          </a:prstGeom>
        </p:spPr>
      </p:pic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페이지 만들기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1" dirty="0"/>
              <a:t>주석처리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4E7493A-CAF9-4443-9014-6EC30143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590339"/>
            <a:ext cx="52673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240" y="2498366"/>
            <a:ext cx="7632848" cy="299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5593219"/>
            <a:ext cx="806685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4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1E40D9B-59C8-43C6-A653-D98A2785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124744"/>
            <a:ext cx="8474901" cy="5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9EC22E4-CFC8-4B18-9A71-C353796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8228736" descr="EMB00001ec05d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08" y="1760240"/>
            <a:ext cx="6156212" cy="28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7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시작 페이지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E4C4875E-3048-4789-94F6-8139E9A9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44692"/>
            <a:ext cx="8462332" cy="504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871" y="2060848"/>
            <a:ext cx="8496944" cy="4654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FA738A4-0411-4251-BAE1-4504EBD61A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92896"/>
            <a:ext cx="3181241" cy="10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2. </a:t>
            </a:r>
            <a:r>
              <a:rPr lang="ko-KR" altLang="en-US" dirty="0"/>
              <a:t>부트스트랩 </a:t>
            </a:r>
            <a:r>
              <a:rPr lang="en-US" altLang="ko-KR" dirty="0"/>
              <a:t>CSS </a:t>
            </a:r>
            <a:r>
              <a:rPr lang="ko-KR" altLang="en-US" dirty="0"/>
              <a:t>적용하기</a:t>
            </a:r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D324F36-0E80-4BB4-84F7-18F4145A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56" y="1556792"/>
            <a:ext cx="7822687" cy="49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885B24BC-0463-46AA-9D78-11ED15FD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395" y="1124744"/>
            <a:ext cx="8496944" cy="53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392D5C90-224B-44F4-A605-505E08C7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5.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시작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549" y="1124744"/>
            <a:ext cx="84749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1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  <a:endParaRPr lang="en-US" altLang="ko-KR" dirty="0"/>
          </a:p>
          <a:p>
            <a:pPr lvl="1"/>
            <a:r>
              <a:rPr lang="en-US" altLang="ko-KR" dirty="0"/>
              <a:t>&lt;% ... %&gt;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</a:t>
            </a:r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725F4A5-2D59-4136-A66C-69695BC1347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150" y="3573016"/>
            <a:ext cx="8257897" cy="17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제목 12">
            <a:extLst>
              <a:ext uri="{FF2B5EF4-FFF2-40B4-BE49-F238E27FC236}">
                <a16:creationId xmlns="" xmlns:a16="http://schemas.microsoft.com/office/drawing/2014/main" id="{419A70DF-7448-4EE0-A8D3-FE2E0548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34549" y="998305"/>
            <a:ext cx="8474901" cy="5401887"/>
            <a:chOff x="1115616" y="1988840"/>
            <a:chExt cx="5952356" cy="38507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616" y="1988840"/>
              <a:ext cx="5952356" cy="14401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616" y="3429000"/>
              <a:ext cx="5952356" cy="2410578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4067944" y="5629405"/>
            <a:ext cx="4608512" cy="770787"/>
            <a:chOff x="4067944" y="5629405"/>
            <a:chExt cx="4608512" cy="770787"/>
          </a:xfrm>
        </p:grpSpPr>
        <p:sp>
          <p:nvSpPr>
            <p:cNvPr id="9" name="직사각형 8"/>
            <p:cNvSpPr/>
            <p:nvPr/>
          </p:nvSpPr>
          <p:spPr>
            <a:xfrm>
              <a:off x="4067944" y="5752120"/>
              <a:ext cx="4464496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3672" y="5726830"/>
              <a:ext cx="121015" cy="4149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1857" y="5629405"/>
              <a:ext cx="4454599" cy="62865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75" y="1401408"/>
            <a:ext cx="1609524" cy="1247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600" kern="0" dirty="0">
                <a:solidFill>
                  <a:srgbClr val="000000"/>
                </a:solidFill>
              </a:rPr>
              <a:t>‘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톰캣설치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ROOT\work\Catalina\localhost\ROOT\org\apache\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jsp</a:t>
            </a:r>
            <a:r>
              <a:rPr lang="en-US" altLang="ko-KR" sz="1600" kern="0" dirty="0">
                <a:solidFill>
                  <a:srgbClr val="000000"/>
                </a:solidFill>
              </a:rPr>
              <a:t>\’</a:t>
            </a:r>
          </a:p>
          <a:p>
            <a:pPr lvl="1"/>
            <a:r>
              <a:rPr lang="en-US" altLang="ko-KR" sz="1600" kern="0" dirty="0">
                <a:solidFill>
                  <a:srgbClr val="000000"/>
                </a:solidFill>
              </a:rPr>
              <a:t>scripting_jsp.java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scripting_jsp.class</a:t>
            </a:r>
            <a:r>
              <a:rPr lang="ko-KR" altLang="en-US" sz="1600" kern="0" dirty="0">
                <a:solidFill>
                  <a:srgbClr val="000000"/>
                </a:solidFill>
              </a:rPr>
              <a:t>로 보관</a:t>
            </a:r>
          </a:p>
          <a:p>
            <a:endParaRPr lang="ko-KR" altLang="en-US" sz="1600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2511B118-7F5F-4BD8-B86B-5D8223FD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1600" y="1758761"/>
            <a:ext cx="7200800" cy="4859697"/>
            <a:chOff x="1243719" y="174718"/>
            <a:chExt cx="6681961" cy="65508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719" y="174718"/>
              <a:ext cx="6681961" cy="401324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719" y="4109272"/>
              <a:ext cx="6681961" cy="2616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선언문 태그</a:t>
            </a:r>
            <a:endParaRPr lang="en-US" altLang="ko-KR" dirty="0"/>
          </a:p>
          <a:p>
            <a:pPr lvl="1"/>
            <a:r>
              <a:rPr lang="ko-KR" altLang="en-US" dirty="0"/>
              <a:t>변수나  메소드를 선언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- </a:t>
            </a:r>
            <a:r>
              <a:rPr lang="ko-KR" altLang="en-US" dirty="0"/>
              <a:t>전역변수로 사용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전역 메소드로 사용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7CA4373F-5D6E-409E-B47B-339038EE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924944"/>
            <a:ext cx="7229522" cy="6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82AE159F-1618-442D-9B18-C4FD7E51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27584" y="1844824"/>
            <a:ext cx="7416824" cy="4320480"/>
            <a:chOff x="-848327" y="0"/>
            <a:chExt cx="10919930" cy="63262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48327" y="0"/>
              <a:ext cx="10906125" cy="476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44047" y="4735580"/>
              <a:ext cx="10915650" cy="159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C8E6CB1F-EE65-4F31-A9C7-B43CB45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023" y="1327202"/>
            <a:ext cx="8474901" cy="53765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272" y="908720"/>
            <a:ext cx="1802160" cy="432048"/>
          </a:xfrm>
          <a:prstGeom prst="rect">
            <a:avLst/>
          </a:prstGeom>
          <a:solidFill>
            <a:srgbClr val="E2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hello_jsp.java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3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메소드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3574621-EBEA-418E-A4FB-037009B0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7704856" cy="4800533"/>
            <a:chOff x="-872845" y="-17391"/>
            <a:chExt cx="10915650" cy="69706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72845" y="-17391"/>
              <a:ext cx="10915650" cy="38766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68082" y="3781424"/>
              <a:ext cx="10906125" cy="317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4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</TotalTime>
  <Words>318</Words>
  <Application>Microsoft Office PowerPoint</Application>
  <PresentationFormat>화면 슬라이드 쇼(4:3)</PresentationFormat>
  <Paragraphs>68</Paragraphs>
  <Slides>27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1_마스터</vt:lpstr>
      <vt:lpstr>스크립트 태그</vt:lpstr>
      <vt:lpstr>PowerPoint 프레젠테이션</vt:lpstr>
      <vt:lpstr>1. 스크립트 태그의 종류</vt:lpstr>
      <vt:lpstr>1. 스크립트 태그의 종류</vt:lpstr>
      <vt:lpstr>1. 스크립트 태그의 종류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4. 표현문 태그의 기능과 사용법</vt:lpstr>
      <vt:lpstr>4. 표현문 태그의 기능과 사용법</vt:lpstr>
      <vt:lpstr>4. 표현문 태그의 기능과 사용법</vt:lpstr>
      <vt:lpstr>TIP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admin</cp:lastModifiedBy>
  <cp:revision>270</cp:revision>
  <dcterms:created xsi:type="dcterms:W3CDTF">2011-01-05T15:14:06Z</dcterms:created>
  <dcterms:modified xsi:type="dcterms:W3CDTF">2023-07-05T22:45:20Z</dcterms:modified>
</cp:coreProperties>
</file>