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877" r:id="rId3"/>
    <p:sldId id="879" r:id="rId4"/>
    <p:sldId id="881" r:id="rId5"/>
    <p:sldId id="882" r:id="rId6"/>
    <p:sldId id="883" r:id="rId7"/>
    <p:sldId id="884" r:id="rId8"/>
    <p:sldId id="885" r:id="rId9"/>
    <p:sldId id="908" r:id="rId10"/>
    <p:sldId id="886" r:id="rId11"/>
    <p:sldId id="887" r:id="rId12"/>
    <p:sldId id="888" r:id="rId13"/>
    <p:sldId id="889" r:id="rId14"/>
    <p:sldId id="891" r:id="rId15"/>
    <p:sldId id="892" r:id="rId16"/>
    <p:sldId id="893" r:id="rId17"/>
    <p:sldId id="894" r:id="rId18"/>
    <p:sldId id="895" r:id="rId19"/>
    <p:sldId id="897" r:id="rId20"/>
    <p:sldId id="898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275" r:id="rId3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9" d="100"/>
          <a:sy n="109" d="100"/>
        </p:scale>
        <p:origin x="-1902" y="-7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84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2019-09-27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453336"/>
            <a:ext cx="1501806" cy="316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28</a:t>
            </a:r>
          </a:p>
          <a:p>
            <a:pPr algn="r"/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476672"/>
            <a:ext cx="1182951" cy="249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6A14A4BC-FA0A-4300-8CDC-BDFD81AF9C9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4857" y="2384601"/>
            <a:ext cx="3914286" cy="2809524"/>
          </a:xfrm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3DA2AA5-8850-4C58-8557-A97B434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3" y="904440"/>
            <a:ext cx="821055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337" y="1844824"/>
            <a:ext cx="8315325" cy="413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D143E54-2907-4421-B43C-53306BD87E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5376" y="2996952"/>
            <a:ext cx="3914286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74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값은 </a:t>
            </a:r>
            <a:r>
              <a:rPr lang="en-US" altLang="ko-KR" dirty="0"/>
              <a:t>ISO-8859-1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353" y="2276872"/>
            <a:ext cx="7747942" cy="127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851" y="3961721"/>
            <a:ext cx="7776864" cy="767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4222995" y="35487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4978390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59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057" y="2996952"/>
            <a:ext cx="8334375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582" y="4245616"/>
            <a:ext cx="8324850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832" y="5438721"/>
            <a:ext cx="8229600" cy="1019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4300328" y="511944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8A4A1"/>
                </a:solidFill>
              </a:rPr>
              <a:t>=</a:t>
            </a:r>
            <a:endParaRPr lang="ko-KR" altLang="en-US" dirty="0">
              <a:solidFill>
                <a:srgbClr val="38A4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338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4DA852FD-387A-4751-9806-F376B8FAAA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2476" y="3217934"/>
            <a:ext cx="3019048" cy="1142857"/>
          </a:xfrm>
        </p:spPr>
      </p:pic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035" y="909975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6035" y="1916832"/>
            <a:ext cx="8374491" cy="3888432"/>
            <a:chOff x="401556" y="1706826"/>
            <a:chExt cx="8374491" cy="35917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556" y="1706826"/>
              <a:ext cx="8315325" cy="27717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672" y="4365104"/>
              <a:ext cx="8334375" cy="933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C1490A8-F9C0-4E35-B117-847781C624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072" y="2429549"/>
            <a:ext cx="3198861" cy="13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005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068960"/>
            <a:ext cx="756084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598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8951CD-1501-4EE1-A759-D9701BD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48" y="990128"/>
            <a:ext cx="8136904" cy="2808312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B6D95DE3-26A4-4B51-ABAE-319DB4D687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3798440"/>
            <a:ext cx="5472608" cy="2978932"/>
          </a:xfrm>
        </p:spPr>
      </p:pic>
    </p:spTree>
    <p:extLst>
      <p:ext uri="{BB962C8B-B14F-4D97-AF65-F5344CB8AC3E}">
        <p14:creationId xmlns:p14="http://schemas.microsoft.com/office/powerpoint/2010/main" xmlns="" val="126402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9B0F1A7-A473-4198-9F05-E156ACC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="" xmlns:a16="http://schemas.microsoft.com/office/drawing/2014/main" id="{8D6B8DA1-CBD7-4360-B5CD-485C6AE5E0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412776"/>
            <a:ext cx="6455048" cy="3672408"/>
          </a:xfrm>
        </p:spPr>
      </p:pic>
    </p:spTree>
    <p:extLst>
      <p:ext uri="{BB962C8B-B14F-4D97-AF65-F5344CB8AC3E}">
        <p14:creationId xmlns:p14="http://schemas.microsoft.com/office/powerpoint/2010/main" xmlns="" val="166688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9EC808E8-F5D1-427F-B855-B19B4D4873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5809" y="3075077"/>
            <a:ext cx="3152381" cy="1428571"/>
          </a:xfrm>
        </p:spPr>
      </p:pic>
      <p:sp>
        <p:nvSpPr>
          <p:cNvPr id="4" name="제목 3">
            <a:extLst>
              <a:ext uri="{FF2B5EF4-FFF2-40B4-BE49-F238E27FC236}">
                <a16:creationId xmlns="" xmlns:a16="http://schemas.microsoft.com/office/drawing/2014/main" id="{7A5FD6D3-E3F0-4968-82A2-925163B1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3" y="923180"/>
            <a:ext cx="823912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028" y="1489948"/>
            <a:ext cx="5908627" cy="33692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5537" y="3430791"/>
            <a:ext cx="4754935" cy="3216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89F8CAF-CE10-4F29-83F8-5E6DC44B60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1960" y="2018250"/>
            <a:ext cx="28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894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5A028366-76F0-4CC1-847B-929FE45C22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9143" y="2741744"/>
            <a:ext cx="2885714" cy="2095238"/>
          </a:xfrm>
        </p:spPr>
      </p:pic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964A35D-35EA-4A8D-B987-2C446A2B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3" y="931818"/>
            <a:ext cx="8181975" cy="56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068" y="1591279"/>
            <a:ext cx="5760640" cy="34998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013" y="5557901"/>
            <a:ext cx="576064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55862" y="2426259"/>
            <a:ext cx="5156584" cy="3212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8B7B953-A80C-4169-A259-EB2894C69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288" y="2852936"/>
            <a:ext cx="187220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097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3539" y="2336145"/>
            <a:ext cx="7850832" cy="619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98" y="3157284"/>
            <a:ext cx="8324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561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taglib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한글 출력 및 페이지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B553AAFD-4856-4645-B49A-C6650A791B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986" y="4558093"/>
            <a:ext cx="7962900" cy="18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ECBCB4F0-2FFA-4C68-8FFD-B4738D61A2D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8666" y="3217934"/>
            <a:ext cx="2666667" cy="1142857"/>
          </a:xfrm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98F67B9D-B8DA-4452-8EF9-C9220DC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기능과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/WEB-INF/lib/ </a:t>
            </a:r>
            <a:r>
              <a:rPr lang="ko-KR" altLang="en-US" b="0" dirty="0"/>
              <a:t>폴더에 </a:t>
            </a:r>
            <a:r>
              <a:rPr lang="en-US" altLang="ko-KR" b="0" dirty="0"/>
              <a:t>JSTL </a:t>
            </a:r>
            <a:r>
              <a:rPr lang="ko-KR" altLang="en-US" b="0" dirty="0"/>
              <a:t>태그 라이브러리인 </a:t>
            </a:r>
            <a:r>
              <a:rPr lang="en-US" altLang="ko-KR" b="0" dirty="0"/>
              <a:t>JSTL-1.2.jar </a:t>
            </a:r>
            <a:r>
              <a:rPr lang="ko-KR" altLang="en-US" b="0" dirty="0"/>
              <a:t>파일을 추가합니다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3" y="931133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2204864"/>
            <a:ext cx="8315325" cy="419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5490654-9B03-4D91-B6D9-FF55D2A9F9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3020" y="3068960"/>
            <a:ext cx="266666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90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1DB9D67E-3C29-419D-9E1A-063D1DE6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567" y="1556792"/>
            <a:ext cx="8286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252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FB2539F-588F-4A71-83D3-9B966B54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2B7BB551-3CE0-4BE9-A79F-F1626E1AE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556792"/>
            <a:ext cx="8233419" cy="4009843"/>
          </a:xfrm>
        </p:spPr>
      </p:pic>
    </p:spTree>
    <p:extLst>
      <p:ext uri="{BB962C8B-B14F-4D97-AF65-F5344CB8AC3E}">
        <p14:creationId xmlns:p14="http://schemas.microsoft.com/office/powerpoint/2010/main" xmlns="" val="199601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0FD1A75-C668-46A8-80AE-B049DAA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013" y="931818"/>
            <a:ext cx="82486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793" y="1840682"/>
            <a:ext cx="8334375" cy="281245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9344AFBB-C1A5-4561-8092-C30FA34119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2636913"/>
            <a:ext cx="2668000" cy="1512168"/>
          </a:xfrm>
        </p:spPr>
      </p:pic>
    </p:spTree>
    <p:extLst>
      <p:ext uri="{BB962C8B-B14F-4D97-AF65-F5344CB8AC3E}">
        <p14:creationId xmlns:p14="http://schemas.microsoft.com/office/powerpoint/2010/main" xmlns="" val="2227912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7F8B6C5D-9058-4022-BFC9-C6CAFF5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6433" y="994966"/>
            <a:ext cx="8538534" cy="5588703"/>
            <a:chOff x="290264" y="600605"/>
            <a:chExt cx="8538534" cy="54206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264" y="4509121"/>
              <a:ext cx="8458200" cy="151216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598" y="600605"/>
              <a:ext cx="8458200" cy="4232498"/>
            </a:xfrm>
            <a:prstGeom prst="rect">
              <a:avLst/>
            </a:prstGeom>
          </p:spPr>
        </p:pic>
      </p:grpSp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91F02C87-48FC-4854-882C-73E391F090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1653271"/>
            <a:ext cx="3600400" cy="1356527"/>
          </a:xfrm>
        </p:spPr>
      </p:pic>
    </p:spTree>
    <p:extLst>
      <p:ext uri="{BB962C8B-B14F-4D97-AF65-F5344CB8AC3E}">
        <p14:creationId xmlns:p14="http://schemas.microsoft.com/office/powerpoint/2010/main" xmlns="" val="80988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266E2CB1-4091-44F8-9468-77AC86C2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586" y="934828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16832"/>
            <a:ext cx="85344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567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C4BBE78-F0BF-49F2-BEFB-C191F3A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머리글 </a:t>
            </a: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0636" y="2181373"/>
            <a:ext cx="8362728" cy="3043551"/>
            <a:chOff x="381222" y="2728912"/>
            <a:chExt cx="8362728" cy="304355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50" y="2728912"/>
              <a:ext cx="8343900" cy="14001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222" y="3848413"/>
              <a:ext cx="8343900" cy="1924050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013" y="944262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636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4C85A47-D5EC-48A4-BBEC-F9975A3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ko-KR" altLang="en-US" b="0" dirty="0"/>
              <a:t>바닥글 </a:t>
            </a:r>
            <a:r>
              <a:rPr lang="en-US" altLang="ko-KR" b="0" dirty="0"/>
              <a:t>JSP </a:t>
            </a:r>
            <a:r>
              <a:rPr lang="ko-KR" altLang="en-US" b="0" dirty="0"/>
              <a:t>페이지 작성하기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168503"/>
            <a:ext cx="8372475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3" y="931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2334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40BCBDB-E21A-4F85-8E81-8D914ED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한글 출력 및 페이지 </a:t>
            </a: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69925" y="1125538"/>
            <a:ext cx="8474075" cy="5375275"/>
          </a:xfrm>
        </p:spPr>
        <p:txBody>
          <a:bodyPr/>
          <a:lstStyle/>
          <a:p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 모듈화하기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382" y="2056253"/>
            <a:ext cx="8401050" cy="40370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3" y="928818"/>
            <a:ext cx="8210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86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D82FC2F9-D5D3-4F18-9799-A606A833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564" y="2810632"/>
            <a:ext cx="7848872" cy="19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60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8F5AC328-A3E2-4263-9C3F-6FF48E5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94" y="2924944"/>
            <a:ext cx="824865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7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속성</a:t>
            </a:r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CA100DF-599B-422A-8574-018D40A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675" y="1628800"/>
            <a:ext cx="8248650" cy="49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0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Files </a:t>
            </a:r>
            <a:r>
              <a:rPr lang="ko-KR" altLang="en-US" dirty="0"/>
              <a:t>생성시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0D3A48E-6DF9-4F2E-AAED-224F2C0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00808"/>
            <a:ext cx="7776864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7624" y="1700808"/>
            <a:ext cx="6768752" cy="504056"/>
          </a:xfrm>
          <a:prstGeom prst="rect">
            <a:avLst/>
          </a:prstGeom>
          <a:noFill/>
          <a:ln>
            <a:solidFill>
              <a:srgbClr val="FED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기본 값은 </a:t>
            </a:r>
            <a:r>
              <a:rPr lang="en-US" altLang="ko-KR" dirty="0"/>
              <a:t>java</a:t>
            </a: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1167ABE-6118-4FA6-8E56-C877E1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279067"/>
            <a:ext cx="7632848" cy="1344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789318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</a:t>
            </a:r>
            <a:endParaRPr lang="en-US" altLang="ko-KR" dirty="0"/>
          </a:p>
          <a:p>
            <a:pPr lvl="1"/>
            <a:r>
              <a:rPr lang="ko-KR" altLang="en-US" dirty="0"/>
              <a:t>콘텐츠 유형</a:t>
            </a:r>
            <a:endParaRPr lang="en-US" altLang="ko-KR" dirty="0"/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기본 값은 </a:t>
            </a:r>
            <a:r>
              <a:rPr lang="en-US" altLang="ko-KR" dirty="0"/>
              <a:t>text/html</a:t>
            </a:r>
            <a:endParaRPr lang="ko-KR" altLang="en-US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을 출력하는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 err="1"/>
              <a:t>contentType</a:t>
            </a:r>
            <a:r>
              <a:rPr lang="ko-KR" altLang="en-US" dirty="0"/>
              <a:t>을 사용할 필요가 없음</a:t>
            </a:r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059" y="3284984"/>
            <a:ext cx="7488832" cy="118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232" y="4520885"/>
            <a:ext cx="7626485" cy="12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12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AFC362C9-B636-4BA4-9B5A-1B305A35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page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기능과 사용법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7776864" cy="302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1285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</TotalTime>
  <Words>522</Words>
  <Application>Microsoft Office PowerPoint</Application>
  <PresentationFormat>화면 슬라이드 쇼(4:3)</PresentationFormat>
  <Paragraphs>88</Paragraphs>
  <Slides>29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1_마스터</vt:lpstr>
      <vt:lpstr>디렉티브 태그</vt:lpstr>
      <vt:lpstr>슬라이드 2</vt:lpstr>
      <vt:lpstr>1. 디렉티브 태그의 개요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2. page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3. include 디렉티브 태그의 기능과 사용법</vt:lpstr>
      <vt:lpstr>4. taglib 디렉티브 태그의 기능과 사용법</vt:lpstr>
      <vt:lpstr>4. taglib 디렉티브 태그의 기능과 사용법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5. [웹 쇼핑몰] 한글 출력 및 페이지 모듈화하기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ki-guen choi</cp:lastModifiedBy>
  <cp:revision>275</cp:revision>
  <dcterms:created xsi:type="dcterms:W3CDTF">2011-01-05T15:14:06Z</dcterms:created>
  <dcterms:modified xsi:type="dcterms:W3CDTF">2019-09-27T01:27:03Z</dcterms:modified>
</cp:coreProperties>
</file>