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8470da0b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8470da0b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8470da0b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8470da0b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8470da0bc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8470da0b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8470da0b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8470da0b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8470da0b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8470da0b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8470da0bc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8470da0bc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56"/>
            <a:ext cx="9143999" cy="512918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0" y="0"/>
            <a:ext cx="9144000" cy="49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57925" y="579025"/>
            <a:ext cx="8835600" cy="39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948100" y="4865275"/>
            <a:ext cx="31959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068425" y="4812625"/>
            <a:ext cx="1391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2"/>
                </a:solidFill>
              </a:rPr>
              <a:t>17.12.2024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832300" y="4767500"/>
            <a:ext cx="233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0325" y="-60150"/>
            <a:ext cx="757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2"/>
                </a:solidFill>
              </a:rPr>
              <a:t>Антипова Наталья, Агарков Артем 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788" y="519783"/>
            <a:ext cx="6399876" cy="426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56"/>
            <a:ext cx="9143999" cy="512918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0" y="0"/>
            <a:ext cx="9144000" cy="49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57925" y="579025"/>
            <a:ext cx="8835600" cy="39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948100" y="4865275"/>
            <a:ext cx="31959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068425" y="4812625"/>
            <a:ext cx="1391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2"/>
                </a:solidFill>
              </a:rPr>
              <a:t>17.12.2024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8832300" y="4767500"/>
            <a:ext cx="233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2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4325" y="59050"/>
            <a:ext cx="2709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44325" y="-78125"/>
            <a:ext cx="37986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2"/>
                </a:solidFill>
              </a:rPr>
              <a:t>EDA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25" y="531853"/>
            <a:ext cx="8520602" cy="429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56"/>
            <a:ext cx="9143999" cy="51291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0" y="0"/>
            <a:ext cx="9144000" cy="49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57925" y="579025"/>
            <a:ext cx="8835600" cy="39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948100" y="4865275"/>
            <a:ext cx="31959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8832300" y="4767500"/>
            <a:ext cx="233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44325" y="59050"/>
            <a:ext cx="2709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44325" y="-78125"/>
            <a:ext cx="9685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2"/>
                </a:solidFill>
              </a:rPr>
              <a:t>Фичи с низким importance?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827300" y="4008025"/>
            <a:ext cx="917400" cy="9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083475" y="3940350"/>
            <a:ext cx="1594200" cy="9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068425" y="4812625"/>
            <a:ext cx="1391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2"/>
                </a:solidFill>
              </a:rPr>
              <a:t>17.12.2024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63" y="579025"/>
            <a:ext cx="8443924" cy="42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56"/>
            <a:ext cx="9143999" cy="512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0" y="0"/>
            <a:ext cx="9144000" cy="49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57925" y="579025"/>
            <a:ext cx="8835600" cy="39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948100" y="4865275"/>
            <a:ext cx="31959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6068425" y="4812625"/>
            <a:ext cx="1391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2"/>
                </a:solidFill>
              </a:rPr>
              <a:t>17.12.2024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8832300" y="4767500"/>
            <a:ext cx="233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44325" y="59050"/>
            <a:ext cx="2709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4325" y="-78125"/>
            <a:ext cx="6185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2"/>
                </a:solidFill>
              </a:rPr>
              <a:t>Фичи с высоким importance?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13" y="619799"/>
            <a:ext cx="8187776" cy="412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56"/>
            <a:ext cx="9143999" cy="512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0" y="0"/>
            <a:ext cx="9144000" cy="49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57925" y="579025"/>
            <a:ext cx="8835600" cy="39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948100" y="4865275"/>
            <a:ext cx="31959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068425" y="4812625"/>
            <a:ext cx="1391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2"/>
                </a:solidFill>
              </a:rPr>
              <a:t>17.12.2024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832300" y="4767500"/>
            <a:ext cx="233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44325" y="59050"/>
            <a:ext cx="2709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44325" y="-78125"/>
            <a:ext cx="6299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2"/>
                </a:solidFill>
              </a:rPr>
              <a:t>Актуальный importance: CatBoost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63" y="594962"/>
            <a:ext cx="8636867" cy="41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56"/>
            <a:ext cx="9143999" cy="512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0" y="0"/>
            <a:ext cx="9144000" cy="49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57925" y="579025"/>
            <a:ext cx="8835600" cy="39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948100" y="4865275"/>
            <a:ext cx="31959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068425" y="4812625"/>
            <a:ext cx="1391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2"/>
                </a:solidFill>
              </a:rPr>
              <a:t>17.12.2024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832300" y="4767500"/>
            <a:ext cx="233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6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44325" y="59050"/>
            <a:ext cx="2709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44325" y="-78125"/>
            <a:ext cx="65208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chemeClr val="dk2"/>
                </a:solidFill>
              </a:rPr>
              <a:t>Актуальный importance: LightGBM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75" y="589063"/>
            <a:ext cx="8661651" cy="413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56"/>
            <a:ext cx="9143999" cy="512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/>
          <p:nvPr/>
        </p:nvSpPr>
        <p:spPr>
          <a:xfrm>
            <a:off x="0" y="0"/>
            <a:ext cx="9144000" cy="49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57925" y="579025"/>
            <a:ext cx="8835600" cy="39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948100" y="4865275"/>
            <a:ext cx="3195900" cy="278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068425" y="4812625"/>
            <a:ext cx="1391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2"/>
                </a:solidFill>
              </a:rPr>
              <a:t>17.12.2024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832300" y="4767500"/>
            <a:ext cx="233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7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44325" y="59050"/>
            <a:ext cx="2709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44325" y="-78125"/>
            <a:ext cx="37986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2"/>
                </a:solidFill>
              </a:rPr>
              <a:t>Final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0" y="496200"/>
            <a:ext cx="278100" cy="325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464625" y="3520875"/>
            <a:ext cx="1158000" cy="1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22656"/>
            <a:ext cx="9144001" cy="69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