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-윤고딕330" panose="020B0600000101010101" charset="-127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바른고딕" panose="020B0600000101010101" charset="-127"/>
      <p:regular r:id="rId19"/>
      <p:bold r:id="rId20"/>
    </p:embeddedFont>
    <p:embeddedFont>
      <p:font typeface="Arial Black" panose="020B0A04020102020204" pitchFamily="34" charset="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68D-9F6A-4AE3-A5E5-E4B0195D3AD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1C1E3-BAED-4452-AB9F-1FEE8B518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9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7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/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컴퓨팅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기말 프로젝트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14110080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윤태성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059832" y="2143116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이유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09339" y="2535865"/>
            <a:ext cx="1863101" cy="2024987"/>
            <a:chOff x="4735155" y="2514407"/>
            <a:chExt cx="1863101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35155" y="3461914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기술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669774" y="2541060"/>
            <a:ext cx="1863101" cy="2014596"/>
            <a:chOff x="2896915" y="2524798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700"/>
              <a:ext cx="186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간단 설명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26826" y="2541060"/>
            <a:ext cx="1863101" cy="2014596"/>
            <a:chOff x="6652642" y="2524798"/>
            <a:chExt cx="1863101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52642" y="3502428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\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r>
              <a:rPr kumimoji="0" lang="en-US" altLang="ko-KR" sz="4400" b="1" i="0" u="none" strike="noStrike" kern="1200" cap="none" spc="0" normalizeH="0" baseline="300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ST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프로젝트 제작 이유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텍스트를 입력해주세요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428596" y="458414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</a:t>
            </a:r>
            <a:r>
              <a:rPr lang="en-US" altLang="ko-KR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사용하다  직접 만들어보면 어떨까 생각 하게 되어 현 프로젝트 제작</a:t>
            </a:r>
            <a:endParaRPr lang="en-US" altLang="ko-KR" spc="-15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0" y="2212614"/>
            <a:ext cx="2003523" cy="2032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70" y="2188145"/>
            <a:ext cx="2044337" cy="2044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57" y="2180370"/>
            <a:ext cx="2096588" cy="20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4096" y="6842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3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프로젝트 간단 설명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/>
          <p:cNvSpPr txBox="1"/>
          <p:nvPr/>
        </p:nvSpPr>
        <p:spPr>
          <a:xfrm>
            <a:off x="4547903" y="140674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전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38146" y="366234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후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881" y="4085927"/>
            <a:ext cx="4136849" cy="21694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950" y="1789068"/>
            <a:ext cx="4136850" cy="17925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492" y="4057433"/>
            <a:ext cx="3937028" cy="2192449"/>
          </a:xfrm>
          <a:prstGeom prst="rect">
            <a:avLst/>
          </a:prstGeom>
        </p:spPr>
      </p:pic>
      <p:sp>
        <p:nvSpPr>
          <p:cNvPr id="24" name="TextBox 5"/>
          <p:cNvSpPr txBox="1"/>
          <p:nvPr/>
        </p:nvSpPr>
        <p:spPr>
          <a:xfrm>
            <a:off x="509724" y="1947332"/>
            <a:ext cx="3214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타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SNS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과 유사하게 회원가입 후 사진을 등록하는 사이트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각 회원의 프로필 사진도 변경 가능하게 만들었음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RD </a:t>
            </a:r>
            <a:r>
              <a:rPr lang="ko-KR" altLang="en-US" sz="44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사용 기술</a:t>
            </a:r>
            <a:endParaRPr kumimoji="0" lang="ko-KR" altLang="en-US" sz="30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417638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baseline="30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5" y="1891816"/>
            <a:ext cx="2085975" cy="1724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4051680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7446" y="1417637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DB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" y="4614361"/>
            <a:ext cx="2390775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5" y="1891816"/>
            <a:ext cx="2981325" cy="1724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67446" y="3969689"/>
            <a:ext cx="36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패키지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290" y="4539926"/>
            <a:ext cx="23050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텍스트를 입력해주세요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12035" b="53350"/>
          <a:stretch/>
        </p:blipFill>
        <p:spPr>
          <a:xfrm>
            <a:off x="105177" y="280556"/>
            <a:ext cx="4135904" cy="136309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57523" y="3906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6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 </a:t>
            </a:r>
            <a:r>
              <a:rPr lang="en-US" altLang="ko-KR" sz="26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- </a:t>
            </a:r>
            <a:r>
              <a:rPr lang="ko-KR" altLang="en-US" sz="2600" b="1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시연</a:t>
            </a:r>
            <a:endParaRPr kumimoji="0" lang="ko-KR" altLang="en-US" sz="26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" y="1753700"/>
            <a:ext cx="7996026" cy="35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1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107</Words>
  <Application>Microsoft Office PowerPoint</Application>
  <PresentationFormat>화면 슬라이드 쇼(4:3)</PresentationFormat>
  <Paragraphs>38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-윤고딕330</vt:lpstr>
      <vt:lpstr>Calibri Light</vt:lpstr>
      <vt:lpstr>Calibri</vt:lpstr>
      <vt:lpstr>맑은 고딕</vt:lpstr>
      <vt:lpstr>나눔바른고딕</vt:lpstr>
      <vt:lpstr>Arial</vt:lpstr>
      <vt:lpstr>Sandoll 너랑나랑 03 Bold</vt:lpstr>
      <vt:lpstr>Arial Black</vt:lpstr>
      <vt:lpstr>Office 테마</vt:lpstr>
      <vt:lpstr>클라우드 컴퓨팅 기말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윤태성</cp:lastModifiedBy>
  <cp:revision>7</cp:revision>
  <dcterms:created xsi:type="dcterms:W3CDTF">2016-11-01T03:46:33Z</dcterms:created>
  <dcterms:modified xsi:type="dcterms:W3CDTF">2019-06-16T05:24:10Z</dcterms:modified>
</cp:coreProperties>
</file>