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10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ype="http://schemas.openxmlformats.org/officeDocument/2006/relationships/presProps" Target="presProps.xml"/>  <Relationship Id="rId7" Type="http://schemas.openxmlformats.org/officeDocument/2006/relationships/viewProps" Target="viewProps.xml"/>  <Relationship Id="rId8" Type="http://schemas.openxmlformats.org/officeDocument/2006/relationships/theme" Target="theme/theme1.xml"/>  <Relationship Id="rId9" Type="http://schemas.openxmlformats.org/officeDocument/2006/relationships/tableStyles" Target="tableStyles.xml"/>  <Relationship Id="rId10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media/image2.sv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.xml" Type="http://schemas.openxmlformats.org/officeDocument/2006/relationships/notesSlide"/></Relationships>
</file>

<file path=ppt/slides/_rels/slide2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<Relationships xmlns="http://schemas.openxmlformats.org/package/2006/relationships"><Relationship Id="rId1" Target="../media/image6.png" Type="http://schemas.openxmlformats.org/officeDocument/2006/relationships/image"/><Relationship Id="rId2" Target="../media/image7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3.xml" Type="http://schemas.openxmlformats.org/officeDocument/2006/relationships/notesSlide"/></Relationships>
</file>

<file path=ppt/slides/_rels/slide4.xml.rels><?xml version="1.0" encoding="UTF-8" standalone="yes"?><Relationships xmlns="http://schemas.openxmlformats.org/package/2006/relationships"><Relationship Id="rId1" Target="../media/image8.png" Type="http://schemas.openxmlformats.org/officeDocument/2006/relationships/image"/><Relationship Id="rId2" Target="../media/image9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4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2318460"/>
            <a:ext cx="12188952" cy="221911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380905" y="2590362"/>
            <a:ext cx="11808047" cy="156643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7063"/>
              </a:lnSpc>
              <a:spcAft>
                <a:spcPts val="600"/>
              </a:spcAft>
              <a:buNone/>
            </a:pPr>
            <a:r>
              <a:rPr lang="en-US" sz="68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AMAZON TECH SHOP</a:t>
            </a:r>
            <a:br>
              <a:rPr lang="en-US" sz="68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68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SALES ANALYSIS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380905" y="285679"/>
            <a:ext cx="777637" cy="476131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52324" y="357098"/>
            <a:ext cx="634798" cy="333292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324" y="357098"/>
            <a:ext cx="634742" cy="333292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971183" y="726546"/>
            <a:ext cx="8533904" cy="40947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3240"/>
              </a:lnSpc>
              <a:buNone/>
            </a:pPr>
            <a:r>
              <a:rPr lang="en-US" b="1" sz="27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Sales Data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123545" y="2455050"/>
            <a:ext cx="8381542" cy="102844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2800"/>
              </a:lnSpc>
              <a:buNone/>
            </a:pPr>
            <a:r>
              <a:rPr lang="en-US" b="1" sz="20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Answer business questions about 12 months worth of sales data. The data contains hundreds of thousands of electronics store purchases broken down by month, product type, cost, purchase address, etc.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4" cy="120137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11758"/>
            <a:ext cx="11617595" cy="31348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139"/>
              </a:lnSpc>
              <a:spcAft>
                <a:spcPts val="600"/>
              </a:spcAft>
              <a:buNone/>
            </a:pPr>
            <a:r>
              <a:rPr lang="en-US" sz="30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Explore 5 high level business questions related to our data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8" y="1881759"/>
            <a:ext cx="11046239" cy="447920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 marL="242900" indent="-242900">
              <a:lnSpc>
                <a:spcPts val="4480"/>
              </a:lnSpc>
              <a:buSzPct val="100000"/>
              <a:buFont typeface="+mj-lt"/>
              <a:buAutoNum type="arabicPeriod"/>
            </a:pPr>
            <a:r>
              <a:rPr lang="en-US" sz="32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What was the best month for sales? How much was earned that month?</a:t>
            </a:r>
          </a:p>
          <a:p>
            <a:pPr algn="l" marL="242900" indent="-242900">
              <a:lnSpc>
                <a:spcPts val="4480"/>
              </a:lnSpc>
              <a:buSzPct val="100000"/>
              <a:buFont typeface="+mj-lt"/>
              <a:buAutoNum type="arabicPeriod"/>
            </a:pPr>
            <a:r>
              <a:rPr lang="en-US" sz="32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What city sold the most product?</a:t>
            </a:r>
          </a:p>
          <a:p>
            <a:pPr algn="l" marL="242900" indent="-242900">
              <a:lnSpc>
                <a:spcPts val="4480"/>
              </a:lnSpc>
              <a:buSzPct val="100000"/>
              <a:buFont typeface="+mj-lt"/>
              <a:buAutoNum type="arabicPeriod"/>
            </a:pPr>
            <a:r>
              <a:rPr lang="en-US" sz="32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What time should we display advertisemens to maximize the likelihood of customer’s buying product?</a:t>
            </a:r>
          </a:p>
          <a:p>
            <a:pPr algn="l" marL="242900" indent="-242900">
              <a:lnSpc>
                <a:spcPts val="4480"/>
              </a:lnSpc>
              <a:buSzPct val="100000"/>
              <a:buFont typeface="+mj-lt"/>
              <a:buAutoNum type="arabicPeriod"/>
            </a:pPr>
            <a:r>
              <a:rPr lang="en-US" sz="32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What products are most often sold together?</a:t>
            </a:r>
          </a:p>
          <a:p>
            <a:pPr algn="l" marL="242900" indent="-242900">
              <a:lnSpc>
                <a:spcPts val="4480"/>
              </a:lnSpc>
              <a:buSzPct val="100000"/>
              <a:buFont typeface="+mj-lt"/>
              <a:buAutoNum type="arabicPeriod"/>
            </a:pPr>
            <a:r>
              <a:rPr lang="en-US" sz="32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What product sold the most? Why do you think it sold the most?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4" cy="1139096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20709"/>
            <a:ext cx="11617595" cy="24225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354"/>
              </a:lnSpc>
              <a:spcAft>
                <a:spcPts val="600"/>
              </a:spcAft>
              <a:buNone/>
            </a:pPr>
            <a:r>
              <a:rPr lang="en-US" sz="23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 answer these questions we walk through many different pandas methods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8" y="1923569"/>
            <a:ext cx="11046235" cy="253301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Drop NaN values from DataFrame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Removing rows based on a condition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Change the type of columns (to_numeric, to_datetime, astype)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Concatenating multiple csvs together to create a new DataFrame (pd.concat)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Adding columns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Parsing cells as strings to make new columns (.str)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Using the .apply() method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Using groupby to perform aggregate analysis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2021-05-18T08:35:45.766Z</dcterms:created>
  <dcterms:modified xsi:type="dcterms:W3CDTF">2021-05-18T08:35:45.766Z</dcterms:modified>
</cp:coreProperties>
</file>