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12192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4" d="100"/>
          <a:sy n="114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49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46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Heytec/ADS_REV_code/blob/main/03%20Lesson%20Version%20Control/03%20lesson%20Version%20Control%20(%20Git%20%26%20Github)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Heytec/ADS_REV_code/blob/main/03%20Lesson%20Version%20Control/03%20lesson%20Version%20Control%20(%20Git%20%26%20Github).ipyn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0"/>
            <a:ext cx="142839" cy="6856286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523744" y="3038763"/>
            <a:ext cx="11665208" cy="66963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7063"/>
              </a:lnSpc>
              <a:spcAft>
                <a:spcPts val="600"/>
              </a:spcAft>
              <a:buNone/>
            </a:pPr>
            <a:r>
              <a:rPr lang="en-US" sz="6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Version  Control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632171" y="2908446"/>
            <a:ext cx="6924610" cy="56278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5886"/>
              </a:lnSpc>
              <a:spcAft>
                <a:spcPts val="600"/>
              </a:spcAft>
              <a:buNone/>
            </a:pPr>
            <a:r>
              <a:rPr lang="en-US" sz="5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 </a:t>
            </a:r>
            <a:r>
              <a:rPr lang="en-US" sz="5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LAB / PRACTICAL 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9" y="6340160"/>
            <a:ext cx="710974" cy="373287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047488" y="6351587"/>
            <a:ext cx="10093976" cy="50469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©2021 Proprietary and Confidential. All Rights Reserved.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447216" y="6351587"/>
            <a:ext cx="551283" cy="50469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r"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10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  <p:sp>
        <p:nvSpPr>
          <p:cNvPr id="7" name="TextBox 6"/>
          <p:cNvSpPr txBox="1"/>
          <p:nvPr/>
        </p:nvSpPr>
        <p:spPr>
          <a:xfrm>
            <a:off x="2105637" y="4001549"/>
            <a:ext cx="7852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https://github.com/Heytec/ADS_REV_code/blob/main/03%20Lesson%20Version%20Control/03%20lesson%20Version%20Control%20(%20Git%20%26%20Github).</a:t>
            </a:r>
            <a:r>
              <a:rPr lang="en-US" dirty="0" smtClean="0">
                <a:hlinkClick r:id="rId4"/>
              </a:rPr>
              <a:t>ipynb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0"/>
            <a:ext cx="95226" cy="1263652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Github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7" y="1889347"/>
            <a:ext cx="11046239" cy="4128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242900" indent="-242900" algn="l">
              <a:lnSpc>
                <a:spcPts val="4060"/>
              </a:lnSpc>
              <a:buSzPct val="100000"/>
              <a:buChar char="•"/>
            </a:pPr>
            <a:r>
              <a:rPr lang="en-US" sz="2900" b="1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GitHub</a:t>
            </a:r>
            <a:r>
              <a:rPr lang="en-US" sz="2900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is a code hosting platform for version control and collaboration. </a:t>
            </a:r>
          </a:p>
          <a:p>
            <a:pPr marL="242900" indent="-242900" algn="l">
              <a:lnSpc>
                <a:spcPts val="4060"/>
              </a:lnSpc>
              <a:buSzPct val="100000"/>
              <a:buChar char="•"/>
            </a:pPr>
            <a:r>
              <a:rPr lang="en-US" sz="2900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GitHub is a company founded in 2008 </a:t>
            </a:r>
            <a:r>
              <a:rPr lang="en-US" sz="2900" kern="0" spc="0" dirty="0" smtClean="0">
                <a:solidFill>
                  <a:srgbClr val="0088CC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https://github.com/</a:t>
            </a:r>
          </a:p>
          <a:p>
            <a:pPr marL="242900" indent="-242900" algn="l">
              <a:lnSpc>
                <a:spcPts val="4060"/>
              </a:lnSpc>
              <a:buSzPct val="100000"/>
              <a:buChar char="•"/>
            </a:pPr>
            <a:r>
              <a:rPr lang="en-US" sz="2900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Microsoft revealed earlier this 2018 that it's acquiring GitHub for $7.5 billion.</a:t>
            </a:r>
          </a:p>
          <a:p>
            <a:pPr marL="242900" indent="-242900" algn="l">
              <a:lnSpc>
                <a:spcPts val="4060"/>
              </a:lnSpc>
              <a:buSzPct val="100000"/>
              <a:buChar char="•"/>
            </a:pPr>
            <a:r>
              <a:rPr lang="en-US" sz="2900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Github makes tools which integrate with git.</a:t>
            </a:r>
          </a:p>
          <a:p>
            <a:pPr marL="242900" indent="-242900" algn="l">
              <a:lnSpc>
                <a:spcPts val="4060"/>
              </a:lnSpc>
              <a:buSzPct val="100000"/>
              <a:buChar char="•"/>
            </a:pPr>
            <a:r>
              <a:rPr lang="en-US" sz="2900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There are many other alternatives to GitHub, such as GitLab and BitBucket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0"/>
            <a:ext cx="95226" cy="1263652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What is the difference between Git and GitHub?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8" y="1710352"/>
            <a:ext cx="11046238" cy="276155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4480"/>
              </a:lnSpc>
              <a:buNone/>
            </a:pPr>
            <a:r>
              <a:rPr lang="en-US" sz="3200" b="1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</a:t>
            </a:r>
            <a:r>
              <a:rPr lang="en-US" sz="3200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is a version control system that lets you manage and keep track of your source code history. </a:t>
            </a:r>
            <a:r>
              <a:rPr lang="en-US" sz="3200" b="1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GitHub</a:t>
            </a:r>
            <a:r>
              <a:rPr lang="en-US" sz="3200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is a cloud-based hosting service that lets you manage </a:t>
            </a:r>
            <a:r>
              <a:rPr lang="en-US" sz="3200" b="1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</a:t>
            </a:r>
            <a:r>
              <a:rPr lang="en-US" sz="3200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repositories. If you have open-source projects that use </a:t>
            </a:r>
            <a:r>
              <a:rPr lang="en-US" sz="3200" b="1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</a:t>
            </a:r>
            <a:r>
              <a:rPr lang="en-US" sz="3200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then </a:t>
            </a:r>
            <a:r>
              <a:rPr lang="en-US" sz="3200" b="1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GitHub</a:t>
            </a:r>
            <a:r>
              <a:rPr lang="en-US" sz="3200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is designed to help you better manage them.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632171" y="2908446"/>
            <a:ext cx="6924610" cy="56278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5886"/>
              </a:lnSpc>
              <a:spcAft>
                <a:spcPts val="600"/>
              </a:spcAft>
              <a:buNone/>
            </a:pPr>
            <a:r>
              <a:rPr lang="en-US" sz="5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 </a:t>
            </a:r>
            <a:r>
              <a:rPr lang="en-US" sz="5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LAB / PRACTICAL 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9" y="6340160"/>
            <a:ext cx="710974" cy="373287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047488" y="6351587"/>
            <a:ext cx="10093976" cy="50469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©2021 Proprietary and Confidential. All Rights Reserved.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447216" y="6351587"/>
            <a:ext cx="551283" cy="50469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r"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10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  <p:sp>
        <p:nvSpPr>
          <p:cNvPr id="7" name="TextBox 6"/>
          <p:cNvSpPr txBox="1"/>
          <p:nvPr/>
        </p:nvSpPr>
        <p:spPr>
          <a:xfrm>
            <a:off x="2105637" y="4001549"/>
            <a:ext cx="7852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https://github.com/Heytec/ADS_REV_code/blob/main/03%20Lesson%20Version%20Control/03%20lesson%20Version%20Control%20(%20Git%20%26%20Github).</a:t>
            </a:r>
            <a:r>
              <a:rPr lang="en-US" dirty="0" smtClean="0">
                <a:hlinkClick r:id="rId4"/>
              </a:rPr>
              <a:t>ipynb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1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0"/>
            <a:ext cx="95220" cy="1263652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Agenda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4" y="1912261"/>
            <a:ext cx="11046242" cy="189678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242900" indent="-242900" algn="l">
              <a:lnSpc>
                <a:spcPts val="2800"/>
              </a:lnSpc>
              <a:buSzPct val="100000"/>
              <a:buChar char="•"/>
            </a:pPr>
            <a:r>
              <a:rPr lang="en-US" sz="2000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What is version control </a:t>
            </a:r>
          </a:p>
          <a:p>
            <a:pPr marL="242900" indent="-242900" algn="l">
              <a:lnSpc>
                <a:spcPts val="2800"/>
              </a:lnSpc>
              <a:buSzPct val="100000"/>
              <a:buChar char="•"/>
            </a:pPr>
            <a:r>
              <a:rPr lang="en-US" sz="2000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What  is Git</a:t>
            </a:r>
          </a:p>
          <a:p>
            <a:pPr marL="242900" indent="-242900" algn="l">
              <a:lnSpc>
                <a:spcPts val="2800"/>
              </a:lnSpc>
              <a:buSzPct val="100000"/>
              <a:buChar char="•"/>
            </a:pPr>
            <a:r>
              <a:rPr lang="en-US" sz="2000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How to use version  control using Git</a:t>
            </a:r>
          </a:p>
          <a:p>
            <a:pPr marL="242900" indent="-242900" algn="l">
              <a:lnSpc>
                <a:spcPts val="2800"/>
              </a:lnSpc>
              <a:buSzPct val="100000"/>
              <a:buChar char="•"/>
            </a:pPr>
            <a:r>
              <a:rPr lang="en-US" sz="2000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What is Github</a:t>
            </a:r>
          </a:p>
          <a:p>
            <a:pPr marL="242900" indent="-242900" algn="l">
              <a:lnSpc>
                <a:spcPts val="2800"/>
              </a:lnSpc>
              <a:buSzPct val="100000"/>
              <a:buChar char="•"/>
            </a:pPr>
            <a:r>
              <a:rPr lang="en-US" sz="2000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How to use Github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0"/>
            <a:ext cx="95228" cy="1263652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What  is Version  Control  ?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4" y="1891281"/>
            <a:ext cx="11046242" cy="196731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242900" indent="-242900" algn="l">
              <a:lnSpc>
                <a:spcPts val="3920"/>
              </a:lnSpc>
              <a:buSzPct val="100000"/>
              <a:buChar char="•"/>
            </a:pPr>
            <a:r>
              <a:rPr lang="en-US" sz="2800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 version control system is a tool that manages changes made to the files and directories in a project</a:t>
            </a:r>
          </a:p>
          <a:p>
            <a:pPr marL="242900" indent="-242900" algn="l">
              <a:lnSpc>
                <a:spcPts val="3920"/>
              </a:lnSpc>
              <a:buSzPct val="100000"/>
              <a:buChar char="•"/>
            </a:pPr>
            <a:r>
              <a:rPr lang="en-US" sz="2800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Version control record the changes made to your code overtime in a special database called repository or repo  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6131" y="1647413"/>
            <a:ext cx="5523119" cy="2080692"/>
          </a:xfrm>
          <a:prstGeom prst="rect">
            <a:avLst/>
          </a:prstGeom>
          <a:solidFill>
            <a:srgbClr val="0058BF"/>
          </a:solidFill>
        </p:spPr>
      </p:sp>
      <p:sp>
        <p:nvSpPr>
          <p:cNvPr id="3" name="Object 2"/>
          <p:cNvSpPr/>
          <p:nvPr/>
        </p:nvSpPr>
        <p:spPr>
          <a:xfrm>
            <a:off x="761810" y="1874089"/>
            <a:ext cx="5332667" cy="2707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68"/>
              </a:lnSpc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Generate backups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761810" y="2386730"/>
            <a:ext cx="5332667" cy="105569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73"/>
              </a:lnSpc>
              <a:spcAft>
                <a:spcPts val="600"/>
              </a:spcAft>
              <a:buNone/>
            </a:pPr>
            <a:r>
              <a:rPr lang="en-US" sz="13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side-effect of using a distributed version control  is that it can act as a</a:t>
            </a:r>
            <a:br>
              <a:rPr lang="en-US" sz="13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3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backup; every team member has a full-blown version of the project on</a:t>
            </a:r>
            <a:br>
              <a:rPr lang="en-US" sz="13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3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his disk -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6189702" y="1647413"/>
            <a:ext cx="5523119" cy="2080692"/>
          </a:xfrm>
          <a:prstGeom prst="rect">
            <a:avLst/>
          </a:prstGeom>
          <a:solidFill>
            <a:srgbClr val="0058BF"/>
          </a:solidFill>
        </p:spPr>
      </p:sp>
      <p:sp>
        <p:nvSpPr>
          <p:cNvPr id="6" name="Object 5"/>
          <p:cNvSpPr/>
          <p:nvPr/>
        </p:nvSpPr>
        <p:spPr>
          <a:xfrm>
            <a:off x="6475381" y="1874089"/>
            <a:ext cx="5332667" cy="2707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68"/>
              </a:lnSpc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Team  Collaboration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475381" y="2386730"/>
            <a:ext cx="5332667" cy="105569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73"/>
              </a:lnSpc>
              <a:spcAft>
                <a:spcPts val="600"/>
              </a:spcAft>
              <a:buNone/>
            </a:pPr>
            <a:r>
              <a:rPr lang="en-US" sz="13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With a VCS, everybody on the team is able to work absolutely freely - on</a:t>
            </a:r>
            <a:br>
              <a:rPr lang="en-US" sz="13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3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any file at any time. The VCS will later allow you to merge all the changes</a:t>
            </a:r>
            <a:br>
              <a:rPr lang="en-US" sz="13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3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into a common version. There's no question where the latest version of a</a:t>
            </a:r>
            <a:br>
              <a:rPr lang="en-US" sz="13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3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file or the whole project is. It's in a common, central place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76131" y="3918558"/>
            <a:ext cx="5523119" cy="2080692"/>
          </a:xfrm>
          <a:prstGeom prst="rect">
            <a:avLst/>
          </a:prstGeom>
          <a:solidFill>
            <a:srgbClr val="0058BF"/>
          </a:solidFill>
        </p:spPr>
      </p:sp>
      <p:sp>
        <p:nvSpPr>
          <p:cNvPr id="9" name="Object 8"/>
          <p:cNvSpPr/>
          <p:nvPr/>
        </p:nvSpPr>
        <p:spPr>
          <a:xfrm>
            <a:off x="761810" y="4145234"/>
            <a:ext cx="5332667" cy="2707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68"/>
              </a:lnSpc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Keep history and track changes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761810" y="4657875"/>
            <a:ext cx="5332667" cy="105569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73"/>
              </a:lnSpc>
              <a:spcAft>
                <a:spcPts val="600"/>
              </a:spcAft>
              <a:buNone/>
            </a:pPr>
            <a:r>
              <a:rPr lang="en-US" sz="13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Having a record of the changes in a specific code file could help you and</a:t>
            </a:r>
            <a:br>
              <a:rPr lang="en-US" sz="13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3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new contributors understand how a specific part of the code came to be.</a:t>
            </a:r>
            <a:br>
              <a:rPr lang="en-US" sz="13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3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How did it start and develop over time to reach its current version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189702" y="3918558"/>
            <a:ext cx="5523119" cy="2080692"/>
          </a:xfrm>
          <a:prstGeom prst="rect">
            <a:avLst/>
          </a:prstGeom>
          <a:solidFill>
            <a:srgbClr val="0058BF"/>
          </a:solidFill>
        </p:spPr>
      </p:sp>
      <p:sp>
        <p:nvSpPr>
          <p:cNvPr id="12" name="Object 11"/>
          <p:cNvSpPr/>
          <p:nvPr/>
        </p:nvSpPr>
        <p:spPr>
          <a:xfrm>
            <a:off x="6475381" y="4145234"/>
            <a:ext cx="5332667" cy="2707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68"/>
              </a:lnSpc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Test and experiment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6475381" y="4657875"/>
            <a:ext cx="5332667" cy="105569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73"/>
              </a:lnSpc>
              <a:spcAft>
                <a:spcPts val="600"/>
              </a:spcAft>
              <a:buNone/>
            </a:pPr>
            <a:r>
              <a:rPr lang="en-US" sz="13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When a team works on a software project, they often have different main</a:t>
            </a:r>
            <a:br>
              <a:rPr lang="en-US" sz="13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3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project copy to develop new features on, test them, and make sure they</a:t>
            </a:r>
            <a:br>
              <a:rPr lang="en-US" sz="13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3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function properly before this new feature can be added to the main</a:t>
            </a:r>
            <a:br>
              <a:rPr lang="en-US" sz="13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3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project. This could save time as different aspects of the code can be</a:t>
            </a:r>
            <a:br>
              <a:rPr lang="en-US" sz="13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3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developed simultaneously.</a:t>
            </a:r>
            <a:endParaRPr lang="en-US" dirty="0"/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9" y="6340160"/>
            <a:ext cx="710974" cy="373287"/>
          </a:xfrm>
          <a:prstGeom prst="rect">
            <a:avLst/>
          </a:prstGeom>
        </p:spPr>
      </p:pic>
      <p:sp>
        <p:nvSpPr>
          <p:cNvPr id="15" name="Object 14"/>
          <p:cNvSpPr/>
          <p:nvPr/>
        </p:nvSpPr>
        <p:spPr>
          <a:xfrm>
            <a:off x="1047488" y="6351587"/>
            <a:ext cx="10093976" cy="50469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©2021 Proprietary and Confidential. All Rights Reserved.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11532406" y="6351587"/>
            <a:ext cx="466094" cy="50469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r"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4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0" y="0"/>
            <a:ext cx="95228" cy="1263652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Why Use a Version Control System 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6131" y="1647413"/>
            <a:ext cx="3618595" cy="2742514"/>
          </a:xfrm>
          <a:prstGeom prst="rect">
            <a:avLst/>
          </a:prstGeom>
          <a:solidFill>
            <a:srgbClr val="0058BF"/>
          </a:solidFill>
        </p:spPr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rcRect l="2748" t="8053" r="2748" b="8053"/>
          <a:stretch/>
        </p:blipFill>
        <p:spPr>
          <a:xfrm>
            <a:off x="476131" y="1647413"/>
            <a:ext cx="3618595" cy="2742514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95226" y="4530329"/>
            <a:ext cx="4380405" cy="1995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84"/>
              </a:lnSpc>
              <a:spcAft>
                <a:spcPts val="600"/>
              </a:spcAft>
              <a:buNone/>
            </a:pPr>
            <a:r>
              <a:rPr lang="en-US" sz="1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1. Local VCS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95226" y="4873829"/>
            <a:ext cx="4380405" cy="112092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70"/>
              </a:lnSpc>
              <a:spcAft>
                <a:spcPts val="600"/>
              </a:spcAft>
              <a:buNone/>
            </a:pPr>
            <a:r>
              <a:rPr lang="en-US" sz="15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local version control system is a local</a:t>
            </a:r>
            <a:br>
              <a:rPr lang="en-US" sz="15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5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database located on your local computer, in</a:t>
            </a:r>
            <a:br>
              <a:rPr lang="en-US" sz="15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5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which every file change is stored as a patch.</a:t>
            </a:r>
            <a:br>
              <a:rPr lang="en-US" sz="15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5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Every patch set contains only the changes</a:t>
            </a:r>
            <a:br>
              <a:rPr lang="en-US" sz="15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5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made to the file since its last version.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8094226" y="1647413"/>
            <a:ext cx="3618595" cy="2742514"/>
          </a:xfrm>
          <a:prstGeom prst="rect">
            <a:avLst/>
          </a:prstGeom>
          <a:solidFill>
            <a:srgbClr val="F0F3BD"/>
          </a:solidFill>
        </p:spPr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4"/>
          <a:srcRect l="5896" t="-9538" r="5896" b="-9538"/>
          <a:stretch/>
        </p:blipFill>
        <p:spPr>
          <a:xfrm>
            <a:off x="8094226" y="1647413"/>
            <a:ext cx="3618595" cy="2742514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7713321" y="4530329"/>
            <a:ext cx="4380405" cy="1995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84"/>
              </a:lnSpc>
              <a:spcAft>
                <a:spcPts val="600"/>
              </a:spcAft>
              <a:buNone/>
            </a:pPr>
            <a:r>
              <a:rPr lang="en-US" sz="1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3. Distributed VCS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7713321" y="4873829"/>
            <a:ext cx="4380405" cy="7223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70"/>
              </a:lnSpc>
              <a:spcAft>
                <a:spcPts val="600"/>
              </a:spcAft>
              <a:buNone/>
            </a:pPr>
            <a:r>
              <a:rPr lang="en-US" sz="15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one or more main server containing the</a:t>
            </a:r>
            <a:br>
              <a:rPr lang="en-US" sz="15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5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code files.</a:t>
            </a:r>
          </a:p>
          <a:p>
            <a:pPr algn="ctr">
              <a:lnSpc>
                <a:spcPts val="1870"/>
              </a:lnSpc>
              <a:spcAft>
                <a:spcPts val="600"/>
              </a:spcAft>
              <a:buNone/>
            </a:pPr>
            <a:r>
              <a:rPr lang="en-US" sz="15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Example: Git, Mercurial, or Bazaar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4285178" y="1647413"/>
            <a:ext cx="3618595" cy="2742514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5"/>
          <a:srcRect l="9241" t="2652" r="9241" b="2652"/>
          <a:stretch/>
        </p:blipFill>
        <p:spPr>
          <a:xfrm>
            <a:off x="4285178" y="1647413"/>
            <a:ext cx="3618595" cy="2742514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904274" y="4530329"/>
            <a:ext cx="4380405" cy="1995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84"/>
              </a:lnSpc>
              <a:spcAft>
                <a:spcPts val="600"/>
              </a:spcAft>
              <a:buNone/>
            </a:pPr>
            <a:r>
              <a:rPr lang="en-US" sz="1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2. Centralized VCS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3904274" y="4873829"/>
            <a:ext cx="4380405" cy="9597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70"/>
              </a:lnSpc>
              <a:spcAft>
                <a:spcPts val="600"/>
              </a:spcAft>
              <a:buNone/>
            </a:pPr>
            <a:r>
              <a:rPr lang="en-US" sz="15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System with a single server containing all</a:t>
            </a:r>
            <a:br>
              <a:rPr lang="en-US" sz="15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5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versions of the code files </a:t>
            </a:r>
          </a:p>
          <a:p>
            <a:pPr algn="ctr">
              <a:lnSpc>
                <a:spcPts val="1870"/>
              </a:lnSpc>
              <a:spcAft>
                <a:spcPts val="600"/>
              </a:spcAft>
              <a:buNone/>
            </a:pPr>
            <a:r>
              <a:rPr lang="en-US" sz="15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Example : Subversion ,Team foundation</a:t>
            </a:r>
            <a:br>
              <a:rPr lang="en-US" sz="15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5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server</a:t>
            </a:r>
            <a:endParaRPr lang="en-US" dirty="0"/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39" y="6340160"/>
            <a:ext cx="710974" cy="373287"/>
          </a:xfrm>
          <a:prstGeom prst="rect">
            <a:avLst/>
          </a:prstGeom>
        </p:spPr>
      </p:pic>
      <p:sp>
        <p:nvSpPr>
          <p:cNvPr id="15" name="Object 14"/>
          <p:cNvSpPr/>
          <p:nvPr/>
        </p:nvSpPr>
        <p:spPr>
          <a:xfrm>
            <a:off x="1047488" y="6351587"/>
            <a:ext cx="10093976" cy="50469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©2021 Proprietary and Confidential. All Rights Reserved.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11532406" y="6351587"/>
            <a:ext cx="466094" cy="50469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r"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5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0" y="0"/>
            <a:ext cx="95228" cy="1263652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various types of the version control systems are: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0"/>
            <a:ext cx="95228" cy="1263652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 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4" y="1896935"/>
            <a:ext cx="11046242" cy="137304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242900" indent="-242900" algn="l">
              <a:lnSpc>
                <a:spcPts val="3640"/>
              </a:lnSpc>
              <a:buSzPct val="100000"/>
              <a:buChar char="•"/>
            </a:pPr>
            <a:r>
              <a:rPr lang="en-US" sz="2600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most popular version-control system.</a:t>
            </a:r>
          </a:p>
          <a:p>
            <a:pPr marL="242900" indent="-242900" algn="l">
              <a:lnSpc>
                <a:spcPts val="3640"/>
              </a:lnSpc>
              <a:buSzPct val="100000"/>
              <a:buChar char="•"/>
            </a:pPr>
            <a:r>
              <a:rPr lang="en-US" sz="2600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 is  free and open source distributed version control system designed to handle everything from small to very large projects with speed and efficiency.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0"/>
            <a:ext cx="95228" cy="1263652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 strength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4" y="1895001"/>
            <a:ext cx="11046242" cy="285678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242900" indent="-242900" algn="l">
              <a:lnSpc>
                <a:spcPts val="3640"/>
              </a:lnSpc>
              <a:buSzPct val="100000"/>
              <a:buChar char="•"/>
            </a:pPr>
            <a:r>
              <a:rPr lang="en-US" sz="2600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Nothing that is saved to Git is ever lost, so you can always go back to see which results were generated by which versions of your programs.</a:t>
            </a:r>
          </a:p>
          <a:p>
            <a:pPr marL="242900" indent="-242900" algn="l">
              <a:lnSpc>
                <a:spcPts val="3640"/>
              </a:lnSpc>
              <a:buSzPct val="100000"/>
              <a:buChar char="•"/>
            </a:pPr>
            <a:r>
              <a:rPr lang="en-US" sz="2600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 automatically notifies you when your work conflicts with someone else's, so it's harder (but not impossible) to accidentally overwrite work.</a:t>
            </a:r>
          </a:p>
          <a:p>
            <a:pPr marL="242900" indent="-242900" algn="l">
              <a:lnSpc>
                <a:spcPts val="3640"/>
              </a:lnSpc>
              <a:buSzPct val="100000"/>
              <a:buChar char="•"/>
            </a:pPr>
            <a:r>
              <a:rPr lang="en-US" sz="2600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 can synchronize work done by different people on different machines, so it scales as your team does.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0"/>
            <a:ext cx="95224" cy="1263652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How to use Git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9" y="1895001"/>
            <a:ext cx="11046238" cy="145696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3640"/>
              </a:lnSpc>
              <a:buNone/>
            </a:pPr>
            <a:r>
              <a:rPr lang="en-US" sz="2600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 Command line</a:t>
            </a:r>
          </a:p>
          <a:p>
            <a:pPr algn="l">
              <a:lnSpc>
                <a:spcPts val="3640"/>
              </a:lnSpc>
              <a:buNone/>
            </a:pPr>
            <a:r>
              <a:rPr lang="en-US" sz="2600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 Code editors and IDE (Pycharm and Vs code )</a:t>
            </a:r>
          </a:p>
          <a:p>
            <a:pPr algn="l">
              <a:lnSpc>
                <a:spcPts val="3640"/>
              </a:lnSpc>
              <a:buNone/>
            </a:pPr>
            <a:r>
              <a:rPr lang="en-US" sz="2600" kern="0" spc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 GUI (GitKraken , Sourcetree)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0"/>
            <a:ext cx="95224" cy="1263652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 Workflow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1" y="2856786"/>
            <a:ext cx="11245989" cy="2657094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rcRect t="1253" b="1253"/>
          <a:stretch/>
        </p:blipFill>
        <p:spPr>
          <a:xfrm>
            <a:off x="476131" y="2856786"/>
            <a:ext cx="11245989" cy="2657094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342</Words>
  <Application>Microsoft Office PowerPoint</Application>
  <PresentationFormat>Widescreen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Source Sans Pro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John</cp:lastModifiedBy>
  <cp:revision>2</cp:revision>
  <dcterms:created xsi:type="dcterms:W3CDTF">2021-05-05T10:01:22Z</dcterms:created>
  <dcterms:modified xsi:type="dcterms:W3CDTF">2021-05-05T10:05:11Z</dcterms:modified>
</cp:coreProperties>
</file>