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</p:sldIdLst>
  <p:sldSz cx="9753600" cy="73152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Times New Roman" charset="1" panose="02030502070405020303"/>
      <p:regular r:id="rId14"/>
    </p:embeddedFont>
    <p:embeddedFont>
      <p:font typeface="Times New Roman Bold" charset="1" panose="02030802070405020303"/>
      <p:regular r:id="rId15"/>
    </p:embeddedFont>
    <p:embeddedFont>
      <p:font typeface="Times New Roman Italics" charset="1" panose="02030502070405090303"/>
      <p:regular r:id="rId16"/>
    </p:embeddedFont>
    <p:embeddedFont>
      <p:font typeface="Times New Roman Bold Italics" charset="1" panose="02030802070405090303"/>
      <p:regular r:id="rId17"/>
    </p:embeddedFont>
    <p:embeddedFont>
      <p:font typeface="Times New Roman Medium" charset="1" panose="02030502070405020303"/>
      <p:regular r:id="rId18"/>
    </p:embeddedFont>
    <p:embeddedFont>
      <p:font typeface="Times New Roman Medium Italics" charset="1" panose="02030502070405090303"/>
      <p:regular r:id="rId19"/>
    </p:embeddedFont>
    <p:embeddedFont>
      <p:font typeface="Times New Roman Semi-Bold" charset="1" panose="02030702070405020303"/>
      <p:regular r:id="rId20"/>
    </p:embeddedFont>
    <p:embeddedFont>
      <p:font typeface="Times New Roman Semi-Bold Italics" charset="1" panose="02030702070405090303"/>
      <p:regular r:id="rId21"/>
    </p:embeddedFont>
    <p:embeddedFont>
      <p:font typeface="Times New Roman Ultra-Bold" charset="1" panose="020309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647538"/>
            <a:ext cx="8290560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774">
                <a:solidFill>
                  <a:srgbClr val="FFFFFF"/>
                </a:solidFill>
                <a:latin typeface="Times New Roman Bold"/>
              </a:rPr>
              <a:t>APRESENTAÇÃO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1520" y="3099001"/>
            <a:ext cx="8290560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774">
                <a:solidFill>
                  <a:srgbClr val="FFFFFF"/>
                </a:solidFill>
                <a:latin typeface="Times New Roman Bold"/>
              </a:rPr>
              <a:t>PROJETO A3 </a:t>
            </a:r>
          </a:p>
          <a:p>
            <a:pPr algn="ctr">
              <a:lnSpc>
                <a:spcPts val="3499"/>
              </a:lnSpc>
            </a:pPr>
            <a:r>
              <a:rPr lang="en-US" sz="2499" spc="774">
                <a:solidFill>
                  <a:srgbClr val="FFFFFF"/>
                </a:solidFill>
                <a:latin typeface="Times New Roman Bold"/>
              </a:rPr>
              <a:t>SRL</a:t>
            </a:r>
          </a:p>
          <a:p>
            <a:pPr algn="ctr">
              <a:lnSpc>
                <a:spcPts val="3499"/>
              </a:lnSpc>
            </a:pPr>
            <a:r>
              <a:rPr lang="en-US" sz="2499" spc="774">
                <a:solidFill>
                  <a:srgbClr val="FFFFFF"/>
                </a:solidFill>
                <a:latin typeface="Times New Roman Bold"/>
              </a:rPr>
              <a:t>SISTEMA DE RANK LITERÁRIO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1601" y="6113780"/>
            <a:ext cx="8290560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774">
                <a:solidFill>
                  <a:srgbClr val="FFFFFF"/>
                </a:solidFill>
                <a:latin typeface="Times New Roman Bold"/>
              </a:rPr>
              <a:t>SÃO JUDAS MOOCA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7881" y="843005"/>
            <a:ext cx="8497838" cy="5912325"/>
          </a:xfrm>
          <a:custGeom>
            <a:avLst/>
            <a:gdLst/>
            <a:ahLst/>
            <a:cxnLst/>
            <a:rect r="r" b="b" t="t" l="l"/>
            <a:pathLst>
              <a:path h="5912325" w="8497838">
                <a:moveTo>
                  <a:pt x="0" y="0"/>
                </a:moveTo>
                <a:lnTo>
                  <a:pt x="8497838" y="0"/>
                </a:lnTo>
                <a:lnTo>
                  <a:pt x="8497838" y="5912325"/>
                </a:lnTo>
                <a:lnTo>
                  <a:pt x="0" y="5912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4242" y="100959"/>
            <a:ext cx="8810625" cy="52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3"/>
              </a:lnSpc>
            </a:pPr>
            <a:r>
              <a:rPr lang="en-US" sz="3031" spc="939">
                <a:solidFill>
                  <a:srgbClr val="FFFFFF"/>
                </a:solidFill>
                <a:latin typeface="Anonymous Pro Bold"/>
              </a:rPr>
              <a:t>DIAGRAMA DE ATIVIDADES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4242" y="5931545"/>
            <a:ext cx="8810625" cy="34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12" spc="623">
                <a:solidFill>
                  <a:srgbClr val="FFFFFF"/>
                </a:solidFill>
                <a:latin typeface="Anonymous Pro"/>
              </a:rPr>
              <a:t>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4242" y="2019307"/>
            <a:ext cx="8810625" cy="3295312"/>
          </a:xfrm>
          <a:custGeom>
            <a:avLst/>
            <a:gdLst/>
            <a:ahLst/>
            <a:cxnLst/>
            <a:rect r="r" b="b" t="t" l="l"/>
            <a:pathLst>
              <a:path h="3295312" w="8810625">
                <a:moveTo>
                  <a:pt x="0" y="0"/>
                </a:moveTo>
                <a:lnTo>
                  <a:pt x="8810625" y="0"/>
                </a:lnTo>
                <a:lnTo>
                  <a:pt x="8810625" y="3295312"/>
                </a:lnTo>
                <a:lnTo>
                  <a:pt x="0" y="32953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4242" y="447910"/>
            <a:ext cx="8810625" cy="52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3"/>
              </a:lnSpc>
            </a:pPr>
            <a:r>
              <a:rPr lang="en-US" sz="3031" spc="939">
                <a:solidFill>
                  <a:srgbClr val="FFFFFF"/>
                </a:solidFill>
                <a:latin typeface="Anonymous Pro Bold"/>
              </a:rPr>
              <a:t>DIAGRAMA FRAMEWORK ACESSO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4242" y="5931545"/>
            <a:ext cx="8810625" cy="34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12" spc="623">
                <a:solidFill>
                  <a:srgbClr val="FFFFFF"/>
                </a:solidFill>
                <a:latin typeface="Anonymous Pro"/>
              </a:rPr>
              <a:t>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67260" y="2223546"/>
            <a:ext cx="2509655" cy="2178191"/>
          </a:xfrm>
          <a:custGeom>
            <a:avLst/>
            <a:gdLst/>
            <a:ahLst/>
            <a:cxnLst/>
            <a:rect r="r" b="b" t="t" l="l"/>
            <a:pathLst>
              <a:path h="2178191" w="2509655">
                <a:moveTo>
                  <a:pt x="0" y="0"/>
                </a:moveTo>
                <a:lnTo>
                  <a:pt x="2509656" y="0"/>
                </a:lnTo>
                <a:lnTo>
                  <a:pt x="2509656" y="2178192"/>
                </a:lnTo>
                <a:lnTo>
                  <a:pt x="0" y="2178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26" t="0" r="-42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9214" y="4600878"/>
            <a:ext cx="8810625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OBRIGADO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51209" y="0"/>
            <a:ext cx="7602391" cy="7391109"/>
          </a:xfrm>
          <a:custGeom>
            <a:avLst/>
            <a:gdLst/>
            <a:ahLst/>
            <a:cxnLst/>
            <a:rect r="r" b="b" t="t" l="l"/>
            <a:pathLst>
              <a:path h="7391109" w="7602391">
                <a:moveTo>
                  <a:pt x="0" y="0"/>
                </a:moveTo>
                <a:lnTo>
                  <a:pt x="7602391" y="0"/>
                </a:lnTo>
                <a:lnTo>
                  <a:pt x="7602391" y="7391109"/>
                </a:lnTo>
                <a:lnTo>
                  <a:pt x="0" y="7391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429" r="0" b="-1429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400000">
            <a:off x="-1682218" y="3308667"/>
            <a:ext cx="5353892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ALUNOS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66927" y="1410002"/>
            <a:ext cx="2936964" cy="3934081"/>
          </a:xfrm>
          <a:custGeom>
            <a:avLst/>
            <a:gdLst/>
            <a:ahLst/>
            <a:cxnLst/>
            <a:rect r="r" b="b" t="t" l="l"/>
            <a:pathLst>
              <a:path h="3934081" w="2936964">
                <a:moveTo>
                  <a:pt x="0" y="0"/>
                </a:moveTo>
                <a:lnTo>
                  <a:pt x="2936964" y="0"/>
                </a:lnTo>
                <a:lnTo>
                  <a:pt x="2936964" y="3934082"/>
                </a:lnTo>
                <a:lnTo>
                  <a:pt x="0" y="39340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30069" y="1898096"/>
            <a:ext cx="2957894" cy="2957894"/>
          </a:xfrm>
          <a:custGeom>
            <a:avLst/>
            <a:gdLst/>
            <a:ahLst/>
            <a:cxnLst/>
            <a:rect r="r" b="b" t="t" l="l"/>
            <a:pathLst>
              <a:path h="2957894" w="2957894">
                <a:moveTo>
                  <a:pt x="0" y="0"/>
                </a:moveTo>
                <a:lnTo>
                  <a:pt x="2957894" y="0"/>
                </a:lnTo>
                <a:lnTo>
                  <a:pt x="2957894" y="2957894"/>
                </a:lnTo>
                <a:lnTo>
                  <a:pt x="0" y="29578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34811" y="5978800"/>
            <a:ext cx="3801196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20">
                <a:solidFill>
                  <a:srgbClr val="26499E"/>
                </a:solidFill>
                <a:latin typeface="Anonymous Pro"/>
              </a:rPr>
              <a:t>Daniel Henrique dos Santos</a:t>
            </a:r>
          </a:p>
          <a:p>
            <a:pPr>
              <a:lnSpc>
                <a:spcPts val="2800"/>
              </a:lnSpc>
            </a:pPr>
            <a:r>
              <a:rPr lang="en-US" sz="2000" spc="20">
                <a:solidFill>
                  <a:srgbClr val="26499E"/>
                </a:solidFill>
                <a:latin typeface="Anonymous Pro"/>
              </a:rPr>
              <a:t>R.A.: 823150320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30069" y="5978800"/>
            <a:ext cx="2764209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20">
                <a:solidFill>
                  <a:srgbClr val="26499E"/>
                </a:solidFill>
                <a:latin typeface="Anonymous Pro"/>
              </a:rPr>
              <a:t>Heytor Costa Santos</a:t>
            </a:r>
          </a:p>
          <a:p>
            <a:pPr>
              <a:lnSpc>
                <a:spcPts val="2800"/>
              </a:lnSpc>
            </a:pPr>
            <a:r>
              <a:rPr lang="en-US" sz="2000" spc="20">
                <a:solidFill>
                  <a:srgbClr val="26499E"/>
                </a:solidFill>
                <a:latin typeface="Anonymous Pro"/>
              </a:rPr>
              <a:t>R.A.: 823126990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6452" y="657063"/>
            <a:ext cx="8860858" cy="66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5"/>
              </a:lnSpc>
            </a:pPr>
            <a:r>
              <a:rPr lang="en-US" sz="3825" spc="1185">
                <a:solidFill>
                  <a:srgbClr val="FFFFFF"/>
                </a:solidFill>
                <a:latin typeface="Anonymous Pro Bold"/>
              </a:rPr>
              <a:t>SISTEMA BIBLIOTECÁRIO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8701" y="1809936"/>
            <a:ext cx="9791164" cy="3904901"/>
          </a:xfrm>
          <a:custGeom>
            <a:avLst/>
            <a:gdLst/>
            <a:ahLst/>
            <a:cxnLst/>
            <a:rect r="r" b="b" t="t" l="l"/>
            <a:pathLst>
              <a:path h="3904901" w="9791164">
                <a:moveTo>
                  <a:pt x="0" y="0"/>
                </a:moveTo>
                <a:lnTo>
                  <a:pt x="9791164" y="0"/>
                </a:lnTo>
                <a:lnTo>
                  <a:pt x="9791164" y="3904902"/>
                </a:lnTo>
                <a:lnTo>
                  <a:pt x="0" y="3904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75370" r="0" b="-7537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862" y="1880812"/>
            <a:ext cx="8905875" cy="70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12" spc="20">
                <a:solidFill>
                  <a:srgbClr val="26499E"/>
                </a:solidFill>
                <a:latin typeface="Anonymous Pro"/>
              </a:rPr>
              <a:t>Um Sistema Bibliotecário desenvolvido para dois tipos de Usuário Comum e o Administrador.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6262" y="2767644"/>
            <a:ext cx="8905875" cy="105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12" spc="20">
                <a:solidFill>
                  <a:srgbClr val="26499E"/>
                </a:solidFill>
                <a:latin typeface="Anonymous Pro"/>
              </a:rPr>
              <a:t>O Usuário Comum vai ter acesso no Sistema a Solicitar Livro, Visualizar Lista de Livros, Cadastros de Livros Favoritos, Atribuir Nota para o Livro e Livros Favoritos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1520" y="4229813"/>
            <a:ext cx="8905875" cy="105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12" spc="20">
                <a:solidFill>
                  <a:srgbClr val="26499E"/>
                </a:solidFill>
                <a:latin typeface="Anonymous Pro"/>
              </a:rPr>
              <a:t>O Usuário Administrador vai ter acesso no Sistema a Cadastro de Livro, Cadastro de Usuário, Exclusão de Livro, Exclusão de Usuário e os acessos do Usuário comum caso precise.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119" y="851461"/>
            <a:ext cx="8860858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SISTEMAS UTILIZADOS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5385" y="2061488"/>
            <a:ext cx="1395422" cy="139542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44865" y="2415803"/>
            <a:ext cx="1096461" cy="70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Visual</a:t>
            </a:r>
          </a:p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Studio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3365456" y="4818253"/>
            <a:ext cx="1395422" cy="1395421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514936" y="5317316"/>
            <a:ext cx="1096461" cy="34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Java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47760" y="1908330"/>
            <a:ext cx="2613118" cy="175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Microsoft Visual Studio uma IDE para criação do Código, Compilação e Execução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87548" y="5141472"/>
            <a:ext cx="3468228" cy="70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Linguagem de Programação Utilizada no Projeto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5054587" y="2061488"/>
            <a:ext cx="1395422" cy="1395421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204067" y="2560551"/>
            <a:ext cx="1096461" cy="34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MySQL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45283" y="1908330"/>
            <a:ext cx="2552700" cy="175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Um SGBD para criação do Banco de Dado e armazenamento de Dados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47529" y="1289247"/>
            <a:ext cx="5926935" cy="6025953"/>
          </a:xfrm>
          <a:custGeom>
            <a:avLst/>
            <a:gdLst/>
            <a:ahLst/>
            <a:cxnLst/>
            <a:rect r="r" b="b" t="t" l="l"/>
            <a:pathLst>
              <a:path h="6025953" w="5926935">
                <a:moveTo>
                  <a:pt x="0" y="0"/>
                </a:moveTo>
                <a:lnTo>
                  <a:pt x="5926935" y="0"/>
                </a:lnTo>
                <a:lnTo>
                  <a:pt x="5926935" y="6025953"/>
                </a:lnTo>
                <a:lnTo>
                  <a:pt x="0" y="6025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906" y="3473866"/>
            <a:ext cx="3733800" cy="1590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5"/>
              </a:lnSpc>
            </a:pPr>
            <a:r>
              <a:rPr lang="en-US" sz="3025" spc="937">
                <a:solidFill>
                  <a:srgbClr val="FFFFFF"/>
                </a:solidFill>
                <a:latin typeface="Anonymous Pro Bold"/>
              </a:rPr>
              <a:t>MICROSOFT VISUAL STUDIO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48092" y="148063"/>
            <a:ext cx="5163484" cy="88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4"/>
              </a:lnSpc>
            </a:pPr>
            <a:r>
              <a:rPr lang="en-US" sz="1710" spc="17">
                <a:solidFill>
                  <a:srgbClr val="FFFFFF"/>
                </a:solidFill>
                <a:latin typeface="Anonymous Pro"/>
              </a:rPr>
              <a:t>   Toda a parte da Aplicação foi desenvolvida no Visual Studio o Código Java e Execução.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15712" y="3124152"/>
            <a:ext cx="4298877" cy="1590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5"/>
              </a:lnSpc>
            </a:pPr>
            <a:r>
              <a:rPr lang="en-US" sz="3025" spc="937">
                <a:solidFill>
                  <a:srgbClr val="FFFFFF"/>
                </a:solidFill>
                <a:latin typeface="Anonymous Pro Bold"/>
              </a:rPr>
              <a:t>MYSQL</a:t>
            </a:r>
          </a:p>
          <a:p>
            <a:pPr algn="ctr">
              <a:lnSpc>
                <a:spcPts val="4235"/>
              </a:lnSpc>
            </a:pPr>
            <a:r>
              <a:rPr lang="en-US" sz="3025" spc="937">
                <a:solidFill>
                  <a:srgbClr val="FFFFFF"/>
                </a:solidFill>
                <a:latin typeface="Anonymous Pro Bold"/>
              </a:rPr>
              <a:t>BANCO DE DADOS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1547895"/>
            <a:ext cx="4876881" cy="5753372"/>
          </a:xfrm>
          <a:custGeom>
            <a:avLst/>
            <a:gdLst/>
            <a:ahLst/>
            <a:cxnLst/>
            <a:rect r="r" b="b" t="t" l="l"/>
            <a:pathLst>
              <a:path h="5753372" w="4876881">
                <a:moveTo>
                  <a:pt x="0" y="0"/>
                </a:moveTo>
                <a:lnTo>
                  <a:pt x="4876881" y="0"/>
                </a:lnTo>
                <a:lnTo>
                  <a:pt x="4876881" y="5753371"/>
                </a:lnTo>
                <a:lnTo>
                  <a:pt x="0" y="575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281" y="80519"/>
            <a:ext cx="5548210" cy="1286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3"/>
              </a:lnSpc>
            </a:pPr>
            <a:r>
              <a:rPr lang="en-US" sz="1852" spc="18">
                <a:solidFill>
                  <a:srgbClr val="FFFFFF"/>
                </a:solidFill>
                <a:latin typeface="Anonymous Pro"/>
              </a:rPr>
              <a:t>   Toda parte de Banco de Dados está sendo trabalho no MYSQL deis da armazenagem de dados, o tratamentos das tabelas de informações e consultas.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1806838"/>
            <a:ext cx="9753600" cy="5508362"/>
          </a:xfrm>
          <a:custGeom>
            <a:avLst/>
            <a:gdLst/>
            <a:ahLst/>
            <a:cxnLst/>
            <a:rect r="r" b="b" t="t" l="l"/>
            <a:pathLst>
              <a:path h="5508362" w="9753600">
                <a:moveTo>
                  <a:pt x="0" y="0"/>
                </a:moveTo>
                <a:lnTo>
                  <a:pt x="9753600" y="0"/>
                </a:lnTo>
                <a:lnTo>
                  <a:pt x="9753600" y="5508362"/>
                </a:lnTo>
                <a:lnTo>
                  <a:pt x="0" y="5508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2771" y="21019"/>
            <a:ext cx="8668220" cy="52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5"/>
              </a:lnSpc>
            </a:pPr>
            <a:r>
              <a:rPr lang="en-US" sz="3025" spc="937">
                <a:solidFill>
                  <a:srgbClr val="FFFFFF"/>
                </a:solidFill>
                <a:latin typeface="Anonymous Pro Bold"/>
              </a:rPr>
              <a:t>JAVA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707023"/>
            <a:ext cx="975360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Neste projeto foi Utilizado programa Java que é uma Linguagem de Programação Orientada a Objeto.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007" y="327498"/>
            <a:ext cx="378477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 spc="23">
                <a:solidFill>
                  <a:srgbClr val="FFFFFF"/>
                </a:solidFill>
                <a:latin typeface="Anonymous Pro Bold"/>
              </a:rPr>
              <a:t>Requisitos Funcionai</a:t>
            </a:r>
            <a:r>
              <a:rPr lang="en-US" sz="2399" spc="23">
                <a:solidFill>
                  <a:srgbClr val="FFFFFF"/>
                </a:solidFill>
                <a:latin typeface="Anonymous Pro"/>
              </a:rPr>
              <a:t>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6800" y="327498"/>
            <a:ext cx="4286700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 spc="23">
                <a:solidFill>
                  <a:srgbClr val="FFFFFF"/>
                </a:solidFill>
                <a:latin typeface="Anonymous Pro Bold"/>
              </a:rPr>
              <a:t>Requisitos não Funcionai</a:t>
            </a:r>
            <a:r>
              <a:rPr lang="en-US" sz="2399" spc="23">
                <a:solidFill>
                  <a:srgbClr val="FFFFFF"/>
                </a:solidFill>
                <a:latin typeface="Anonymous Pro"/>
              </a:rPr>
              <a:t>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0394" y="1571463"/>
            <a:ext cx="4395224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Login Sistema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Cadastro de Livros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Cadastro do Usuário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Visualizar Livros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Livro ter Titulo, Autor e Tipo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Associar nota no Livro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Lista de Livros Cadastrados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Ordem Melhor Livros Avaliador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Visualizar media da Nota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876881" y="1810205"/>
            <a:ext cx="4395224" cy="281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Desempenho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Segurança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Usabilidade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Escalabilidade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Confiabilidade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Mantenabilidade</a:t>
            </a:r>
          </a:p>
          <a:p>
            <a:pPr algn="ctr">
              <a:lnSpc>
                <a:spcPts val="2800"/>
              </a:lnSpc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Integração.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3934"/>
            <a:ext cx="2946981" cy="7315200"/>
          </a:xfrm>
          <a:custGeom>
            <a:avLst/>
            <a:gdLst/>
            <a:ahLst/>
            <a:cxnLst/>
            <a:rect r="r" b="b" t="t" l="l"/>
            <a:pathLst>
              <a:path h="7315200" w="2946981">
                <a:moveTo>
                  <a:pt x="0" y="0"/>
                </a:moveTo>
                <a:lnTo>
                  <a:pt x="2946981" y="0"/>
                </a:lnTo>
                <a:lnTo>
                  <a:pt x="294698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127" t="-1598" r="-228659" b="-316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04155" y="-13934"/>
            <a:ext cx="2849445" cy="7329391"/>
          </a:xfrm>
          <a:custGeom>
            <a:avLst/>
            <a:gdLst/>
            <a:ahLst/>
            <a:cxnLst/>
            <a:rect r="r" b="b" t="t" l="l"/>
            <a:pathLst>
              <a:path h="7329391" w="2849445">
                <a:moveTo>
                  <a:pt x="0" y="0"/>
                </a:moveTo>
                <a:lnTo>
                  <a:pt x="2849445" y="0"/>
                </a:lnTo>
                <a:lnTo>
                  <a:pt x="2849445" y="7329391"/>
                </a:lnTo>
                <a:lnTo>
                  <a:pt x="0" y="7329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046" t="-1401" r="-233063" b="-3160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86606" y="2267895"/>
            <a:ext cx="5238251" cy="4522987"/>
          </a:xfrm>
          <a:custGeom>
            <a:avLst/>
            <a:gdLst/>
            <a:ahLst/>
            <a:cxnLst/>
            <a:rect r="r" b="b" t="t" l="l"/>
            <a:pathLst>
              <a:path h="4522987" w="5238251">
                <a:moveTo>
                  <a:pt x="0" y="0"/>
                </a:moveTo>
                <a:lnTo>
                  <a:pt x="5238250" y="0"/>
                </a:lnTo>
                <a:lnTo>
                  <a:pt x="5238250" y="4522988"/>
                </a:lnTo>
                <a:lnTo>
                  <a:pt x="0" y="4522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90242" y="556215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39658" y="556215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46981" y="257"/>
            <a:ext cx="4029238" cy="7301009"/>
          </a:xfrm>
          <a:custGeom>
            <a:avLst/>
            <a:gdLst/>
            <a:ahLst/>
            <a:cxnLst/>
            <a:rect r="r" b="b" t="t" l="l"/>
            <a:pathLst>
              <a:path h="7301009" w="4029238">
                <a:moveTo>
                  <a:pt x="0" y="0"/>
                </a:moveTo>
                <a:lnTo>
                  <a:pt x="4029238" y="0"/>
                </a:lnTo>
                <a:lnTo>
                  <a:pt x="4029238" y="7301009"/>
                </a:lnTo>
                <a:lnTo>
                  <a:pt x="0" y="73010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48" r="0" b="-34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3017692"/>
            <a:ext cx="2619538" cy="1056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5"/>
              </a:lnSpc>
            </a:pPr>
            <a:r>
              <a:rPr lang="en-US" sz="3025" spc="937">
                <a:solidFill>
                  <a:srgbClr val="FFFFFF"/>
                </a:solidFill>
                <a:latin typeface="Anonymous Pro Bold"/>
              </a:rPr>
              <a:t>CASO DE USO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DAF0orhuv1I</dc:identifier>
  <dcterms:modified xsi:type="dcterms:W3CDTF">2011-08-01T06:04:30Z</dcterms:modified>
  <cp:revision>1</cp:revision>
  <dc:title>Projeto A3 8 Semestre</dc:title>
</cp:coreProperties>
</file>