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608" r:id="rId2"/>
    <p:sldId id="745" r:id="rId3"/>
    <p:sldId id="1121" r:id="rId4"/>
    <p:sldId id="840" r:id="rId5"/>
    <p:sldId id="754" r:id="rId6"/>
    <p:sldId id="1138" r:id="rId7"/>
    <p:sldId id="1139" r:id="rId8"/>
    <p:sldId id="1140" r:id="rId9"/>
    <p:sldId id="1141" r:id="rId10"/>
    <p:sldId id="1122" r:id="rId11"/>
    <p:sldId id="1130" r:id="rId12"/>
    <p:sldId id="1142" r:id="rId13"/>
    <p:sldId id="1143" r:id="rId14"/>
    <p:sldId id="1144" r:id="rId15"/>
    <p:sldId id="1145" r:id="rId16"/>
    <p:sldId id="1146" r:id="rId17"/>
    <p:sldId id="1123" r:id="rId18"/>
    <p:sldId id="1131" r:id="rId19"/>
    <p:sldId id="1147" r:id="rId20"/>
    <p:sldId id="1148" r:id="rId21"/>
    <p:sldId id="1149" r:id="rId22"/>
    <p:sldId id="1124" r:id="rId23"/>
    <p:sldId id="1132" r:id="rId24"/>
    <p:sldId id="1150" r:id="rId25"/>
    <p:sldId id="1125" r:id="rId26"/>
    <p:sldId id="1133" r:id="rId27"/>
    <p:sldId id="1151" r:id="rId28"/>
    <p:sldId id="1152" r:id="rId29"/>
    <p:sldId id="1157" r:id="rId30"/>
    <p:sldId id="1126" r:id="rId31"/>
    <p:sldId id="1134" r:id="rId32"/>
    <p:sldId id="1153" r:id="rId33"/>
    <p:sldId id="1154" r:id="rId34"/>
    <p:sldId id="1158" r:id="rId35"/>
    <p:sldId id="1159" r:id="rId36"/>
    <p:sldId id="1127" r:id="rId37"/>
    <p:sldId id="1135" r:id="rId38"/>
    <p:sldId id="1160" r:id="rId39"/>
    <p:sldId id="1128" r:id="rId40"/>
    <p:sldId id="1136" r:id="rId41"/>
    <p:sldId id="1129" r:id="rId42"/>
    <p:sldId id="1137" r:id="rId43"/>
    <p:sldId id="1120" r:id="rId44"/>
    <p:sldId id="1155" r:id="rId45"/>
    <p:sldId id="1156" r:id="rId46"/>
    <p:sldId id="744"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8"/>
    <p:restoredTop sz="94694"/>
  </p:normalViewPr>
  <p:slideViewPr>
    <p:cSldViewPr snapToGrid="0" snapToObjects="1">
      <p:cViewPr varScale="1">
        <p:scale>
          <a:sx n="83" d="100"/>
          <a:sy n="83" d="100"/>
        </p:scale>
        <p:origin x="216" y="1416"/>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2023/3/31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/184</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6.emf"/><Relationship Id="rId4" Type="http://schemas.openxmlformats.org/officeDocument/2006/relationships/oleObject" Target="../embeddings/oleObject23.bin"/><Relationship Id="rId9" Type="http://schemas.openxmlformats.org/officeDocument/2006/relationships/image" Target="../media/image28.e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2.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34.emf"/><Relationship Id="rId5" Type="http://schemas.openxmlformats.org/officeDocument/2006/relationships/image" Target="../media/image31.emf"/><Relationship Id="rId15" Type="http://schemas.openxmlformats.org/officeDocument/2006/relationships/image" Target="../media/image36.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3.emf"/><Relationship Id="rId1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第八章 数模与模数转换电路</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DAC </a:t>
            </a:r>
            <a:r>
              <a:rPr kumimoji="1" lang="zh-CN" altLang="en-US" sz="2000" dirty="0">
                <a:latin typeface="Myriad Pro" panose="020B0503030403020204" pitchFamily="34" charset="0"/>
                <a:ea typeface="KaiTi" panose="02010609060101010101" pitchFamily="49" charset="-122"/>
              </a:rPr>
              <a:t>的转换精度、速度和主要参数</a:t>
            </a:r>
            <a:endParaRPr kumimoji="1" lang="en-US" altLang="zh-CN" sz="2000" dirty="0">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150129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0" name="Rectangle 3">
            <a:extLst>
              <a:ext uri="{FF2B5EF4-FFF2-40B4-BE49-F238E27FC236}">
                <a16:creationId xmlns:a16="http://schemas.microsoft.com/office/drawing/2014/main" id="{7C1C206E-2788-CD40-5EDE-8E8006C6AFE7}"/>
              </a:ext>
            </a:extLst>
          </p:cNvPr>
          <p:cNvSpPr>
            <a:spLocks noChangeArrowheads="1"/>
          </p:cNvSpPr>
          <p:nvPr/>
        </p:nvSpPr>
        <p:spPr bwMode="auto">
          <a:xfrm>
            <a:off x="2183006" y="764478"/>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21" name="Rectangle 4">
            <a:extLst>
              <a:ext uri="{FF2B5EF4-FFF2-40B4-BE49-F238E27FC236}">
                <a16:creationId xmlns:a16="http://schemas.microsoft.com/office/drawing/2014/main" id="{1024839D-DC0B-A2C0-8D83-804A8440FF4E}"/>
              </a:ext>
            </a:extLst>
          </p:cNvPr>
          <p:cNvSpPr>
            <a:spLocks noChangeArrowheads="1"/>
          </p:cNvSpPr>
          <p:nvPr/>
        </p:nvSpPr>
        <p:spPr bwMode="auto">
          <a:xfrm>
            <a:off x="1522606" y="1797941"/>
            <a:ext cx="9048750"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指 </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转换器模拟输出产生的最小电压变化量与满刻度输出电压之比，也可用输入的位数表示。</a:t>
            </a:r>
          </a:p>
        </p:txBody>
      </p:sp>
      <p:sp>
        <p:nvSpPr>
          <p:cNvPr id="22" name="Text Box 6">
            <a:extLst>
              <a:ext uri="{FF2B5EF4-FFF2-40B4-BE49-F238E27FC236}">
                <a16:creationId xmlns:a16="http://schemas.microsoft.com/office/drawing/2014/main" id="{514D05EE-FF41-19BC-ED90-ADFB4A9E2E57}"/>
              </a:ext>
            </a:extLst>
          </p:cNvPr>
          <p:cNvSpPr txBox="1">
            <a:spLocks noChangeArrowheads="1"/>
          </p:cNvSpPr>
          <p:nvPr/>
        </p:nvSpPr>
        <p:spPr bwMode="auto">
          <a:xfrm>
            <a:off x="1538481" y="4291903"/>
            <a:ext cx="87249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cap="sq">
                <a:solidFill>
                  <a:srgbClr val="0033CC"/>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为实际输出与理想输出模拟电压间的最大误差。                  </a:t>
            </a:r>
          </a:p>
        </p:txBody>
      </p:sp>
      <p:grpSp>
        <p:nvGrpSpPr>
          <p:cNvPr id="23" name="Group 19">
            <a:extLst>
              <a:ext uri="{FF2B5EF4-FFF2-40B4-BE49-F238E27FC236}">
                <a16:creationId xmlns:a16="http://schemas.microsoft.com/office/drawing/2014/main" id="{13F314CC-66E8-5A1A-C310-BBD64436DF73}"/>
              </a:ext>
            </a:extLst>
          </p:cNvPr>
          <p:cNvGrpSpPr>
            <a:grpSpLocks/>
          </p:cNvGrpSpPr>
          <p:nvPr/>
        </p:nvGrpSpPr>
        <p:grpSpPr bwMode="auto">
          <a:xfrm>
            <a:off x="6335906" y="894653"/>
            <a:ext cx="3703638" cy="947738"/>
            <a:chOff x="384" y="2256"/>
            <a:chExt cx="2333" cy="597"/>
          </a:xfrm>
        </p:grpSpPr>
        <p:sp>
          <p:nvSpPr>
            <p:cNvPr id="24" name="Text Box 9">
              <a:extLst>
                <a:ext uri="{FF2B5EF4-FFF2-40B4-BE49-F238E27FC236}">
                  <a16:creationId xmlns:a16="http://schemas.microsoft.com/office/drawing/2014/main" id="{868EC346-8BD4-14EC-7A17-B781B79CCB34}"/>
                </a:ext>
              </a:extLst>
            </p:cNvPr>
            <p:cNvSpPr txBox="1">
              <a:spLocks noChangeArrowheads="1"/>
            </p:cNvSpPr>
            <p:nvPr/>
          </p:nvSpPr>
          <p:spPr bwMode="auto">
            <a:xfrm>
              <a:off x="1301" y="2256"/>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LSB</a:t>
              </a:r>
            </a:p>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FSR</a:t>
              </a:r>
              <a:endParaRPr kumimoji="1" lang="en-US" altLang="zh-CN" sz="2800" b="1">
                <a:solidFill>
                  <a:srgbClr val="FF0066"/>
                </a:solidFill>
                <a:latin typeface="Times New Roman" panose="02020603050405020304" pitchFamily="18" charset="0"/>
                <a:ea typeface="幼圆" pitchFamily="49" charset="-122"/>
              </a:endParaRPr>
            </a:p>
          </p:txBody>
        </p:sp>
        <p:sp>
          <p:nvSpPr>
            <p:cNvPr id="25" name="Line 10">
              <a:extLst>
                <a:ext uri="{FF2B5EF4-FFF2-40B4-BE49-F238E27FC236}">
                  <a16:creationId xmlns:a16="http://schemas.microsoft.com/office/drawing/2014/main" id="{3DFA0DA2-301D-9C1B-B2BA-CB987C1FACC8}"/>
                </a:ext>
              </a:extLst>
            </p:cNvPr>
            <p:cNvSpPr>
              <a:spLocks noChangeShapeType="1"/>
            </p:cNvSpPr>
            <p:nvPr/>
          </p:nvSpPr>
          <p:spPr bwMode="auto">
            <a:xfrm>
              <a:off x="1284" y="2598"/>
              <a:ext cx="67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Rectangle 11">
              <a:extLst>
                <a:ext uri="{FF2B5EF4-FFF2-40B4-BE49-F238E27FC236}">
                  <a16:creationId xmlns:a16="http://schemas.microsoft.com/office/drawing/2014/main" id="{172D5092-E65C-D6AD-1EF9-8448F14C11A8}"/>
                </a:ext>
              </a:extLst>
            </p:cNvPr>
            <p:cNvSpPr>
              <a:spLocks noChangeArrowheads="1"/>
            </p:cNvSpPr>
            <p:nvPr/>
          </p:nvSpPr>
          <p:spPr bwMode="auto">
            <a:xfrm>
              <a:off x="1968" y="244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a:t>
              </a:r>
            </a:p>
          </p:txBody>
        </p:sp>
        <p:sp>
          <p:nvSpPr>
            <p:cNvPr id="27" name="Text Box 12">
              <a:extLst>
                <a:ext uri="{FF2B5EF4-FFF2-40B4-BE49-F238E27FC236}">
                  <a16:creationId xmlns:a16="http://schemas.microsoft.com/office/drawing/2014/main" id="{CB5B5FEB-7017-E4A5-1308-072CBD7AC937}"/>
                </a:ext>
              </a:extLst>
            </p:cNvPr>
            <p:cNvSpPr txBox="1">
              <a:spLocks noChangeArrowheads="1"/>
            </p:cNvSpPr>
            <p:nvPr/>
          </p:nvSpPr>
          <p:spPr bwMode="auto">
            <a:xfrm>
              <a:off x="2160" y="2256"/>
              <a:ext cx="53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1</a:t>
              </a:r>
            </a:p>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2</a:t>
              </a:r>
              <a:r>
                <a:rPr kumimoji="1" lang="en-US" altLang="zh-CN" sz="2800" b="1" i="1" baseline="30000">
                  <a:solidFill>
                    <a:srgbClr val="FF0066"/>
                  </a:solidFill>
                  <a:latin typeface="Times New Roman" panose="02020603050405020304" pitchFamily="18" charset="0"/>
                  <a:ea typeface="幼圆" pitchFamily="49" charset="-122"/>
                </a:rPr>
                <a:t>n</a:t>
              </a:r>
              <a:r>
                <a:rPr kumimoji="1" lang="en-US" altLang="zh-CN" sz="2800" b="1" i="1">
                  <a:solidFill>
                    <a:srgbClr val="FF0066"/>
                  </a:solidFill>
                  <a:latin typeface="Times New Roman" panose="02020603050405020304" pitchFamily="18" charset="0"/>
                  <a:ea typeface="幼圆" pitchFamily="49" charset="-122"/>
                </a:rPr>
                <a:t>–</a:t>
              </a:r>
              <a:r>
                <a:rPr kumimoji="1" lang="en-US" altLang="zh-CN" sz="2800" b="1">
                  <a:solidFill>
                    <a:srgbClr val="FF0066"/>
                  </a:solidFill>
                  <a:latin typeface="Times New Roman" panose="02020603050405020304" pitchFamily="18" charset="0"/>
                  <a:ea typeface="幼圆" pitchFamily="49" charset="-122"/>
                </a:rPr>
                <a:t>1</a:t>
              </a:r>
            </a:p>
          </p:txBody>
        </p:sp>
        <p:sp>
          <p:nvSpPr>
            <p:cNvPr id="28" name="Line 13">
              <a:extLst>
                <a:ext uri="{FF2B5EF4-FFF2-40B4-BE49-F238E27FC236}">
                  <a16:creationId xmlns:a16="http://schemas.microsoft.com/office/drawing/2014/main" id="{12B3D2C5-2F22-9131-7A8B-A0115A2B1E36}"/>
                </a:ext>
              </a:extLst>
            </p:cNvPr>
            <p:cNvSpPr>
              <a:spLocks noChangeShapeType="1"/>
            </p:cNvSpPr>
            <p:nvPr/>
          </p:nvSpPr>
          <p:spPr bwMode="auto">
            <a:xfrm>
              <a:off x="2194" y="2566"/>
              <a:ext cx="523"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9" name="Rectangle 17">
              <a:extLst>
                <a:ext uri="{FF2B5EF4-FFF2-40B4-BE49-F238E27FC236}">
                  <a16:creationId xmlns:a16="http://schemas.microsoft.com/office/drawing/2014/main" id="{10FEC3E5-7415-616F-27D9-3740B19C18E4}"/>
                </a:ext>
              </a:extLst>
            </p:cNvPr>
            <p:cNvSpPr>
              <a:spLocks noChangeArrowheads="1"/>
            </p:cNvSpPr>
            <p:nvPr/>
          </p:nvSpPr>
          <p:spPr bwMode="auto">
            <a:xfrm>
              <a:off x="384" y="2400"/>
              <a:ext cx="8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分辨率</a:t>
              </a:r>
              <a:r>
                <a:rPr kumimoji="1" lang="en-US" altLang="zh-CN" sz="2800" b="1">
                  <a:solidFill>
                    <a:srgbClr val="FF0066"/>
                  </a:solidFill>
                  <a:latin typeface="Times New Roman" panose="02020603050405020304" pitchFamily="18" charset="0"/>
                  <a:ea typeface="宋体" panose="02010600030101010101" pitchFamily="2" charset="-122"/>
                </a:rPr>
                <a:t>=</a:t>
              </a:r>
            </a:p>
          </p:txBody>
        </p:sp>
      </p:grpSp>
      <p:sp>
        <p:nvSpPr>
          <p:cNvPr id="30" name="Rectangle 21">
            <a:extLst>
              <a:ext uri="{FF2B5EF4-FFF2-40B4-BE49-F238E27FC236}">
                <a16:creationId xmlns:a16="http://schemas.microsoft.com/office/drawing/2014/main" id="{773110A6-92C5-2C53-CD33-1FC0003D83E8}"/>
              </a:ext>
            </a:extLst>
          </p:cNvPr>
          <p:cNvSpPr>
            <a:spLocks noChangeArrowheads="1"/>
          </p:cNvSpPr>
          <p:nvPr/>
        </p:nvSpPr>
        <p:spPr bwMode="auto">
          <a:xfrm>
            <a:off x="2297306" y="274250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LSB</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a:t>
            </a:r>
            <a:r>
              <a:rPr kumimoji="1" lang="en-US" altLang="zh-CN" sz="2800" b="1">
                <a:solidFill>
                  <a:srgbClr val="000000"/>
                </a:solidFill>
                <a:latin typeface="Times New Roman" panose="02020603050405020304" pitchFamily="18" charset="0"/>
                <a:ea typeface="宋体" panose="02010600030101010101" pitchFamily="2" charset="-122"/>
              </a:rPr>
              <a:t>east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ignificant </a:t>
            </a:r>
            <a:r>
              <a:rPr kumimoji="1" lang="en-US" altLang="zh-CN" sz="2800" b="1">
                <a:solidFill>
                  <a:srgbClr val="FF0066"/>
                </a:solidFill>
                <a:latin typeface="Times New Roman" panose="02020603050405020304" pitchFamily="18" charset="0"/>
                <a:ea typeface="宋体" panose="02010600030101010101" pitchFamily="2" charset="-122"/>
              </a:rPr>
              <a:t>B</a:t>
            </a:r>
            <a:r>
              <a:rPr kumimoji="1" lang="en-US" altLang="zh-CN" sz="2800" b="1">
                <a:solidFill>
                  <a:srgbClr val="000000"/>
                </a:solidFill>
                <a:latin typeface="Times New Roman" panose="02020603050405020304" pitchFamily="18" charset="0"/>
                <a:ea typeface="宋体" panose="02010600030101010101" pitchFamily="2" charset="-122"/>
              </a:rPr>
              <a:t>it</a:t>
            </a:r>
          </a:p>
        </p:txBody>
      </p:sp>
      <p:sp>
        <p:nvSpPr>
          <p:cNvPr id="31" name="Rectangle 23">
            <a:extLst>
              <a:ext uri="{FF2B5EF4-FFF2-40B4-BE49-F238E27FC236}">
                <a16:creationId xmlns:a16="http://schemas.microsoft.com/office/drawing/2014/main" id="{8F9F378C-AC77-C320-0A2E-1B384058A8DD}"/>
              </a:ext>
            </a:extLst>
          </p:cNvPr>
          <p:cNvSpPr>
            <a:spLocks noChangeArrowheads="1"/>
          </p:cNvSpPr>
          <p:nvPr/>
        </p:nvSpPr>
        <p:spPr bwMode="auto">
          <a:xfrm>
            <a:off x="2078231" y="3775966"/>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转换误差</a:t>
            </a:r>
          </a:p>
        </p:txBody>
      </p:sp>
      <p:sp>
        <p:nvSpPr>
          <p:cNvPr id="32" name="Rectangle 25">
            <a:extLst>
              <a:ext uri="{FF2B5EF4-FFF2-40B4-BE49-F238E27FC236}">
                <a16:creationId xmlns:a16="http://schemas.microsoft.com/office/drawing/2014/main" id="{E7F19133-B231-AC93-49DB-03EDE225C868}"/>
              </a:ext>
            </a:extLst>
          </p:cNvPr>
          <p:cNvSpPr>
            <a:spLocks noChangeArrowheads="1"/>
          </p:cNvSpPr>
          <p:nvPr/>
        </p:nvSpPr>
        <p:spPr bwMode="auto">
          <a:xfrm>
            <a:off x="1567056" y="4809428"/>
            <a:ext cx="847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可用占输出电压满刻度值的百分数表示或可用最低有效位（</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）的倍数表示。</a:t>
            </a:r>
          </a:p>
        </p:txBody>
      </p:sp>
      <p:sp>
        <p:nvSpPr>
          <p:cNvPr id="33" name="Rectangle 27">
            <a:extLst>
              <a:ext uri="{FF2B5EF4-FFF2-40B4-BE49-F238E27FC236}">
                <a16:creationId xmlns:a16="http://schemas.microsoft.com/office/drawing/2014/main" id="{4A77823A-308F-F795-83EE-78D03C742CD1}"/>
              </a:ext>
            </a:extLst>
          </p:cNvPr>
          <p:cNvSpPr>
            <a:spLocks noChangeArrowheads="1"/>
          </p:cNvSpPr>
          <p:nvPr/>
        </p:nvSpPr>
        <p:spPr bwMode="auto">
          <a:xfrm>
            <a:off x="1592456" y="5752403"/>
            <a:ext cx="897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en-US" altLang="zh-CN" sz="2800" b="1">
                <a:solidFill>
                  <a:srgbClr val="000000"/>
                </a:solidFill>
                <a:latin typeface="Times New Roman" panose="02020603050405020304" pitchFamily="18" charset="0"/>
                <a:ea typeface="宋体" panose="02010600030101010101" pitchFamily="2" charset="-122"/>
              </a:rPr>
              <a:t>: ½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输入为 </a:t>
            </a:r>
            <a:r>
              <a:rPr kumimoji="1" lang="en-US" altLang="zh-CN" sz="2800" b="1">
                <a:solidFill>
                  <a:srgbClr val="000000"/>
                </a:solidFill>
                <a:latin typeface="Times New Roman" panose="02020603050405020304" pitchFamily="18" charset="0"/>
                <a:ea typeface="宋体" panose="02010600030101010101" pitchFamily="2" charset="-122"/>
              </a:rPr>
              <a:t>0</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a:t>
            </a:r>
            <a:r>
              <a:rPr kumimoji="1" lang="zh-CN" altLang="en-US" sz="2800" b="1">
                <a:solidFill>
                  <a:srgbClr val="000000"/>
                </a:solidFill>
                <a:latin typeface="Times New Roman" panose="02020603050405020304" pitchFamily="18" charset="0"/>
                <a:ea typeface="宋体" panose="02010600030101010101" pitchFamily="2" charset="-122"/>
              </a:rPr>
              <a:t>时输出模拟电压的一半。</a:t>
            </a:r>
          </a:p>
        </p:txBody>
      </p:sp>
      <p:sp>
        <p:nvSpPr>
          <p:cNvPr id="34" name="Rectangle 28">
            <a:extLst>
              <a:ext uri="{FF2B5EF4-FFF2-40B4-BE49-F238E27FC236}">
                <a16:creationId xmlns:a16="http://schemas.microsoft.com/office/drawing/2014/main" id="{58B6DA97-C2B6-E49A-CE2D-38BD934690C1}"/>
              </a:ext>
            </a:extLst>
          </p:cNvPr>
          <p:cNvSpPr>
            <a:spLocks noChangeArrowheads="1"/>
          </p:cNvSpPr>
          <p:nvPr/>
        </p:nvSpPr>
        <p:spPr bwMode="auto">
          <a:xfrm>
            <a:off x="2078231" y="1282003"/>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宋体" panose="02010600030101010101" pitchFamily="2" charset="-122"/>
                <a:ea typeface="宋体" panose="02010600030101010101" pitchFamily="2" charset="-122"/>
              </a:rPr>
              <a:t>1.</a:t>
            </a:r>
            <a:r>
              <a:rPr kumimoji="1" lang="zh-CN" altLang="en-US" sz="2800" b="1">
                <a:solidFill>
                  <a:srgbClr val="000000"/>
                </a:solidFill>
                <a:latin typeface="Times New Roman" panose="02020603050405020304" pitchFamily="18" charset="0"/>
                <a:ea typeface="宋体" panose="02010600030101010101" pitchFamily="2" charset="-122"/>
              </a:rPr>
              <a:t>分辨率</a:t>
            </a:r>
            <a:r>
              <a:rPr kumimoji="1" lang="zh-CN" altLang="en-US" sz="2800" b="1">
                <a:solidFill>
                  <a:srgbClr val="0033CC"/>
                </a:solidFill>
                <a:latin typeface="Times New Roman" panose="02020603050405020304" pitchFamily="18" charset="0"/>
                <a:ea typeface="楷体_GB2312" pitchFamily="49" charset="-122"/>
              </a:rPr>
              <a:t>（</a:t>
            </a:r>
            <a:r>
              <a:rPr kumimoji="1" lang="en-US" altLang="zh-CN" sz="2800" b="1">
                <a:solidFill>
                  <a:srgbClr val="0033CC"/>
                </a:solidFill>
                <a:latin typeface="Times New Roman" panose="02020603050405020304" pitchFamily="18" charset="0"/>
                <a:ea typeface="楷体_GB2312" pitchFamily="49" charset="-122"/>
              </a:rPr>
              <a:t>Resolution</a:t>
            </a:r>
            <a:r>
              <a:rPr kumimoji="1" lang="zh-CN" altLang="en-US" sz="2800" b="1">
                <a:solidFill>
                  <a:srgbClr val="0033CC"/>
                </a:solidFill>
                <a:latin typeface="Times New Roman" panose="02020603050405020304" pitchFamily="18" charset="0"/>
                <a:ea typeface="楷体_GB2312" pitchFamily="49" charset="-122"/>
              </a:rPr>
              <a:t>）</a:t>
            </a:r>
          </a:p>
        </p:txBody>
      </p:sp>
      <p:sp>
        <p:nvSpPr>
          <p:cNvPr id="35" name="Rectangle 80">
            <a:extLst>
              <a:ext uri="{FF2B5EF4-FFF2-40B4-BE49-F238E27FC236}">
                <a16:creationId xmlns:a16="http://schemas.microsoft.com/office/drawing/2014/main" id="{7D1ABAA7-CB5A-1483-B958-B96BA26C4686}"/>
              </a:ext>
            </a:extLst>
          </p:cNvPr>
          <p:cNvSpPr>
            <a:spLocks noChangeArrowheads="1"/>
          </p:cNvSpPr>
          <p:nvPr/>
        </p:nvSpPr>
        <p:spPr bwMode="auto">
          <a:xfrm>
            <a:off x="2297306" y="3258441"/>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FSR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F</a:t>
            </a:r>
            <a:r>
              <a:rPr kumimoji="1" lang="en-US" altLang="zh-CN" sz="2800" b="1">
                <a:solidFill>
                  <a:srgbClr val="000000"/>
                </a:solidFill>
                <a:latin typeface="Times New Roman" panose="02020603050405020304" pitchFamily="18" charset="0"/>
                <a:ea typeface="宋体" panose="02010600030101010101" pitchFamily="2" charset="-122"/>
              </a:rPr>
              <a:t>ull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cale </a:t>
            </a:r>
            <a:r>
              <a:rPr kumimoji="1" lang="en-US" altLang="zh-CN" sz="2800" b="1">
                <a:solidFill>
                  <a:srgbClr val="FF0066"/>
                </a:solidFill>
                <a:latin typeface="Times New Roman" panose="02020603050405020304" pitchFamily="18" charset="0"/>
                <a:ea typeface="宋体" panose="02010600030101010101" pitchFamily="2" charset="-122"/>
              </a:rPr>
              <a:t>R</a:t>
            </a:r>
            <a:r>
              <a:rPr kumimoji="1" lang="en-US" altLang="zh-CN" sz="2800" b="1">
                <a:solidFill>
                  <a:srgbClr val="000000"/>
                </a:solidFill>
                <a:latin typeface="Times New Roman" panose="02020603050405020304" pitchFamily="18" charset="0"/>
                <a:ea typeface="宋体" panose="02010600030101010101" pitchFamily="2" charset="-122"/>
              </a:rPr>
              <a:t>ange</a:t>
            </a:r>
          </a:p>
        </p:txBody>
      </p:sp>
    </p:spTree>
    <p:extLst>
      <p:ext uri="{BB962C8B-B14F-4D97-AF65-F5344CB8AC3E}">
        <p14:creationId xmlns:p14="http://schemas.microsoft.com/office/powerpoint/2010/main" val="18620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3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
                                        </p:tgtEl>
                                        <p:attrNameLst>
                                          <p:attrName>style.visibility</p:attrName>
                                        </p:attrNameLst>
                                      </p:cBhvr>
                                      <p:to>
                                        <p:strVal val="visible"/>
                                      </p:to>
                                    </p:set>
                                    <p:animEffect transition="in" filter="wipe(left)">
                                      <p:cBhvr>
                                        <p:cTn id="12" dur="75"/>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animEffect transition="in" filter="wipe(left)">
                                      <p:cBhvr>
                                        <p:cTn id="27" dur="500"/>
                                        <p:tgtEl>
                                          <p:spTgt spid="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left)">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3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wipe(left)">
                                      <p:cBhvr>
                                        <p:cTn id="42" dur="5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left)">
                                      <p:cBhvr>
                                        <p:cTn id="47" dur="5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P spid="22" grpId="0" build="p" autoUpdateAnimBg="0"/>
      <p:bldP spid="30" grpId="0" build="p" autoUpdateAnimBg="0"/>
      <p:bldP spid="31" grpId="0" build="p" autoUpdateAnimBg="0"/>
      <p:bldP spid="32" grpId="0" build="p" autoUpdateAnimBg="0"/>
      <p:bldP spid="33" grpId="0" build="p" autoUpdateAnimBg="0"/>
      <p:bldP spid="34" grpId="0" autoUpdateAnimBg="0"/>
      <p:bldP spid="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15" name="Rectangle 2051">
            <a:extLst>
              <a:ext uri="{FF2B5EF4-FFF2-40B4-BE49-F238E27FC236}">
                <a16:creationId xmlns:a16="http://schemas.microsoft.com/office/drawing/2014/main" id="{DA49EFE8-95C6-A15F-8A32-0F72E0E8BD6D}"/>
              </a:ext>
            </a:extLst>
          </p:cNvPr>
          <p:cNvSpPr>
            <a:spLocks noChangeArrowheads="1"/>
          </p:cNvSpPr>
          <p:nvPr/>
        </p:nvSpPr>
        <p:spPr bwMode="auto">
          <a:xfrm>
            <a:off x="2370486" y="838665"/>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16" name="Rectangle 2052">
            <a:extLst>
              <a:ext uri="{FF2B5EF4-FFF2-40B4-BE49-F238E27FC236}">
                <a16:creationId xmlns:a16="http://schemas.microsoft.com/office/drawing/2014/main" id="{84445CF1-6A7E-4007-5CDD-B07A3E48480B}"/>
              </a:ext>
            </a:extLst>
          </p:cNvPr>
          <p:cNvSpPr>
            <a:spLocks noChangeArrowheads="1"/>
          </p:cNvSpPr>
          <p:nvPr/>
        </p:nvSpPr>
        <p:spPr bwMode="auto">
          <a:xfrm>
            <a:off x="2306986" y="134666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建立时间 </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en-US" altLang="zh-CN" sz="2800" b="1" baseline="-25000">
                <a:solidFill>
                  <a:srgbClr val="000000"/>
                </a:solidFill>
                <a:latin typeface="Times New Roman" panose="02020603050405020304" pitchFamily="18" charset="0"/>
                <a:ea typeface="宋体" panose="02010600030101010101" pitchFamily="2" charset="-122"/>
              </a:rPr>
              <a:t>s</a:t>
            </a:r>
          </a:p>
        </p:txBody>
      </p:sp>
      <p:sp>
        <p:nvSpPr>
          <p:cNvPr id="17" name="Text Box 2053">
            <a:extLst>
              <a:ext uri="{FF2B5EF4-FFF2-40B4-BE49-F238E27FC236}">
                <a16:creationId xmlns:a16="http://schemas.microsoft.com/office/drawing/2014/main" id="{53D19B3A-3D98-D831-628B-B7437B73DFE8}"/>
              </a:ext>
            </a:extLst>
          </p:cNvPr>
          <p:cNvSpPr txBox="1">
            <a:spLocks noChangeArrowheads="1"/>
          </p:cNvSpPr>
          <p:nvPr/>
        </p:nvSpPr>
        <p:spPr bwMode="auto">
          <a:xfrm>
            <a:off x="1708499" y="1880065"/>
            <a:ext cx="89074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t</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为在大信号工作下（输入由</a:t>
            </a:r>
            <a:r>
              <a:rPr kumimoji="1" lang="zh-CN" altLang="en-US" sz="2800" b="1">
                <a:solidFill>
                  <a:srgbClr val="FF0066"/>
                </a:solidFill>
                <a:latin typeface="Times New Roman" panose="02020603050405020304" pitchFamily="18" charset="0"/>
                <a:ea typeface="宋体" panose="02010600030101010101" pitchFamily="2" charset="-122"/>
              </a:rPr>
              <a:t>全 </a:t>
            </a:r>
            <a:r>
              <a:rPr kumimoji="1" lang="en-US" altLang="zh-CN" sz="2800" b="1">
                <a:solidFill>
                  <a:srgbClr val="FF0066"/>
                </a:solidFill>
                <a:latin typeface="Times New Roman" panose="02020603050405020304" pitchFamily="18" charset="0"/>
                <a:ea typeface="宋体" panose="02010600030101010101" pitchFamily="2" charset="-122"/>
              </a:rPr>
              <a:t>0 </a:t>
            </a:r>
            <a:r>
              <a:rPr kumimoji="1" lang="zh-CN" altLang="en-US" sz="2800" b="1">
                <a:solidFill>
                  <a:srgbClr val="FF0066"/>
                </a:solidFill>
                <a:latin typeface="Times New Roman" panose="02020603050405020304" pitchFamily="18" charset="0"/>
                <a:ea typeface="宋体" panose="02010600030101010101" pitchFamily="2" charset="-122"/>
              </a:rPr>
              <a:t>变为全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或由</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全 </a:t>
            </a:r>
            <a:r>
              <a:rPr kumimoji="1" lang="en-US" altLang="zh-CN" sz="2800" b="1">
                <a:solidFill>
                  <a:srgbClr val="0033CC"/>
                </a:solidFill>
                <a:latin typeface="Times New Roman" panose="02020603050405020304" pitchFamily="18" charset="0"/>
                <a:ea typeface="宋体" panose="02010600030101010101" pitchFamily="2" charset="-122"/>
              </a:rPr>
              <a:t>1 </a:t>
            </a:r>
            <a:r>
              <a:rPr kumimoji="1" lang="zh-CN" altLang="en-US" sz="2800" b="1">
                <a:solidFill>
                  <a:srgbClr val="0033CC"/>
                </a:solidFill>
                <a:latin typeface="Times New Roman" panose="02020603050405020304" pitchFamily="18" charset="0"/>
                <a:ea typeface="宋体" panose="02010600030101010101" pitchFamily="2" charset="-122"/>
              </a:rPr>
              <a:t>变为全 </a:t>
            </a:r>
            <a:r>
              <a:rPr kumimoji="1" lang="en-US" altLang="zh-CN" sz="2800" b="1">
                <a:solidFill>
                  <a:srgbClr val="0033CC"/>
                </a:solidFill>
                <a:latin typeface="Times New Roman" panose="02020603050405020304" pitchFamily="18" charset="0"/>
                <a:ea typeface="宋体" panose="02010600030101010101" pitchFamily="2" charset="-122"/>
              </a:rPr>
              <a:t>0</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输出 电压达到某一规定值所需时间</a:t>
            </a:r>
            <a:r>
              <a:rPr kumimoji="1" lang="zh-CN" altLang="en-US" sz="2800" b="1">
                <a:solidFill>
                  <a:srgbClr val="3333CC"/>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18" name="Rectangle 2072">
            <a:extLst>
              <a:ext uri="{FF2B5EF4-FFF2-40B4-BE49-F238E27FC236}">
                <a16:creationId xmlns:a16="http://schemas.microsoft.com/office/drawing/2014/main" id="{2BA02C44-B93A-BA79-93BF-5DAF9DCD8470}"/>
              </a:ext>
            </a:extLst>
          </p:cNvPr>
          <p:cNvSpPr>
            <a:spLocks noChangeArrowheads="1"/>
          </p:cNvSpPr>
          <p:nvPr/>
        </p:nvSpPr>
        <p:spPr bwMode="auto">
          <a:xfrm>
            <a:off x="1710086" y="2746840"/>
            <a:ext cx="983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不包含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0.1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0000"/>
                </a:solidFill>
                <a:latin typeface="Times New Roman" panose="02020603050405020304" pitchFamily="18" charset="0"/>
                <a:ea typeface="宋体" panose="02010600030101010101" pitchFamily="2" charset="-122"/>
              </a:rPr>
              <a:t>包含</a:t>
            </a:r>
          </a:p>
        </p:txBody>
      </p:sp>
      <p:sp>
        <p:nvSpPr>
          <p:cNvPr id="19" name="Rectangle 2073">
            <a:extLst>
              <a:ext uri="{FF2B5EF4-FFF2-40B4-BE49-F238E27FC236}">
                <a16:creationId xmlns:a16="http://schemas.microsoft.com/office/drawing/2014/main" id="{FEF1C4CE-7CD7-1D54-431C-8A6567886AE4}"/>
              </a:ext>
            </a:extLst>
          </p:cNvPr>
          <p:cNvSpPr>
            <a:spLocks noChangeArrowheads="1"/>
          </p:cNvSpPr>
          <p:nvPr/>
        </p:nvSpPr>
        <p:spPr bwMode="auto">
          <a:xfrm>
            <a:off x="1762474" y="3251665"/>
            <a:ext cx="8383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1000" b="1" i="1">
                <a:solidFill>
                  <a:srgbClr val="FF0066"/>
                </a:solidFill>
                <a:latin typeface="Times New Roman" panose="02020603050405020304" pitchFamily="18" charset="0"/>
                <a:ea typeface="宋体" panose="02010600030101010101" pitchFamily="2" charset="-122"/>
              </a:rPr>
              <a:t> </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1.5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p>
        </p:txBody>
      </p:sp>
      <p:sp>
        <p:nvSpPr>
          <p:cNvPr id="20" name="Rectangle 2074">
            <a:extLst>
              <a:ext uri="{FF2B5EF4-FFF2-40B4-BE49-F238E27FC236}">
                <a16:creationId xmlns:a16="http://schemas.microsoft.com/office/drawing/2014/main" id="{7B33E102-3BCC-03B4-E1F8-65C0FC531C0C}"/>
              </a:ext>
            </a:extLst>
          </p:cNvPr>
          <p:cNvSpPr>
            <a:spLocks noChangeArrowheads="1"/>
          </p:cNvSpPr>
          <p:nvPr/>
        </p:nvSpPr>
        <p:spPr bwMode="auto">
          <a:xfrm>
            <a:off x="2306986" y="378506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转换速率 </a:t>
            </a:r>
            <a:r>
              <a:rPr kumimoji="1" lang="en-US" altLang="zh-CN" sz="2800" b="1" i="1">
                <a:solidFill>
                  <a:srgbClr val="000000"/>
                </a:solidFill>
                <a:latin typeface="Times New Roman" panose="02020603050405020304" pitchFamily="18" charset="0"/>
                <a:ea typeface="宋体" panose="02010600030101010101" pitchFamily="2" charset="-122"/>
              </a:rPr>
              <a:t>S</a:t>
            </a:r>
            <a:r>
              <a:rPr kumimoji="1" lang="en-US" altLang="zh-CN" sz="2800" b="1" baseline="-25000">
                <a:solidFill>
                  <a:srgbClr val="000000"/>
                </a:solidFill>
                <a:latin typeface="Times New Roman" panose="02020603050405020304" pitchFamily="18" charset="0"/>
                <a:ea typeface="宋体" panose="02010600030101010101" pitchFamily="2" charset="-122"/>
              </a:rPr>
              <a:t>R</a:t>
            </a:r>
          </a:p>
        </p:txBody>
      </p:sp>
      <p:sp>
        <p:nvSpPr>
          <p:cNvPr id="21" name="Text Box 2075">
            <a:extLst>
              <a:ext uri="{FF2B5EF4-FFF2-40B4-BE49-F238E27FC236}">
                <a16:creationId xmlns:a16="http://schemas.microsoft.com/office/drawing/2014/main" id="{160FD2E1-8D62-E4A3-CFB6-905EC6237DA4}"/>
              </a:ext>
            </a:extLst>
          </p:cNvPr>
          <p:cNvSpPr txBox="1">
            <a:spLocks noChangeArrowheads="1"/>
          </p:cNvSpPr>
          <p:nvPr/>
        </p:nvSpPr>
        <p:spPr bwMode="auto">
          <a:xfrm>
            <a:off x="1760886" y="4350215"/>
            <a:ext cx="807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用大信号工作状态下模拟电压的变化率表示</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22" name="Rectangle 2076">
            <a:extLst>
              <a:ext uri="{FF2B5EF4-FFF2-40B4-BE49-F238E27FC236}">
                <a16:creationId xmlns:a16="http://schemas.microsoft.com/office/drawing/2014/main" id="{B6AFC8FD-23BD-A019-0D43-D56E3BA88C46}"/>
              </a:ext>
            </a:extLst>
          </p:cNvPr>
          <p:cNvSpPr>
            <a:spLocks noChangeArrowheads="1"/>
          </p:cNvSpPr>
          <p:nvPr/>
        </p:nvSpPr>
        <p:spPr bwMode="auto">
          <a:xfrm>
            <a:off x="4770786" y="5004265"/>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TR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baseline="-25000">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r </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f</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23" name="AutoShape 2084">
            <a:extLst>
              <a:ext uri="{FF2B5EF4-FFF2-40B4-BE49-F238E27FC236}">
                <a16:creationId xmlns:a16="http://schemas.microsoft.com/office/drawing/2014/main" id="{1098500D-922D-B86D-BD17-29858454957A}"/>
              </a:ext>
            </a:extLst>
          </p:cNvPr>
          <p:cNvSpPr>
            <a:spLocks/>
          </p:cNvSpPr>
          <p:nvPr/>
        </p:nvSpPr>
        <p:spPr bwMode="auto">
          <a:xfrm flipV="1">
            <a:off x="7799736" y="4928065"/>
            <a:ext cx="1905000" cy="847725"/>
          </a:xfrm>
          <a:prstGeom prst="callout1">
            <a:avLst>
              <a:gd name="adj1" fmla="val 24718"/>
              <a:gd name="adj2" fmla="val 93995"/>
              <a:gd name="adj3" fmla="val 24718"/>
              <a:gd name="adj4" fmla="val -73838"/>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fontAlgn="base">
              <a:lnSpc>
                <a:spcPct val="70000"/>
              </a:lnSpc>
              <a:spcBef>
                <a:spcPct val="0"/>
              </a:spcBef>
              <a:spcAft>
                <a:spcPct val="0"/>
              </a:spcAft>
            </a:pPr>
            <a:r>
              <a:rPr kumimoji="1" lang="zh-CN" altLang="en-US" sz="2800">
                <a:solidFill>
                  <a:srgbClr val="FF0066"/>
                </a:solidFill>
                <a:latin typeface="Times New Roman" panose="02020603050405020304" pitchFamily="18" charset="0"/>
                <a:ea typeface="隶书" pitchFamily="49" charset="-122"/>
              </a:rPr>
              <a:t>上升</a:t>
            </a:r>
            <a:r>
              <a:rPr kumimoji="1" lang="zh-CN" altLang="en-US" sz="2800">
                <a:solidFill>
                  <a:srgbClr val="000000"/>
                </a:solidFill>
                <a:latin typeface="Times New Roman" panose="02020603050405020304" pitchFamily="18" charset="0"/>
                <a:ea typeface="隶书" pitchFamily="49" charset="-122"/>
              </a:rPr>
              <a:t>时间</a:t>
            </a:r>
          </a:p>
          <a:p>
            <a:pPr fontAlgn="base">
              <a:lnSpc>
                <a:spcPct val="70000"/>
              </a:lnSpc>
              <a:spcBef>
                <a:spcPct val="0"/>
              </a:spcBef>
              <a:spcAft>
                <a:spcPct val="0"/>
              </a:spcAft>
            </a:pPr>
            <a:r>
              <a:rPr kumimoji="1" lang="zh-CN" altLang="en-US" sz="2800">
                <a:solidFill>
                  <a:srgbClr val="0033CC"/>
                </a:solidFill>
                <a:latin typeface="Times New Roman" panose="02020603050405020304" pitchFamily="18" charset="0"/>
                <a:ea typeface="隶书" pitchFamily="49" charset="-122"/>
              </a:rPr>
              <a:t>下降</a:t>
            </a:r>
            <a:r>
              <a:rPr kumimoji="1" lang="zh-CN" altLang="en-US" sz="2800">
                <a:solidFill>
                  <a:srgbClr val="000000"/>
                </a:solidFill>
                <a:latin typeface="Times New Roman" panose="02020603050405020304" pitchFamily="18" charset="0"/>
                <a:ea typeface="隶书" pitchFamily="49" charset="-122"/>
              </a:rPr>
              <a:t>时间</a:t>
            </a:r>
          </a:p>
        </p:txBody>
      </p:sp>
      <p:sp>
        <p:nvSpPr>
          <p:cNvPr id="24" name="AutoShape 2086">
            <a:extLst>
              <a:ext uri="{FF2B5EF4-FFF2-40B4-BE49-F238E27FC236}">
                <a16:creationId xmlns:a16="http://schemas.microsoft.com/office/drawing/2014/main" id="{CC773FF2-0A9C-54B0-D416-837B44FAED69}"/>
              </a:ext>
            </a:extLst>
          </p:cNvPr>
          <p:cNvSpPr>
            <a:spLocks/>
          </p:cNvSpPr>
          <p:nvPr/>
        </p:nvSpPr>
        <p:spPr bwMode="auto">
          <a:xfrm>
            <a:off x="2751486" y="4928065"/>
            <a:ext cx="2362200" cy="722313"/>
          </a:xfrm>
          <a:prstGeom prst="callout1">
            <a:avLst>
              <a:gd name="adj1" fmla="val 89671"/>
              <a:gd name="adj2" fmla="val 4838"/>
              <a:gd name="adj3" fmla="val 89671"/>
              <a:gd name="adj4" fmla="val 10403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完成一次转</a:t>
            </a:r>
          </a:p>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换所需时间</a:t>
            </a:r>
          </a:p>
        </p:txBody>
      </p:sp>
      <p:sp>
        <p:nvSpPr>
          <p:cNvPr id="25" name="Rectangle 2087">
            <a:extLst>
              <a:ext uri="{FF2B5EF4-FFF2-40B4-BE49-F238E27FC236}">
                <a16:creationId xmlns:a16="http://schemas.microsoft.com/office/drawing/2014/main" id="{7A278171-A4F6-2C1C-307A-DCAD8D5B18DB}"/>
              </a:ext>
            </a:extLst>
          </p:cNvPr>
          <p:cNvSpPr>
            <a:spLocks noChangeArrowheads="1"/>
          </p:cNvSpPr>
          <p:nvPr/>
        </p:nvSpPr>
        <p:spPr bwMode="auto">
          <a:xfrm>
            <a:off x="3361086" y="569006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TR</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 S</a:t>
            </a:r>
            <a:r>
              <a:rPr kumimoji="1" lang="en-US" altLang="zh-CN" sz="2800" b="1" baseline="-25000">
                <a:solidFill>
                  <a:srgbClr val="0033CC"/>
                </a:solidFill>
                <a:latin typeface="Times New Roman" panose="02020603050405020304" pitchFamily="18" charset="0"/>
                <a:ea typeface="宋体" panose="02010600030101010101" pitchFamily="2" charset="-122"/>
              </a:rPr>
              <a:t>R</a:t>
            </a:r>
          </a:p>
        </p:txBody>
      </p:sp>
    </p:spTree>
    <p:extLst>
      <p:ext uri="{BB962C8B-B14F-4D97-AF65-F5344CB8AC3E}">
        <p14:creationId xmlns:p14="http://schemas.microsoft.com/office/powerpoint/2010/main" val="28584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3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
                                        </p:tgtEl>
                                        <p:attrNameLst>
                                          <p:attrName>style.visibility</p:attrName>
                                        </p:attrNameLst>
                                      </p:cBhvr>
                                      <p:to>
                                        <p:strVal val="visible"/>
                                      </p:to>
                                    </p:set>
                                    <p:animEffect transition="in" filter="wipe(left)">
                                      <p:cBhvr>
                                        <p:cTn id="12" dur="3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
                                        </p:tgtEl>
                                        <p:attrNameLst>
                                          <p:attrName>style.visibility</p:attrName>
                                        </p:attrNameLst>
                                      </p:cBhvr>
                                      <p:to>
                                        <p:strVal val="visible"/>
                                      </p:to>
                                    </p:set>
                                    <p:animEffect transition="in" filter="wipe(left)">
                                      <p:cBhvr>
                                        <p:cTn id="17" dur="3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9"/>
                                        </p:tgtEl>
                                        <p:attrNameLst>
                                          <p:attrName>style.visibility</p:attrName>
                                        </p:attrNameLst>
                                      </p:cBhvr>
                                      <p:to>
                                        <p:strVal val="visible"/>
                                      </p:to>
                                    </p:set>
                                    <p:animEffect transition="in" filter="wipe(left)">
                                      <p:cBhvr>
                                        <p:cTn id="22" dur="3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0"/>
                                        </p:tgtEl>
                                        <p:attrNameLst>
                                          <p:attrName>style.visibility</p:attrName>
                                        </p:attrNameLst>
                                      </p:cBhvr>
                                      <p:to>
                                        <p:strVal val="visible"/>
                                      </p:to>
                                    </p:set>
                                    <p:animEffect transition="in" filter="wipe(left)">
                                      <p:cBhvr>
                                        <p:cTn id="27" dur="3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2"/>
                                        </p:tgtEl>
                                        <p:attrNameLst>
                                          <p:attrName>style.visibility</p:attrName>
                                        </p:attrNameLst>
                                      </p:cBhvr>
                                      <p:to>
                                        <p:strVal val="visible"/>
                                      </p:to>
                                    </p:set>
                                    <p:animEffect transition="in" filter="wipe(left)">
                                      <p:cBhvr>
                                        <p:cTn id="37" dur="3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3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3"/>
                                        </p:tgtEl>
                                        <p:attrNameLst>
                                          <p:attrName>style.visibility</p:attrName>
                                        </p:attrNameLst>
                                      </p:cBhvr>
                                      <p:to>
                                        <p:strVal val="visible"/>
                                      </p:to>
                                    </p:set>
                                    <p:animEffect transition="in" filter="wipe(left)">
                                      <p:cBhvr>
                                        <p:cTn id="47" dur="3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5"/>
                                        </p:tgtEl>
                                        <p:attrNameLst>
                                          <p:attrName>style.visibility</p:attrName>
                                        </p:attrNameLst>
                                      </p:cBhvr>
                                      <p:to>
                                        <p:strVal val="visible"/>
                                      </p:to>
                                    </p:set>
                                    <p:animEffect transition="in" filter="wipe(left)">
                                      <p:cBhvr>
                                        <p:cTn id="52"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build="p" autoUpdateAnimBg="0"/>
      <p:bldP spid="22" grpId="0" autoUpdateAnimBg="0"/>
      <p:bldP spid="23" grpId="0" animBg="1" autoUpdateAnimBg="0"/>
      <p:bldP spid="24" grpId="0" animBg="1" autoUpdateAnimBg="0"/>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7" name="Rectangle 4">
            <a:extLst>
              <a:ext uri="{FF2B5EF4-FFF2-40B4-BE49-F238E27FC236}">
                <a16:creationId xmlns:a16="http://schemas.microsoft.com/office/drawing/2014/main" id="{178D07D3-B101-6CDF-8CE5-FDCEAB219BE3}"/>
              </a:ext>
            </a:extLst>
          </p:cNvPr>
          <p:cNvSpPr>
            <a:spLocks noChangeArrowheads="1"/>
          </p:cNvSpPr>
          <p:nvPr/>
        </p:nvSpPr>
        <p:spPr bwMode="auto">
          <a:xfrm>
            <a:off x="2120977" y="61943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三、主要参数</a:t>
            </a:r>
          </a:p>
        </p:txBody>
      </p:sp>
      <p:sp>
        <p:nvSpPr>
          <p:cNvPr id="8" name="Rectangle 5">
            <a:extLst>
              <a:ext uri="{FF2B5EF4-FFF2-40B4-BE49-F238E27FC236}">
                <a16:creationId xmlns:a16="http://schemas.microsoft.com/office/drawing/2014/main" id="{290B3BE0-D944-3F7A-C162-E53C7A9B62A4}"/>
              </a:ext>
            </a:extLst>
          </p:cNvPr>
          <p:cNvSpPr>
            <a:spLocks noChangeArrowheads="1"/>
          </p:cNvSpPr>
          <p:nvPr/>
        </p:nvSpPr>
        <p:spPr bwMode="auto">
          <a:xfrm>
            <a:off x="3244927" y="1022658"/>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D/A </a:t>
            </a:r>
            <a:r>
              <a:rPr kumimoji="1" lang="zh-CN" altLang="en-US" sz="2800" b="1">
                <a:solidFill>
                  <a:srgbClr val="FF0066"/>
                </a:solidFill>
                <a:latin typeface="Times New Roman" panose="02020603050405020304" pitchFamily="18" charset="0"/>
                <a:ea typeface="宋体" panose="02010600030101010101" pitchFamily="2" charset="-122"/>
              </a:rPr>
              <a:t>转换器 </a:t>
            </a:r>
            <a:r>
              <a:rPr kumimoji="1" lang="en-US" altLang="zh-CN" sz="2800" b="1">
                <a:solidFill>
                  <a:srgbClr val="FF0066"/>
                </a:solidFill>
                <a:latin typeface="Times New Roman" panose="02020603050405020304" pitchFamily="18" charset="0"/>
                <a:ea typeface="宋体" panose="02010600030101010101" pitchFamily="2" charset="-122"/>
              </a:rPr>
              <a:t>5G7520 </a:t>
            </a:r>
            <a:r>
              <a:rPr kumimoji="1" lang="zh-CN" altLang="en-US" sz="2800" b="1">
                <a:solidFill>
                  <a:srgbClr val="FF0066"/>
                </a:solidFill>
                <a:latin typeface="Times New Roman" panose="02020603050405020304" pitchFamily="18" charset="0"/>
                <a:ea typeface="宋体" panose="02010600030101010101" pitchFamily="2" charset="-122"/>
              </a:rPr>
              <a:t>的主要参数</a:t>
            </a:r>
          </a:p>
        </p:txBody>
      </p:sp>
      <p:graphicFrame>
        <p:nvGraphicFramePr>
          <p:cNvPr id="9" name="Group 240">
            <a:extLst>
              <a:ext uri="{FF2B5EF4-FFF2-40B4-BE49-F238E27FC236}">
                <a16:creationId xmlns:a16="http://schemas.microsoft.com/office/drawing/2014/main" id="{81A7D2B8-A6B4-9FC8-171F-78C771A4CE40}"/>
              </a:ext>
            </a:extLst>
          </p:cNvPr>
          <p:cNvGraphicFramePr>
            <a:graphicFrameLocks noGrp="1"/>
          </p:cNvGraphicFramePr>
          <p:nvPr>
            <p:extLst>
              <p:ext uri="{D42A27DB-BD31-4B8C-83A1-F6EECF244321}">
                <p14:modId xmlns:p14="http://schemas.microsoft.com/office/powerpoint/2010/main" val="32977900"/>
              </p:ext>
            </p:extLst>
          </p:nvPr>
        </p:nvGraphicFramePr>
        <p:xfrm>
          <a:off x="1622502" y="1622733"/>
          <a:ext cx="8629650" cy="5215890"/>
        </p:xfrm>
        <a:graphic>
          <a:graphicData uri="http://schemas.openxmlformats.org/drawingml/2006/table">
            <a:tbl>
              <a:tblPr/>
              <a:tblGrid>
                <a:gridCol w="1154113">
                  <a:extLst>
                    <a:ext uri="{9D8B030D-6E8A-4147-A177-3AD203B41FA5}">
                      <a16:colId xmlns:a16="http://schemas.microsoft.com/office/drawing/2014/main" val="178622905"/>
                    </a:ext>
                  </a:extLst>
                </a:gridCol>
                <a:gridCol w="1912937">
                  <a:extLst>
                    <a:ext uri="{9D8B030D-6E8A-4147-A177-3AD203B41FA5}">
                      <a16:colId xmlns:a16="http://schemas.microsoft.com/office/drawing/2014/main" val="234732717"/>
                    </a:ext>
                  </a:extLst>
                </a:gridCol>
                <a:gridCol w="3086100">
                  <a:extLst>
                    <a:ext uri="{9D8B030D-6E8A-4147-A177-3AD203B41FA5}">
                      <a16:colId xmlns:a16="http://schemas.microsoft.com/office/drawing/2014/main" val="1082342073"/>
                    </a:ext>
                  </a:extLst>
                </a:gridCol>
                <a:gridCol w="2476500">
                  <a:extLst>
                    <a:ext uri="{9D8B030D-6E8A-4147-A177-3AD203B41FA5}">
                      <a16:colId xmlns:a16="http://schemas.microsoft.com/office/drawing/2014/main" val="1826294642"/>
                    </a:ext>
                  </a:extLst>
                </a:gridCol>
              </a:tblGrid>
              <a:tr h="3556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  位</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参数值</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785012"/>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分辨率</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355885"/>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非线性度</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全量程的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458048"/>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转换时间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211611"/>
                  </a:ext>
                </a:extLst>
              </a:tr>
              <a:tr h="55245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REF</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–25  +25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24583"/>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电源电压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5  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700530"/>
                  </a:ext>
                </a:extLst>
              </a:tr>
              <a:tr h="460375">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功   耗</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mW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185401"/>
                  </a:ext>
                </a:extLst>
              </a:tr>
              <a:tr h="442913">
                <a:tc rowSpan="3">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温度系数</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51958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13649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188169"/>
                  </a:ext>
                </a:extLst>
              </a:tr>
            </a:tbl>
          </a:graphicData>
        </a:graphic>
      </p:graphicFrame>
    </p:spTree>
    <p:extLst>
      <p:ext uri="{BB962C8B-B14F-4D97-AF65-F5344CB8AC3E}">
        <p14:creationId xmlns:p14="http://schemas.microsoft.com/office/powerpoint/2010/main" val="3731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6" name="Text Box 3">
            <a:extLst>
              <a:ext uri="{FF2B5EF4-FFF2-40B4-BE49-F238E27FC236}">
                <a16:creationId xmlns:a16="http://schemas.microsoft.com/office/drawing/2014/main" id="{AD7AD9A2-244D-BFBA-CEE7-65B40445AA16}"/>
              </a:ext>
            </a:extLst>
          </p:cNvPr>
          <p:cNvSpPr txBox="1">
            <a:spLocks noChangeArrowheads="1"/>
          </p:cNvSpPr>
          <p:nvPr/>
        </p:nvSpPr>
        <p:spPr bwMode="auto">
          <a:xfrm>
            <a:off x="2343305" y="841762"/>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四、集成</a:t>
            </a:r>
            <a:r>
              <a:rPr kumimoji="1" lang="en-US" altLang="zh-CN" sz="2800" b="1">
                <a:solidFill>
                  <a:srgbClr val="0033CC"/>
                </a:solidFill>
                <a:latin typeface="Times New Roman" panose="02020603050405020304" pitchFamily="18" charset="0"/>
                <a:ea typeface="宋体" panose="02010600030101010101" pitchFamily="2" charset="-122"/>
              </a:rPr>
              <a:t>DAC</a:t>
            </a:r>
            <a:r>
              <a:rPr kumimoji="1" lang="zh-CN" altLang="en-US" sz="2800" b="1">
                <a:solidFill>
                  <a:srgbClr val="0033CC"/>
                </a:solidFill>
                <a:latin typeface="Times New Roman" panose="02020603050405020304" pitchFamily="18" charset="0"/>
                <a:ea typeface="宋体" panose="02010600030101010101" pitchFamily="2" charset="-122"/>
              </a:rPr>
              <a:t>芯片举例</a:t>
            </a:r>
          </a:p>
        </p:txBody>
      </p:sp>
      <p:sp>
        <p:nvSpPr>
          <p:cNvPr id="87" name="Text Box 4">
            <a:extLst>
              <a:ext uri="{FF2B5EF4-FFF2-40B4-BE49-F238E27FC236}">
                <a16:creationId xmlns:a16="http://schemas.microsoft.com/office/drawing/2014/main" id="{3707CB52-7D86-D735-2712-73EEBCA51364}"/>
              </a:ext>
            </a:extLst>
          </p:cNvPr>
          <p:cNvSpPr txBox="1">
            <a:spLocks noChangeArrowheads="1"/>
          </p:cNvSpPr>
          <p:nvPr/>
        </p:nvSpPr>
        <p:spPr bwMode="auto">
          <a:xfrm>
            <a:off x="2371880" y="1432312"/>
            <a:ext cx="422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en-US" altLang="zh-CN" sz="2800" b="1">
                <a:solidFill>
                  <a:srgbClr val="FF0066"/>
                </a:solidFill>
                <a:latin typeface="Times New Roman" panose="02020603050405020304" pitchFamily="18" charset="0"/>
                <a:ea typeface="宋体" panose="02010600030101010101" pitchFamily="2" charset="-122"/>
              </a:rPr>
              <a:t>5G7520</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的电路结构</a:t>
            </a:r>
          </a:p>
        </p:txBody>
      </p:sp>
      <p:grpSp>
        <p:nvGrpSpPr>
          <p:cNvPr id="88" name="Group 167">
            <a:extLst>
              <a:ext uri="{FF2B5EF4-FFF2-40B4-BE49-F238E27FC236}">
                <a16:creationId xmlns:a16="http://schemas.microsoft.com/office/drawing/2014/main" id="{2B37FD15-BB9D-060D-0A77-BD9B6DB360E5}"/>
              </a:ext>
            </a:extLst>
          </p:cNvPr>
          <p:cNvGrpSpPr>
            <a:grpSpLocks/>
          </p:cNvGrpSpPr>
          <p:nvPr/>
        </p:nvGrpSpPr>
        <p:grpSpPr bwMode="auto">
          <a:xfrm>
            <a:off x="2619530" y="1984762"/>
            <a:ext cx="3636963" cy="4572000"/>
            <a:chOff x="528" y="960"/>
            <a:chExt cx="2291" cy="2880"/>
          </a:xfrm>
        </p:grpSpPr>
        <p:sp>
          <p:nvSpPr>
            <p:cNvPr id="89" name="Text Box 30">
              <a:extLst>
                <a:ext uri="{FF2B5EF4-FFF2-40B4-BE49-F238E27FC236}">
                  <a16:creationId xmlns:a16="http://schemas.microsoft.com/office/drawing/2014/main" id="{4F634BA1-32AD-8705-BE4F-A62391AD6D34}"/>
                </a:ext>
              </a:extLst>
            </p:cNvPr>
            <p:cNvSpPr txBox="1">
              <a:spLocks noChangeArrowheads="1"/>
            </p:cNvSpPr>
            <p:nvPr/>
          </p:nvSpPr>
          <p:spPr bwMode="auto">
            <a:xfrm>
              <a:off x="912" y="96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0" name="Text Box 31">
              <a:extLst>
                <a:ext uri="{FF2B5EF4-FFF2-40B4-BE49-F238E27FC236}">
                  <a16:creationId xmlns:a16="http://schemas.microsoft.com/office/drawing/2014/main" id="{E417CBEA-2E08-1A8D-997F-05F0454AED0E}"/>
                </a:ext>
              </a:extLst>
            </p:cNvPr>
            <p:cNvSpPr txBox="1">
              <a:spLocks noChangeArrowheads="1"/>
            </p:cNvSpPr>
            <p:nvPr/>
          </p:nvSpPr>
          <p:spPr bwMode="auto">
            <a:xfrm>
              <a:off x="2448" y="2496"/>
              <a:ext cx="3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91" name="Text Box 32">
              <a:extLst>
                <a:ext uri="{FF2B5EF4-FFF2-40B4-BE49-F238E27FC236}">
                  <a16:creationId xmlns:a16="http://schemas.microsoft.com/office/drawing/2014/main" id="{99CD7B9D-144D-8823-8C8C-76800B2BA091}"/>
                </a:ext>
              </a:extLst>
            </p:cNvPr>
            <p:cNvSpPr txBox="1">
              <a:spLocks noChangeArrowheads="1"/>
            </p:cNvSpPr>
            <p:nvPr/>
          </p:nvSpPr>
          <p:spPr bwMode="auto">
            <a:xfrm>
              <a:off x="2448" y="2976"/>
              <a:ext cx="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92" name="Text Box 35">
              <a:extLst>
                <a:ext uri="{FF2B5EF4-FFF2-40B4-BE49-F238E27FC236}">
                  <a16:creationId xmlns:a16="http://schemas.microsoft.com/office/drawing/2014/main" id="{BE7D2188-9D68-DA99-2D13-B8AA02795D98}"/>
                </a:ext>
              </a:extLst>
            </p:cNvPr>
            <p:cNvSpPr txBox="1">
              <a:spLocks noChangeArrowheads="1"/>
            </p:cNvSpPr>
            <p:nvPr/>
          </p:nvSpPr>
          <p:spPr bwMode="auto">
            <a:xfrm>
              <a:off x="528" y="226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4</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3" name="Rectangle 36">
              <a:extLst>
                <a:ext uri="{FF2B5EF4-FFF2-40B4-BE49-F238E27FC236}">
                  <a16:creationId xmlns:a16="http://schemas.microsoft.com/office/drawing/2014/main" id="{7AE41384-B1F1-68FF-FACE-C8B3DBB86448}"/>
                </a:ext>
              </a:extLst>
            </p:cNvPr>
            <p:cNvSpPr>
              <a:spLocks noChangeArrowheads="1"/>
            </p:cNvSpPr>
            <p:nvPr/>
          </p:nvSpPr>
          <p:spPr bwMode="auto">
            <a:xfrm>
              <a:off x="1104" y="1344"/>
              <a:ext cx="1293" cy="2304"/>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37">
              <a:extLst>
                <a:ext uri="{FF2B5EF4-FFF2-40B4-BE49-F238E27FC236}">
                  <a16:creationId xmlns:a16="http://schemas.microsoft.com/office/drawing/2014/main" id="{161A4FE9-AACC-82BF-B8ED-84BB7D25614D}"/>
                </a:ext>
              </a:extLst>
            </p:cNvPr>
            <p:cNvSpPr txBox="1">
              <a:spLocks noChangeArrowheads="1"/>
            </p:cNvSpPr>
            <p:nvPr/>
          </p:nvSpPr>
          <p:spPr bwMode="auto">
            <a:xfrm>
              <a:off x="1340" y="1613"/>
              <a:ext cx="8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95" name="Text Box 38">
              <a:extLst>
                <a:ext uri="{FF2B5EF4-FFF2-40B4-BE49-F238E27FC236}">
                  <a16:creationId xmlns:a16="http://schemas.microsoft.com/office/drawing/2014/main" id="{D3EFB5A4-9C57-8D28-3CA3-C24ABB07892E}"/>
                </a:ext>
              </a:extLst>
            </p:cNvPr>
            <p:cNvSpPr txBox="1">
              <a:spLocks noChangeArrowheads="1"/>
            </p:cNvSpPr>
            <p:nvPr/>
          </p:nvSpPr>
          <p:spPr bwMode="auto">
            <a:xfrm>
              <a:off x="2160" y="2472"/>
              <a:ext cx="1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Text Box 39">
              <a:extLst>
                <a:ext uri="{FF2B5EF4-FFF2-40B4-BE49-F238E27FC236}">
                  <a16:creationId xmlns:a16="http://schemas.microsoft.com/office/drawing/2014/main" id="{75E9A4D1-CEF2-401D-E10A-2AC3070356B2}"/>
                </a:ext>
              </a:extLst>
            </p:cNvPr>
            <p:cNvSpPr txBox="1">
              <a:spLocks noChangeArrowheads="1"/>
            </p:cNvSpPr>
            <p:nvPr/>
          </p:nvSpPr>
          <p:spPr bwMode="auto">
            <a:xfrm>
              <a:off x="2160" y="2928"/>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7" name="Text Box 40">
              <a:extLst>
                <a:ext uri="{FF2B5EF4-FFF2-40B4-BE49-F238E27FC236}">
                  <a16:creationId xmlns:a16="http://schemas.microsoft.com/office/drawing/2014/main" id="{B0A34632-A303-509B-1CBD-91BBE73C80DC}"/>
                </a:ext>
              </a:extLst>
            </p:cNvPr>
            <p:cNvSpPr txBox="1">
              <a:spLocks noChangeArrowheads="1"/>
            </p:cNvSpPr>
            <p:nvPr/>
          </p:nvSpPr>
          <p:spPr bwMode="auto">
            <a:xfrm>
              <a:off x="1632" y="336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98" name="Text Box 41">
              <a:extLst>
                <a:ext uri="{FF2B5EF4-FFF2-40B4-BE49-F238E27FC236}">
                  <a16:creationId xmlns:a16="http://schemas.microsoft.com/office/drawing/2014/main" id="{75E96482-C4A8-B215-D193-D843387CB245}"/>
                </a:ext>
              </a:extLst>
            </p:cNvPr>
            <p:cNvSpPr txBox="1">
              <a:spLocks noChangeArrowheads="1"/>
            </p:cNvSpPr>
            <p:nvPr/>
          </p:nvSpPr>
          <p:spPr bwMode="auto">
            <a:xfrm>
              <a:off x="1152" y="134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9" name="Text Box 42">
              <a:extLst>
                <a:ext uri="{FF2B5EF4-FFF2-40B4-BE49-F238E27FC236}">
                  <a16:creationId xmlns:a16="http://schemas.microsoft.com/office/drawing/2014/main" id="{4E1F0F48-7B36-64E6-886B-22927499D56F}"/>
                </a:ext>
              </a:extLst>
            </p:cNvPr>
            <p:cNvSpPr txBox="1">
              <a:spLocks noChangeArrowheads="1"/>
            </p:cNvSpPr>
            <p:nvPr/>
          </p:nvSpPr>
          <p:spPr bwMode="auto">
            <a:xfrm>
              <a:off x="1152" y="15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100" name="Text Box 43">
              <a:extLst>
                <a:ext uri="{FF2B5EF4-FFF2-40B4-BE49-F238E27FC236}">
                  <a16:creationId xmlns:a16="http://schemas.microsoft.com/office/drawing/2014/main" id="{2E7C5C54-8758-DDBC-D7ED-1AB8FC9554DB}"/>
                </a:ext>
              </a:extLst>
            </p:cNvPr>
            <p:cNvSpPr txBox="1">
              <a:spLocks noChangeArrowheads="1"/>
            </p:cNvSpPr>
            <p:nvPr/>
          </p:nvSpPr>
          <p:spPr bwMode="auto">
            <a:xfrm>
              <a:off x="1152" y="17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01" name="Text Box 44">
              <a:extLst>
                <a:ext uri="{FF2B5EF4-FFF2-40B4-BE49-F238E27FC236}">
                  <a16:creationId xmlns:a16="http://schemas.microsoft.com/office/drawing/2014/main" id="{E3D02ED5-9DB8-8508-5D71-E8600B93C25A}"/>
                </a:ext>
              </a:extLst>
            </p:cNvPr>
            <p:cNvSpPr txBox="1">
              <a:spLocks noChangeArrowheads="1"/>
            </p:cNvSpPr>
            <p:nvPr/>
          </p:nvSpPr>
          <p:spPr bwMode="auto">
            <a:xfrm>
              <a:off x="1152" y="20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a:t>
              </a:r>
            </a:p>
          </p:txBody>
        </p:sp>
        <p:sp>
          <p:nvSpPr>
            <p:cNvPr id="102" name="Text Box 45">
              <a:extLst>
                <a:ext uri="{FF2B5EF4-FFF2-40B4-BE49-F238E27FC236}">
                  <a16:creationId xmlns:a16="http://schemas.microsoft.com/office/drawing/2014/main" id="{33B6F6B4-5F31-AC91-2866-F1255BA29F90}"/>
                </a:ext>
              </a:extLst>
            </p:cNvPr>
            <p:cNvSpPr txBox="1">
              <a:spLocks noChangeArrowheads="1"/>
            </p:cNvSpPr>
            <p:nvPr/>
          </p:nvSpPr>
          <p:spPr bwMode="auto">
            <a:xfrm>
              <a:off x="1152" y="224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03" name="Text Box 46">
              <a:extLst>
                <a:ext uri="{FF2B5EF4-FFF2-40B4-BE49-F238E27FC236}">
                  <a16:creationId xmlns:a16="http://schemas.microsoft.com/office/drawing/2014/main" id="{A8AA4F71-2DF8-210D-9E58-FE5931139B52}"/>
                </a:ext>
              </a:extLst>
            </p:cNvPr>
            <p:cNvSpPr txBox="1">
              <a:spLocks noChangeArrowheads="1"/>
            </p:cNvSpPr>
            <p:nvPr/>
          </p:nvSpPr>
          <p:spPr bwMode="auto">
            <a:xfrm>
              <a:off x="2112" y="201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04" name="Text Box 47">
              <a:extLst>
                <a:ext uri="{FF2B5EF4-FFF2-40B4-BE49-F238E27FC236}">
                  <a16:creationId xmlns:a16="http://schemas.microsoft.com/office/drawing/2014/main" id="{2A7C2706-42A8-A3BE-D9DA-6DB67EA041B0}"/>
                </a:ext>
              </a:extLst>
            </p:cNvPr>
            <p:cNvSpPr txBox="1">
              <a:spLocks noChangeArrowheads="1"/>
            </p:cNvSpPr>
            <p:nvPr/>
          </p:nvSpPr>
          <p:spPr bwMode="auto">
            <a:xfrm>
              <a:off x="1824"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05" name="Text Box 48">
              <a:extLst>
                <a:ext uri="{FF2B5EF4-FFF2-40B4-BE49-F238E27FC236}">
                  <a16:creationId xmlns:a16="http://schemas.microsoft.com/office/drawing/2014/main" id="{8269A523-F544-0C9B-052E-1935657C4526}"/>
                </a:ext>
              </a:extLst>
            </p:cNvPr>
            <p:cNvSpPr txBox="1">
              <a:spLocks noChangeArrowheads="1"/>
            </p:cNvSpPr>
            <p:nvPr/>
          </p:nvSpPr>
          <p:spPr bwMode="auto">
            <a:xfrm>
              <a:off x="1392"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06" name="Text Box 49">
              <a:extLst>
                <a:ext uri="{FF2B5EF4-FFF2-40B4-BE49-F238E27FC236}">
                  <a16:creationId xmlns:a16="http://schemas.microsoft.com/office/drawing/2014/main" id="{B323E01A-77EC-46A4-F99C-D56577DFDB1B}"/>
                </a:ext>
              </a:extLst>
            </p:cNvPr>
            <p:cNvSpPr txBox="1">
              <a:spLocks noChangeArrowheads="1"/>
            </p:cNvSpPr>
            <p:nvPr/>
          </p:nvSpPr>
          <p:spPr bwMode="auto">
            <a:xfrm>
              <a:off x="1104" y="336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07" name="Text Box 50">
              <a:extLst>
                <a:ext uri="{FF2B5EF4-FFF2-40B4-BE49-F238E27FC236}">
                  <a16:creationId xmlns:a16="http://schemas.microsoft.com/office/drawing/2014/main" id="{028069E6-F243-7DD6-4611-510DD4335399}"/>
                </a:ext>
              </a:extLst>
            </p:cNvPr>
            <p:cNvSpPr txBox="1">
              <a:spLocks noChangeArrowheads="1"/>
            </p:cNvSpPr>
            <p:nvPr/>
          </p:nvSpPr>
          <p:spPr bwMode="auto">
            <a:xfrm>
              <a:off x="1104" y="31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08" name="Text Box 51">
              <a:extLst>
                <a:ext uri="{FF2B5EF4-FFF2-40B4-BE49-F238E27FC236}">
                  <a16:creationId xmlns:a16="http://schemas.microsoft.com/office/drawing/2014/main" id="{6EB1F2AD-71F2-8E9B-58DC-1B9CCB468E52}"/>
                </a:ext>
              </a:extLst>
            </p:cNvPr>
            <p:cNvSpPr txBox="1">
              <a:spLocks noChangeArrowheads="1"/>
            </p:cNvSpPr>
            <p:nvPr/>
          </p:nvSpPr>
          <p:spPr bwMode="auto">
            <a:xfrm>
              <a:off x="1104" y="29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09" name="Text Box 52">
              <a:extLst>
                <a:ext uri="{FF2B5EF4-FFF2-40B4-BE49-F238E27FC236}">
                  <a16:creationId xmlns:a16="http://schemas.microsoft.com/office/drawing/2014/main" id="{520C6665-9215-6F52-BB9F-4B0497B93BD6}"/>
                </a:ext>
              </a:extLst>
            </p:cNvPr>
            <p:cNvSpPr txBox="1">
              <a:spLocks noChangeArrowheads="1"/>
            </p:cNvSpPr>
            <p:nvPr/>
          </p:nvSpPr>
          <p:spPr bwMode="auto">
            <a:xfrm>
              <a:off x="1104" y="268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10" name="Text Box 53">
              <a:extLst>
                <a:ext uri="{FF2B5EF4-FFF2-40B4-BE49-F238E27FC236}">
                  <a16:creationId xmlns:a16="http://schemas.microsoft.com/office/drawing/2014/main" id="{65B4C1DD-F81D-7CD1-E1BA-F205A8D16D0A}"/>
                </a:ext>
              </a:extLst>
            </p:cNvPr>
            <p:cNvSpPr txBox="1">
              <a:spLocks noChangeArrowheads="1"/>
            </p:cNvSpPr>
            <p:nvPr/>
          </p:nvSpPr>
          <p:spPr bwMode="auto">
            <a:xfrm>
              <a:off x="1152" y="24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a:t>
              </a:r>
            </a:p>
          </p:txBody>
        </p:sp>
        <p:sp>
          <p:nvSpPr>
            <p:cNvPr id="111" name="Line 54">
              <a:extLst>
                <a:ext uri="{FF2B5EF4-FFF2-40B4-BE49-F238E27FC236}">
                  <a16:creationId xmlns:a16="http://schemas.microsoft.com/office/drawing/2014/main" id="{AFCC943F-792D-9BD5-D70F-EC52F0E0A9B2}"/>
                </a:ext>
              </a:extLst>
            </p:cNvPr>
            <p:cNvSpPr>
              <a:spLocks noChangeShapeType="1"/>
            </p:cNvSpPr>
            <p:nvPr/>
          </p:nvSpPr>
          <p:spPr bwMode="auto">
            <a:xfrm>
              <a:off x="816" y="308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55">
              <a:extLst>
                <a:ext uri="{FF2B5EF4-FFF2-40B4-BE49-F238E27FC236}">
                  <a16:creationId xmlns:a16="http://schemas.microsoft.com/office/drawing/2014/main" id="{AEE61180-BCFC-CA63-6714-973A378E6499}"/>
                </a:ext>
              </a:extLst>
            </p:cNvPr>
            <p:cNvSpPr>
              <a:spLocks noChangeShapeType="1"/>
            </p:cNvSpPr>
            <p:nvPr/>
          </p:nvSpPr>
          <p:spPr bwMode="auto">
            <a:xfrm>
              <a:off x="816" y="3317"/>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56">
              <a:extLst>
                <a:ext uri="{FF2B5EF4-FFF2-40B4-BE49-F238E27FC236}">
                  <a16:creationId xmlns:a16="http://schemas.microsoft.com/office/drawing/2014/main" id="{5B39700B-27C7-913B-00B5-CD4792FA5BD0}"/>
                </a:ext>
              </a:extLst>
            </p:cNvPr>
            <p:cNvSpPr>
              <a:spLocks noChangeShapeType="1"/>
            </p:cNvSpPr>
            <p:nvPr/>
          </p:nvSpPr>
          <p:spPr bwMode="auto">
            <a:xfrm>
              <a:off x="816" y="355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57">
              <a:extLst>
                <a:ext uri="{FF2B5EF4-FFF2-40B4-BE49-F238E27FC236}">
                  <a16:creationId xmlns:a16="http://schemas.microsoft.com/office/drawing/2014/main" id="{26F1BF85-D5F5-BEC9-ACE8-CDA957D802E0}"/>
                </a:ext>
              </a:extLst>
            </p:cNvPr>
            <p:cNvSpPr>
              <a:spLocks noChangeShapeType="1"/>
            </p:cNvSpPr>
            <p:nvPr/>
          </p:nvSpPr>
          <p:spPr bwMode="auto">
            <a:xfrm>
              <a:off x="2400" y="25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58">
              <a:extLst>
                <a:ext uri="{FF2B5EF4-FFF2-40B4-BE49-F238E27FC236}">
                  <a16:creationId xmlns:a16="http://schemas.microsoft.com/office/drawing/2014/main" id="{6A840389-C151-FD83-F07A-1FADE617DF3F}"/>
                </a:ext>
              </a:extLst>
            </p:cNvPr>
            <p:cNvSpPr>
              <a:spLocks noChangeShapeType="1"/>
            </p:cNvSpPr>
            <p:nvPr/>
          </p:nvSpPr>
          <p:spPr bwMode="auto">
            <a:xfrm>
              <a:off x="2400" y="201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59">
              <a:extLst>
                <a:ext uri="{FF2B5EF4-FFF2-40B4-BE49-F238E27FC236}">
                  <a16:creationId xmlns:a16="http://schemas.microsoft.com/office/drawing/2014/main" id="{56A53F40-40F7-413F-99D3-B57CBE88E89D}"/>
                </a:ext>
              </a:extLst>
            </p:cNvPr>
            <p:cNvSpPr>
              <a:spLocks noChangeShapeType="1"/>
            </p:cNvSpPr>
            <p:nvPr/>
          </p:nvSpPr>
          <p:spPr bwMode="auto">
            <a:xfrm>
              <a:off x="2400" y="297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61">
              <a:extLst>
                <a:ext uri="{FF2B5EF4-FFF2-40B4-BE49-F238E27FC236}">
                  <a16:creationId xmlns:a16="http://schemas.microsoft.com/office/drawing/2014/main" id="{44274B2D-540F-16B1-F87D-57004927264A}"/>
                </a:ext>
              </a:extLst>
            </p:cNvPr>
            <p:cNvSpPr>
              <a:spLocks noChangeShapeType="1"/>
            </p:cNvSpPr>
            <p:nvPr/>
          </p:nvSpPr>
          <p:spPr bwMode="auto">
            <a:xfrm>
              <a:off x="816" y="167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62">
              <a:extLst>
                <a:ext uri="{FF2B5EF4-FFF2-40B4-BE49-F238E27FC236}">
                  <a16:creationId xmlns:a16="http://schemas.microsoft.com/office/drawing/2014/main" id="{F8F192FB-2F7C-1D90-D1B1-CB8239776D12}"/>
                </a:ext>
              </a:extLst>
            </p:cNvPr>
            <p:cNvSpPr>
              <a:spLocks noChangeShapeType="1"/>
            </p:cNvSpPr>
            <p:nvPr/>
          </p:nvSpPr>
          <p:spPr bwMode="auto">
            <a:xfrm>
              <a:off x="816" y="1440"/>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63">
              <a:extLst>
                <a:ext uri="{FF2B5EF4-FFF2-40B4-BE49-F238E27FC236}">
                  <a16:creationId xmlns:a16="http://schemas.microsoft.com/office/drawing/2014/main" id="{DBD06A84-BD7A-C820-126B-DEA424A5716A}"/>
                </a:ext>
              </a:extLst>
            </p:cNvPr>
            <p:cNvSpPr>
              <a:spLocks noChangeShapeType="1"/>
            </p:cNvSpPr>
            <p:nvPr/>
          </p:nvSpPr>
          <p:spPr bwMode="auto">
            <a:xfrm>
              <a:off x="816" y="1909"/>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64">
              <a:extLst>
                <a:ext uri="{FF2B5EF4-FFF2-40B4-BE49-F238E27FC236}">
                  <a16:creationId xmlns:a16="http://schemas.microsoft.com/office/drawing/2014/main" id="{3EAC68EA-3327-2A15-64E2-1B5634C2F727}"/>
                </a:ext>
              </a:extLst>
            </p:cNvPr>
            <p:cNvSpPr>
              <a:spLocks noChangeShapeType="1"/>
            </p:cNvSpPr>
            <p:nvPr/>
          </p:nvSpPr>
          <p:spPr bwMode="auto">
            <a:xfrm>
              <a:off x="816" y="21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65">
              <a:extLst>
                <a:ext uri="{FF2B5EF4-FFF2-40B4-BE49-F238E27FC236}">
                  <a16:creationId xmlns:a16="http://schemas.microsoft.com/office/drawing/2014/main" id="{B423449E-5D15-EDC5-1DED-4DF1E9DD1355}"/>
                </a:ext>
              </a:extLst>
            </p:cNvPr>
            <p:cNvSpPr>
              <a:spLocks noChangeShapeType="1"/>
            </p:cNvSpPr>
            <p:nvPr/>
          </p:nvSpPr>
          <p:spPr bwMode="auto">
            <a:xfrm>
              <a:off x="816" y="237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66">
              <a:extLst>
                <a:ext uri="{FF2B5EF4-FFF2-40B4-BE49-F238E27FC236}">
                  <a16:creationId xmlns:a16="http://schemas.microsoft.com/office/drawing/2014/main" id="{0ECCADEA-4685-D5EF-F22A-DACE9ACADB47}"/>
                </a:ext>
              </a:extLst>
            </p:cNvPr>
            <p:cNvSpPr>
              <a:spLocks noChangeShapeType="1"/>
            </p:cNvSpPr>
            <p:nvPr/>
          </p:nvSpPr>
          <p:spPr bwMode="auto">
            <a:xfrm>
              <a:off x="816" y="2613"/>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68">
              <a:extLst>
                <a:ext uri="{FF2B5EF4-FFF2-40B4-BE49-F238E27FC236}">
                  <a16:creationId xmlns:a16="http://schemas.microsoft.com/office/drawing/2014/main" id="{D6ACAECE-B571-DEF8-6F03-765A4A19A19A}"/>
                </a:ext>
              </a:extLst>
            </p:cNvPr>
            <p:cNvSpPr>
              <a:spLocks noChangeShapeType="1"/>
            </p:cNvSpPr>
            <p:nvPr/>
          </p:nvSpPr>
          <p:spPr bwMode="auto">
            <a:xfrm>
              <a:off x="816" y="284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Text Box 69">
              <a:extLst>
                <a:ext uri="{FF2B5EF4-FFF2-40B4-BE49-F238E27FC236}">
                  <a16:creationId xmlns:a16="http://schemas.microsoft.com/office/drawing/2014/main" id="{2127C2B8-9CA5-EC92-44B8-4415BDD9E26C}"/>
                </a:ext>
              </a:extLst>
            </p:cNvPr>
            <p:cNvSpPr txBox="1">
              <a:spLocks noChangeArrowheads="1"/>
            </p:cNvSpPr>
            <p:nvPr/>
          </p:nvSpPr>
          <p:spPr bwMode="auto">
            <a:xfrm>
              <a:off x="1925" y="96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5" name="Text Box 73">
              <a:extLst>
                <a:ext uri="{FF2B5EF4-FFF2-40B4-BE49-F238E27FC236}">
                  <a16:creationId xmlns:a16="http://schemas.microsoft.com/office/drawing/2014/main" id="{453EDF2C-107D-C944-E6C3-85B96F64533C}"/>
                </a:ext>
              </a:extLst>
            </p:cNvPr>
            <p:cNvSpPr txBox="1">
              <a:spLocks noChangeArrowheads="1"/>
            </p:cNvSpPr>
            <p:nvPr/>
          </p:nvSpPr>
          <p:spPr bwMode="auto">
            <a:xfrm>
              <a:off x="528" y="203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3</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6" name="Text Box 74">
              <a:extLst>
                <a:ext uri="{FF2B5EF4-FFF2-40B4-BE49-F238E27FC236}">
                  <a16:creationId xmlns:a16="http://schemas.microsoft.com/office/drawing/2014/main" id="{41EAB7AE-8C68-A2DF-CF60-09B4108C4EE6}"/>
                </a:ext>
              </a:extLst>
            </p:cNvPr>
            <p:cNvSpPr txBox="1">
              <a:spLocks noChangeArrowheads="1"/>
            </p:cNvSpPr>
            <p:nvPr/>
          </p:nvSpPr>
          <p:spPr bwMode="auto">
            <a:xfrm>
              <a:off x="528" y="1803"/>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2</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7" name="Text Box 75">
              <a:extLst>
                <a:ext uri="{FF2B5EF4-FFF2-40B4-BE49-F238E27FC236}">
                  <a16:creationId xmlns:a16="http://schemas.microsoft.com/office/drawing/2014/main" id="{69514AE3-2C5A-303A-C22A-95219773B50A}"/>
                </a:ext>
              </a:extLst>
            </p:cNvPr>
            <p:cNvSpPr txBox="1">
              <a:spLocks noChangeArrowheads="1"/>
            </p:cNvSpPr>
            <p:nvPr/>
          </p:nvSpPr>
          <p:spPr bwMode="auto">
            <a:xfrm>
              <a:off x="528" y="157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1</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8" name="Text Box 76">
              <a:extLst>
                <a:ext uri="{FF2B5EF4-FFF2-40B4-BE49-F238E27FC236}">
                  <a16:creationId xmlns:a16="http://schemas.microsoft.com/office/drawing/2014/main" id="{C8D1BF6C-AF66-2C6B-9441-A4630E742DEE}"/>
                </a:ext>
              </a:extLst>
            </p:cNvPr>
            <p:cNvSpPr txBox="1">
              <a:spLocks noChangeArrowheads="1"/>
            </p:cNvSpPr>
            <p:nvPr/>
          </p:nvSpPr>
          <p:spPr bwMode="auto">
            <a:xfrm>
              <a:off x="528"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9" name="Text Box 77">
              <a:extLst>
                <a:ext uri="{FF2B5EF4-FFF2-40B4-BE49-F238E27FC236}">
                  <a16:creationId xmlns:a16="http://schemas.microsoft.com/office/drawing/2014/main" id="{F19A88C7-77A6-4695-C52F-3E2BE3C7D7F5}"/>
                </a:ext>
              </a:extLst>
            </p:cNvPr>
            <p:cNvSpPr txBox="1">
              <a:spLocks noChangeArrowheads="1"/>
            </p:cNvSpPr>
            <p:nvPr/>
          </p:nvSpPr>
          <p:spPr bwMode="auto">
            <a:xfrm>
              <a:off x="528" y="2491"/>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5</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0" name="Text Box 78">
              <a:extLst>
                <a:ext uri="{FF2B5EF4-FFF2-40B4-BE49-F238E27FC236}">
                  <a16:creationId xmlns:a16="http://schemas.microsoft.com/office/drawing/2014/main" id="{D2CBAFFD-6F59-E25E-4DFC-82B77F958114}"/>
                </a:ext>
              </a:extLst>
            </p:cNvPr>
            <p:cNvSpPr txBox="1">
              <a:spLocks noChangeArrowheads="1"/>
            </p:cNvSpPr>
            <p:nvPr/>
          </p:nvSpPr>
          <p:spPr bwMode="auto">
            <a:xfrm>
              <a:off x="528" y="272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6</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1" name="Text Box 79">
              <a:extLst>
                <a:ext uri="{FF2B5EF4-FFF2-40B4-BE49-F238E27FC236}">
                  <a16:creationId xmlns:a16="http://schemas.microsoft.com/office/drawing/2014/main" id="{0F800063-7FCA-4E0C-E9C8-62B9733DB5EC}"/>
                </a:ext>
              </a:extLst>
            </p:cNvPr>
            <p:cNvSpPr txBox="1">
              <a:spLocks noChangeArrowheads="1"/>
            </p:cNvSpPr>
            <p:nvPr/>
          </p:nvSpPr>
          <p:spPr bwMode="auto">
            <a:xfrm>
              <a:off x="528" y="295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7</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2" name="Text Box 80">
              <a:extLst>
                <a:ext uri="{FF2B5EF4-FFF2-40B4-BE49-F238E27FC236}">
                  <a16:creationId xmlns:a16="http://schemas.microsoft.com/office/drawing/2014/main" id="{6D461C7B-3A24-1B5E-F293-01801FC3D34E}"/>
                </a:ext>
              </a:extLst>
            </p:cNvPr>
            <p:cNvSpPr txBox="1">
              <a:spLocks noChangeArrowheads="1"/>
            </p:cNvSpPr>
            <p:nvPr/>
          </p:nvSpPr>
          <p:spPr bwMode="auto">
            <a:xfrm>
              <a:off x="528" y="3179"/>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8</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3" name="Text Box 81">
              <a:extLst>
                <a:ext uri="{FF2B5EF4-FFF2-40B4-BE49-F238E27FC236}">
                  <a16:creationId xmlns:a16="http://schemas.microsoft.com/office/drawing/2014/main" id="{3C95D21B-1CB5-D3F5-AD38-3DEA31768EF6}"/>
                </a:ext>
              </a:extLst>
            </p:cNvPr>
            <p:cNvSpPr txBox="1">
              <a:spLocks noChangeArrowheads="1"/>
            </p:cNvSpPr>
            <p:nvPr/>
          </p:nvSpPr>
          <p:spPr bwMode="auto">
            <a:xfrm>
              <a:off x="528" y="34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4" name="Text Box 84">
              <a:extLst>
                <a:ext uri="{FF2B5EF4-FFF2-40B4-BE49-F238E27FC236}">
                  <a16:creationId xmlns:a16="http://schemas.microsoft.com/office/drawing/2014/main" id="{62F78292-53D2-DF22-5D55-2A8DFDB8ACA0}"/>
                </a:ext>
              </a:extLst>
            </p:cNvPr>
            <p:cNvSpPr txBox="1">
              <a:spLocks noChangeArrowheads="1"/>
            </p:cNvSpPr>
            <p:nvPr/>
          </p:nvSpPr>
          <p:spPr bwMode="auto">
            <a:xfrm>
              <a:off x="2448" y="20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5" name="Line 86">
              <a:extLst>
                <a:ext uri="{FF2B5EF4-FFF2-40B4-BE49-F238E27FC236}">
                  <a16:creationId xmlns:a16="http://schemas.microsoft.com/office/drawing/2014/main" id="{2C45FA57-64CD-3241-D691-FCDFB499F1BF}"/>
                </a:ext>
              </a:extLst>
            </p:cNvPr>
            <p:cNvSpPr>
              <a:spLocks noChangeShapeType="1"/>
            </p:cNvSpPr>
            <p:nvPr/>
          </p:nvSpPr>
          <p:spPr bwMode="auto">
            <a:xfrm rot="-5400000">
              <a:off x="139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87">
              <a:extLst>
                <a:ext uri="{FF2B5EF4-FFF2-40B4-BE49-F238E27FC236}">
                  <a16:creationId xmlns:a16="http://schemas.microsoft.com/office/drawing/2014/main" id="{AEBFE46C-4F39-39F2-D167-62F55B8F8C71}"/>
                </a:ext>
              </a:extLst>
            </p:cNvPr>
            <p:cNvSpPr>
              <a:spLocks noChangeShapeType="1"/>
            </p:cNvSpPr>
            <p:nvPr/>
          </p:nvSpPr>
          <p:spPr bwMode="auto">
            <a:xfrm rot="-5400000">
              <a:off x="187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88">
              <a:extLst>
                <a:ext uri="{FF2B5EF4-FFF2-40B4-BE49-F238E27FC236}">
                  <a16:creationId xmlns:a16="http://schemas.microsoft.com/office/drawing/2014/main" id="{11068892-522D-8399-7093-438C9666FCB2}"/>
                </a:ext>
              </a:extLst>
            </p:cNvPr>
            <p:cNvSpPr>
              <a:spLocks noChangeShapeType="1"/>
            </p:cNvSpPr>
            <p:nvPr/>
          </p:nvSpPr>
          <p:spPr bwMode="auto">
            <a:xfrm rot="-5400000">
              <a:off x="1632" y="3744"/>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89">
              <a:extLst>
                <a:ext uri="{FF2B5EF4-FFF2-40B4-BE49-F238E27FC236}">
                  <a16:creationId xmlns:a16="http://schemas.microsoft.com/office/drawing/2014/main" id="{E4B05152-B5FE-BB96-CDA9-6B4A2EAECA35}"/>
                </a:ext>
              </a:extLst>
            </p:cNvPr>
            <p:cNvSpPr>
              <a:spLocks noChangeShapeType="1"/>
            </p:cNvSpPr>
            <p:nvPr/>
          </p:nvSpPr>
          <p:spPr bwMode="auto">
            <a:xfrm>
              <a:off x="1632" y="3840"/>
              <a:ext cx="184"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90">
              <a:extLst>
                <a:ext uri="{FF2B5EF4-FFF2-40B4-BE49-F238E27FC236}">
                  <a16:creationId xmlns:a16="http://schemas.microsoft.com/office/drawing/2014/main" id="{DA5D3E76-6046-DFE9-7771-4046BC3638CE}"/>
                </a:ext>
              </a:extLst>
            </p:cNvPr>
            <p:cNvSpPr txBox="1">
              <a:spLocks noChangeArrowheads="1"/>
            </p:cNvSpPr>
            <p:nvPr/>
          </p:nvSpPr>
          <p:spPr bwMode="auto">
            <a:xfrm>
              <a:off x="1728" y="3360"/>
              <a:ext cx="5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GND</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0" name="Oval 118">
              <a:extLst>
                <a:ext uri="{FF2B5EF4-FFF2-40B4-BE49-F238E27FC236}">
                  <a16:creationId xmlns:a16="http://schemas.microsoft.com/office/drawing/2014/main" id="{4CBB58AA-D4FB-8C57-043D-7545E03B0524}"/>
                </a:ext>
              </a:extLst>
            </p:cNvPr>
            <p:cNvSpPr>
              <a:spLocks noChangeArrowheads="1"/>
            </p:cNvSpPr>
            <p:nvPr/>
          </p:nvSpPr>
          <p:spPr bwMode="auto">
            <a:xfrm>
              <a:off x="146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Oval 140">
              <a:extLst>
                <a:ext uri="{FF2B5EF4-FFF2-40B4-BE49-F238E27FC236}">
                  <a16:creationId xmlns:a16="http://schemas.microsoft.com/office/drawing/2014/main" id="{51E7F1E6-CD60-6689-EEA7-24C3D992B7FF}"/>
                </a:ext>
              </a:extLst>
            </p:cNvPr>
            <p:cNvSpPr>
              <a:spLocks noChangeArrowheads="1"/>
            </p:cNvSpPr>
            <p:nvPr/>
          </p:nvSpPr>
          <p:spPr bwMode="auto">
            <a:xfrm>
              <a:off x="194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2" name="Group 153">
            <a:extLst>
              <a:ext uri="{FF2B5EF4-FFF2-40B4-BE49-F238E27FC236}">
                <a16:creationId xmlns:a16="http://schemas.microsoft.com/office/drawing/2014/main" id="{3A521F3D-2B41-3CDF-D19B-C5C13A2161B3}"/>
              </a:ext>
            </a:extLst>
          </p:cNvPr>
          <p:cNvGrpSpPr>
            <a:grpSpLocks/>
          </p:cNvGrpSpPr>
          <p:nvPr/>
        </p:nvGrpSpPr>
        <p:grpSpPr bwMode="auto">
          <a:xfrm>
            <a:off x="4524530" y="4270762"/>
            <a:ext cx="4246563" cy="1219200"/>
            <a:chOff x="2688" y="3264"/>
            <a:chExt cx="2675" cy="768"/>
          </a:xfrm>
        </p:grpSpPr>
        <p:sp>
          <p:nvSpPr>
            <p:cNvPr id="143" name="AutoShape 95">
              <a:extLst>
                <a:ext uri="{FF2B5EF4-FFF2-40B4-BE49-F238E27FC236}">
                  <a16:creationId xmlns:a16="http://schemas.microsoft.com/office/drawing/2014/main" id="{4B46C1DE-048D-F107-EDFC-8B4F7C76E59C}"/>
                </a:ext>
              </a:extLst>
            </p:cNvPr>
            <p:cNvSpPr>
              <a:spLocks noChangeArrowheads="1"/>
            </p:cNvSpPr>
            <p:nvPr/>
          </p:nvSpPr>
          <p:spPr bwMode="auto">
            <a:xfrm rot="5400000">
              <a:off x="4224" y="3264"/>
              <a:ext cx="720" cy="720"/>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104">
              <a:extLst>
                <a:ext uri="{FF2B5EF4-FFF2-40B4-BE49-F238E27FC236}">
                  <a16:creationId xmlns:a16="http://schemas.microsoft.com/office/drawing/2014/main" id="{F1EF0B82-17D3-88B6-8376-9FE211481FA6}"/>
                </a:ext>
              </a:extLst>
            </p:cNvPr>
            <p:cNvSpPr>
              <a:spLocks noChangeShapeType="1"/>
            </p:cNvSpPr>
            <p:nvPr/>
          </p:nvSpPr>
          <p:spPr bwMode="auto">
            <a:xfrm>
              <a:off x="3600" y="3840"/>
              <a:ext cx="6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106">
              <a:extLst>
                <a:ext uri="{FF2B5EF4-FFF2-40B4-BE49-F238E27FC236}">
                  <a16:creationId xmlns:a16="http://schemas.microsoft.com/office/drawing/2014/main" id="{8D4500FD-8368-F04D-711C-6F8C20BA2C8B}"/>
                </a:ext>
              </a:extLst>
            </p:cNvPr>
            <p:cNvSpPr>
              <a:spLocks noChangeShapeType="1"/>
            </p:cNvSpPr>
            <p:nvPr/>
          </p:nvSpPr>
          <p:spPr bwMode="auto">
            <a:xfrm flipV="1">
              <a:off x="4944" y="3648"/>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112">
              <a:extLst>
                <a:ext uri="{FF2B5EF4-FFF2-40B4-BE49-F238E27FC236}">
                  <a16:creationId xmlns:a16="http://schemas.microsoft.com/office/drawing/2014/main" id="{C4B114F8-3976-5E22-379A-5053901CA4F3}"/>
                </a:ext>
              </a:extLst>
            </p:cNvPr>
            <p:cNvSpPr>
              <a:spLocks noChangeShapeType="1"/>
            </p:cNvSpPr>
            <p:nvPr/>
          </p:nvSpPr>
          <p:spPr bwMode="auto">
            <a:xfrm>
              <a:off x="3888" y="3840"/>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114">
              <a:extLst>
                <a:ext uri="{FF2B5EF4-FFF2-40B4-BE49-F238E27FC236}">
                  <a16:creationId xmlns:a16="http://schemas.microsoft.com/office/drawing/2014/main" id="{91E2C82E-E3FA-9B95-5523-86B2667D8865}"/>
                </a:ext>
              </a:extLst>
            </p:cNvPr>
            <p:cNvSpPr>
              <a:spLocks noChangeShapeType="1"/>
            </p:cNvSpPr>
            <p:nvPr/>
          </p:nvSpPr>
          <p:spPr bwMode="auto">
            <a:xfrm>
              <a:off x="3792" y="403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144">
              <a:extLst>
                <a:ext uri="{FF2B5EF4-FFF2-40B4-BE49-F238E27FC236}">
                  <a16:creationId xmlns:a16="http://schemas.microsoft.com/office/drawing/2014/main" id="{8793ABDB-7117-B81D-7FCB-A309DE5A1330}"/>
                </a:ext>
              </a:extLst>
            </p:cNvPr>
            <p:cNvGrpSpPr>
              <a:grpSpLocks/>
            </p:cNvGrpSpPr>
            <p:nvPr/>
          </p:nvGrpSpPr>
          <p:grpSpPr bwMode="auto">
            <a:xfrm>
              <a:off x="4272" y="3744"/>
              <a:ext cx="91" cy="91"/>
              <a:chOff x="3696" y="2789"/>
              <a:chExt cx="91" cy="91"/>
            </a:xfrm>
          </p:grpSpPr>
          <p:sp>
            <p:nvSpPr>
              <p:cNvPr id="153" name="Line 115">
                <a:extLst>
                  <a:ext uri="{FF2B5EF4-FFF2-40B4-BE49-F238E27FC236}">
                    <a16:creationId xmlns:a16="http://schemas.microsoft.com/office/drawing/2014/main" id="{3251DAA8-8463-D101-33F5-7BD3B8B84C1F}"/>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116">
                <a:extLst>
                  <a:ext uri="{FF2B5EF4-FFF2-40B4-BE49-F238E27FC236}">
                    <a16:creationId xmlns:a16="http://schemas.microsoft.com/office/drawing/2014/main" id="{141C2A48-0E0D-776C-8133-5D6A13EAD2C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Line 117">
              <a:extLst>
                <a:ext uri="{FF2B5EF4-FFF2-40B4-BE49-F238E27FC236}">
                  <a16:creationId xmlns:a16="http://schemas.microsoft.com/office/drawing/2014/main" id="{8FE98592-6DBC-871F-980D-5F94B0093EB4}"/>
                </a:ext>
              </a:extLst>
            </p:cNvPr>
            <p:cNvSpPr>
              <a:spLocks noChangeShapeType="1"/>
            </p:cNvSpPr>
            <p:nvPr/>
          </p:nvSpPr>
          <p:spPr bwMode="auto">
            <a:xfrm>
              <a:off x="4272" y="340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Oval 119">
              <a:extLst>
                <a:ext uri="{FF2B5EF4-FFF2-40B4-BE49-F238E27FC236}">
                  <a16:creationId xmlns:a16="http://schemas.microsoft.com/office/drawing/2014/main" id="{442A8195-C4C7-8B7F-95DF-6AC1848C1B0C}"/>
                </a:ext>
              </a:extLst>
            </p:cNvPr>
            <p:cNvSpPr>
              <a:spLocks noChangeArrowheads="1"/>
            </p:cNvSpPr>
            <p:nvPr/>
          </p:nvSpPr>
          <p:spPr bwMode="auto">
            <a:xfrm flipH="1">
              <a:off x="5229" y="3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Rectangle 130">
              <a:extLst>
                <a:ext uri="{FF2B5EF4-FFF2-40B4-BE49-F238E27FC236}">
                  <a16:creationId xmlns:a16="http://schemas.microsoft.com/office/drawing/2014/main" id="{439E75EE-73CE-0BC1-1113-52C95AE6ADE9}"/>
                </a:ext>
              </a:extLst>
            </p:cNvPr>
            <p:cNvSpPr>
              <a:spLocks noChangeArrowheads="1"/>
            </p:cNvSpPr>
            <p:nvPr/>
          </p:nvSpPr>
          <p:spPr bwMode="auto">
            <a:xfrm>
              <a:off x="5040" y="3600"/>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152" name="Line 147">
              <a:extLst>
                <a:ext uri="{FF2B5EF4-FFF2-40B4-BE49-F238E27FC236}">
                  <a16:creationId xmlns:a16="http://schemas.microsoft.com/office/drawing/2014/main" id="{0C08D1E6-1AD9-34AC-6AAA-A5F1994507D7}"/>
                </a:ext>
              </a:extLst>
            </p:cNvPr>
            <p:cNvSpPr>
              <a:spLocks noChangeShapeType="1"/>
            </p:cNvSpPr>
            <p:nvPr/>
          </p:nvSpPr>
          <p:spPr bwMode="auto">
            <a:xfrm>
              <a:off x="2688" y="3408"/>
              <a:ext cx="15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55" name="Group 156">
            <a:extLst>
              <a:ext uri="{FF2B5EF4-FFF2-40B4-BE49-F238E27FC236}">
                <a16:creationId xmlns:a16="http://schemas.microsoft.com/office/drawing/2014/main" id="{A206FEAF-D5B8-0037-2EFA-164AF9AE6BB8}"/>
              </a:ext>
            </a:extLst>
          </p:cNvPr>
          <p:cNvGrpSpPr>
            <a:grpSpLocks/>
          </p:cNvGrpSpPr>
          <p:nvPr/>
        </p:nvGrpSpPr>
        <p:grpSpPr bwMode="auto">
          <a:xfrm>
            <a:off x="4448330" y="3661162"/>
            <a:ext cx="3810000" cy="1219200"/>
            <a:chOff x="1680" y="2016"/>
            <a:chExt cx="2400" cy="768"/>
          </a:xfrm>
        </p:grpSpPr>
        <p:grpSp>
          <p:nvGrpSpPr>
            <p:cNvPr id="156" name="Group 152">
              <a:extLst>
                <a:ext uri="{FF2B5EF4-FFF2-40B4-BE49-F238E27FC236}">
                  <a16:creationId xmlns:a16="http://schemas.microsoft.com/office/drawing/2014/main" id="{DB2C773F-CD9B-347D-FD1D-0866FB5E6EB4}"/>
                </a:ext>
              </a:extLst>
            </p:cNvPr>
            <p:cNvGrpSpPr>
              <a:grpSpLocks/>
            </p:cNvGrpSpPr>
            <p:nvPr/>
          </p:nvGrpSpPr>
          <p:grpSpPr bwMode="auto">
            <a:xfrm>
              <a:off x="1920" y="2016"/>
              <a:ext cx="2160" cy="768"/>
              <a:chOff x="1920" y="2016"/>
              <a:chExt cx="2160" cy="768"/>
            </a:xfrm>
          </p:grpSpPr>
          <p:sp>
            <p:nvSpPr>
              <p:cNvPr id="158" name="Line 105">
                <a:extLst>
                  <a:ext uri="{FF2B5EF4-FFF2-40B4-BE49-F238E27FC236}">
                    <a16:creationId xmlns:a16="http://schemas.microsoft.com/office/drawing/2014/main" id="{5DD8C2D9-3BF6-84D6-C3CB-005DF5E1A160}"/>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149">
                <a:extLst>
                  <a:ext uri="{FF2B5EF4-FFF2-40B4-BE49-F238E27FC236}">
                    <a16:creationId xmlns:a16="http://schemas.microsoft.com/office/drawing/2014/main" id="{A5D3A6FA-FB35-F3FF-7B3E-4DF2018BCF9C}"/>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150">
                <a:extLst>
                  <a:ext uri="{FF2B5EF4-FFF2-40B4-BE49-F238E27FC236}">
                    <a16:creationId xmlns:a16="http://schemas.microsoft.com/office/drawing/2014/main" id="{0E6E602F-F896-7ED3-783E-3EF4BFEB1DA9}"/>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51">
                <a:extLst>
                  <a:ext uri="{FF2B5EF4-FFF2-40B4-BE49-F238E27FC236}">
                    <a16:creationId xmlns:a16="http://schemas.microsoft.com/office/drawing/2014/main" id="{888AF395-C63D-6ECA-E38C-DB9EAB151911}"/>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7" name="Text Box 154">
              <a:extLst>
                <a:ext uri="{FF2B5EF4-FFF2-40B4-BE49-F238E27FC236}">
                  <a16:creationId xmlns:a16="http://schemas.microsoft.com/office/drawing/2014/main" id="{1A703E65-5EC7-8920-C482-6BA1A16C76B7}"/>
                </a:ext>
              </a:extLst>
            </p:cNvPr>
            <p:cNvSpPr txBox="1">
              <a:spLocks noChangeArrowheads="1"/>
            </p:cNvSpPr>
            <p:nvPr/>
          </p:nvSpPr>
          <p:spPr bwMode="auto">
            <a:xfrm>
              <a:off x="1680"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162" name="Group 161">
            <a:extLst>
              <a:ext uri="{FF2B5EF4-FFF2-40B4-BE49-F238E27FC236}">
                <a16:creationId xmlns:a16="http://schemas.microsoft.com/office/drawing/2014/main" id="{5147FD40-5C35-A983-888E-9782C8AD8505}"/>
              </a:ext>
            </a:extLst>
          </p:cNvPr>
          <p:cNvGrpSpPr>
            <a:grpSpLocks/>
          </p:cNvGrpSpPr>
          <p:nvPr/>
        </p:nvGrpSpPr>
        <p:grpSpPr bwMode="auto">
          <a:xfrm>
            <a:off x="4372130" y="4042162"/>
            <a:ext cx="1371600" cy="990600"/>
            <a:chOff x="1728" y="2256"/>
            <a:chExt cx="864" cy="624"/>
          </a:xfrm>
        </p:grpSpPr>
        <p:sp>
          <p:nvSpPr>
            <p:cNvPr id="163" name="Line 157">
              <a:extLst>
                <a:ext uri="{FF2B5EF4-FFF2-40B4-BE49-F238E27FC236}">
                  <a16:creationId xmlns:a16="http://schemas.microsoft.com/office/drawing/2014/main" id="{D156B218-C48A-B612-BA2E-9DAA08AAEC83}"/>
                </a:ext>
              </a:extLst>
            </p:cNvPr>
            <p:cNvSpPr>
              <a:spLocks noChangeShapeType="1"/>
            </p:cNvSpPr>
            <p:nvPr/>
          </p:nvSpPr>
          <p:spPr bwMode="auto">
            <a:xfrm>
              <a:off x="1728" y="2640"/>
              <a:ext cx="432"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4" name="Line 158">
              <a:extLst>
                <a:ext uri="{FF2B5EF4-FFF2-40B4-BE49-F238E27FC236}">
                  <a16:creationId xmlns:a16="http://schemas.microsoft.com/office/drawing/2014/main" id="{4AC7A57B-9889-41D3-6260-8A82A7D2555A}"/>
                </a:ext>
              </a:extLst>
            </p:cNvPr>
            <p:cNvSpPr>
              <a:spLocks noChangeShapeType="1"/>
            </p:cNvSpPr>
            <p:nvPr/>
          </p:nvSpPr>
          <p:spPr bwMode="auto">
            <a:xfrm rot="-5400000">
              <a:off x="1968" y="2448"/>
              <a:ext cx="38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5" name="Line 159">
              <a:extLst>
                <a:ext uri="{FF2B5EF4-FFF2-40B4-BE49-F238E27FC236}">
                  <a16:creationId xmlns:a16="http://schemas.microsoft.com/office/drawing/2014/main" id="{97D73DA0-3A59-A989-8199-91C3751FF677}"/>
                </a:ext>
              </a:extLst>
            </p:cNvPr>
            <p:cNvSpPr>
              <a:spLocks noChangeShapeType="1"/>
            </p:cNvSpPr>
            <p:nvPr/>
          </p:nvSpPr>
          <p:spPr bwMode="auto">
            <a:xfrm>
              <a:off x="2160" y="2256"/>
              <a:ext cx="432" cy="0"/>
            </a:xfrm>
            <a:prstGeom prst="line">
              <a:avLst/>
            </a:prstGeom>
            <a:noFill/>
            <a:ln w="5715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6" name="Rectangle 160">
              <a:extLst>
                <a:ext uri="{FF2B5EF4-FFF2-40B4-BE49-F238E27FC236}">
                  <a16:creationId xmlns:a16="http://schemas.microsoft.com/office/drawing/2014/main" id="{7118891B-E730-8F1D-26E4-62D2D0B26E07}"/>
                </a:ext>
              </a:extLst>
            </p:cNvPr>
            <p:cNvSpPr>
              <a:spLocks noChangeArrowheads="1"/>
            </p:cNvSpPr>
            <p:nvPr/>
          </p:nvSpPr>
          <p:spPr bwMode="auto">
            <a:xfrm>
              <a:off x="1728" y="2592"/>
              <a:ext cx="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00"/>
                  </a:solidFill>
                  <a:latin typeface="Times New Roman" panose="02020603050405020304" pitchFamily="18" charset="0"/>
                  <a:ea typeface="幼圆" pitchFamily="49" charset="-122"/>
                </a:rPr>
                <a:t>I</a:t>
              </a:r>
              <a:r>
                <a:rPr kumimoji="1" lang="en-US" altLang="zh-CN" sz="2400" b="1" baseline="-25000">
                  <a:solidFill>
                    <a:srgbClr val="FF0000"/>
                  </a:solidFill>
                  <a:latin typeface="Times New Roman" panose="02020603050405020304" pitchFamily="18" charset="0"/>
                  <a:ea typeface="幼圆" pitchFamily="49" charset="-122"/>
                </a:rPr>
                <a:t>O1</a:t>
              </a:r>
            </a:p>
          </p:txBody>
        </p:sp>
      </p:grpSp>
      <p:sp>
        <p:nvSpPr>
          <p:cNvPr id="167" name="Rectangle 168">
            <a:extLst>
              <a:ext uri="{FF2B5EF4-FFF2-40B4-BE49-F238E27FC236}">
                <a16:creationId xmlns:a16="http://schemas.microsoft.com/office/drawing/2014/main" id="{1CE2129F-6868-3313-B448-04DC7A0A3CAC}"/>
              </a:ext>
            </a:extLst>
          </p:cNvPr>
          <p:cNvSpPr>
            <a:spLocks noChangeArrowheads="1"/>
          </p:cNvSpPr>
          <p:nvPr/>
        </p:nvSpPr>
        <p:spPr bwMode="auto">
          <a:xfrm>
            <a:off x="6200930" y="2541975"/>
            <a:ext cx="413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zh-CN" sz="2800" b="1">
                <a:solidFill>
                  <a:srgbClr val="3333CC"/>
                </a:solidFill>
                <a:latin typeface="Times New Roman" panose="02020603050405020304" pitchFamily="18" charset="0"/>
                <a:ea typeface="宋体" panose="02010600030101010101" pitchFamily="2" charset="-122"/>
              </a:rPr>
              <a:t>参考电压源，可正可负</a:t>
            </a:r>
            <a:r>
              <a:rPr kumimoji="1" lang="zh-CN" altLang="en-US" sz="2800" b="1">
                <a:solidFill>
                  <a:srgbClr val="3333CC"/>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644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
                                            <p:txEl>
                                              <p:pRg st="0" end="0"/>
                                            </p:txEl>
                                          </p:spTgt>
                                        </p:tgtEl>
                                        <p:attrNameLst>
                                          <p:attrName>style.visibility</p:attrName>
                                        </p:attrNameLst>
                                      </p:cBhvr>
                                      <p:to>
                                        <p:strVal val="visible"/>
                                      </p:to>
                                    </p:set>
                                    <p:animEffect transition="in" filter="wipe(up)">
                                      <p:cBhvr>
                                        <p:cTn id="7" dur="75"/>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ox(ou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righ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left)">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7">
                                            <p:txEl>
                                              <p:pRg st="0" end="0"/>
                                            </p:txEl>
                                          </p:spTgt>
                                        </p:tgtEl>
                                        <p:attrNameLst>
                                          <p:attrName>style.visibility</p:attrName>
                                        </p:attrNameLst>
                                      </p:cBhvr>
                                      <p:to>
                                        <p:strVal val="visible"/>
                                      </p:to>
                                    </p:set>
                                    <p:animEffect transition="in" filter="wipe(left)">
                                      <p:cBhvr>
                                        <p:cTn id="32" dur="3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autoUpdateAnimBg="0"/>
      <p:bldP spid="1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0" name="Text Box 2">
            <a:extLst>
              <a:ext uri="{FF2B5EF4-FFF2-40B4-BE49-F238E27FC236}">
                <a16:creationId xmlns:a16="http://schemas.microsoft.com/office/drawing/2014/main" id="{3262B08A-89A9-BF58-5EE4-E2B3D96FFDB3}"/>
              </a:ext>
            </a:extLst>
          </p:cNvPr>
          <p:cNvSpPr txBox="1">
            <a:spLocks noChangeArrowheads="1"/>
          </p:cNvSpPr>
          <p:nvPr/>
        </p:nvSpPr>
        <p:spPr bwMode="auto">
          <a:xfrm>
            <a:off x="1993320" y="724674"/>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应用电路</a:t>
            </a:r>
          </a:p>
        </p:txBody>
      </p:sp>
      <p:sp>
        <p:nvSpPr>
          <p:cNvPr id="81" name="Text Box 3">
            <a:extLst>
              <a:ext uri="{FF2B5EF4-FFF2-40B4-BE49-F238E27FC236}">
                <a16:creationId xmlns:a16="http://schemas.microsoft.com/office/drawing/2014/main" id="{652D49BB-170E-2DEA-F82A-C0EDCB91B716}"/>
              </a:ext>
            </a:extLst>
          </p:cNvPr>
          <p:cNvSpPr txBox="1">
            <a:spLocks noChangeArrowheads="1"/>
          </p:cNvSpPr>
          <p:nvPr/>
        </p:nvSpPr>
        <p:spPr bwMode="auto">
          <a:xfrm>
            <a:off x="1942520" y="1353324"/>
            <a:ext cx="3048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单极性输出</a:t>
            </a: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82" name="Group 157">
            <a:extLst>
              <a:ext uri="{FF2B5EF4-FFF2-40B4-BE49-F238E27FC236}">
                <a16:creationId xmlns:a16="http://schemas.microsoft.com/office/drawing/2014/main" id="{CCC9E96F-E527-63B3-F597-C24308CC49C8}"/>
              </a:ext>
            </a:extLst>
          </p:cNvPr>
          <p:cNvGrpSpPr>
            <a:grpSpLocks/>
          </p:cNvGrpSpPr>
          <p:nvPr/>
        </p:nvGrpSpPr>
        <p:grpSpPr bwMode="auto">
          <a:xfrm>
            <a:off x="5195307" y="813574"/>
            <a:ext cx="5229225" cy="3200400"/>
            <a:chOff x="2466" y="192"/>
            <a:chExt cx="3294" cy="2016"/>
          </a:xfrm>
        </p:grpSpPr>
        <p:sp>
          <p:nvSpPr>
            <p:cNvPr id="83" name="AutoShape 64">
              <a:extLst>
                <a:ext uri="{FF2B5EF4-FFF2-40B4-BE49-F238E27FC236}">
                  <a16:creationId xmlns:a16="http://schemas.microsoft.com/office/drawing/2014/main" id="{7678EDA7-4B42-276E-62A2-A6CB279C749C}"/>
                </a:ext>
              </a:extLst>
            </p:cNvPr>
            <p:cNvSpPr>
              <a:spLocks noChangeArrowheads="1"/>
            </p:cNvSpPr>
            <p:nvPr/>
          </p:nvSpPr>
          <p:spPr bwMode="auto">
            <a:xfrm rot="5400000">
              <a:off x="4795" y="1342"/>
              <a:ext cx="502" cy="506"/>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65">
              <a:extLst>
                <a:ext uri="{FF2B5EF4-FFF2-40B4-BE49-F238E27FC236}">
                  <a16:creationId xmlns:a16="http://schemas.microsoft.com/office/drawing/2014/main" id="{8D1D8091-47B3-3995-C20A-DF4C958DEBE6}"/>
                </a:ext>
              </a:extLst>
            </p:cNvPr>
            <p:cNvSpPr>
              <a:spLocks noChangeShapeType="1"/>
            </p:cNvSpPr>
            <p:nvPr/>
          </p:nvSpPr>
          <p:spPr bwMode="auto">
            <a:xfrm>
              <a:off x="4355" y="1745"/>
              <a:ext cx="4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66">
              <a:extLst>
                <a:ext uri="{FF2B5EF4-FFF2-40B4-BE49-F238E27FC236}">
                  <a16:creationId xmlns:a16="http://schemas.microsoft.com/office/drawing/2014/main" id="{0F327878-1EF1-094A-AAD9-6CC50A7E1419}"/>
                </a:ext>
              </a:extLst>
            </p:cNvPr>
            <p:cNvSpPr>
              <a:spLocks noChangeShapeType="1"/>
            </p:cNvSpPr>
            <p:nvPr/>
          </p:nvSpPr>
          <p:spPr bwMode="auto">
            <a:xfrm flipV="1">
              <a:off x="5299" y="1612"/>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67">
              <a:extLst>
                <a:ext uri="{FF2B5EF4-FFF2-40B4-BE49-F238E27FC236}">
                  <a16:creationId xmlns:a16="http://schemas.microsoft.com/office/drawing/2014/main" id="{72F32806-4C5A-F8D6-786D-132465F73AFF}"/>
                </a:ext>
              </a:extLst>
            </p:cNvPr>
            <p:cNvSpPr>
              <a:spLocks noChangeShapeType="1"/>
            </p:cNvSpPr>
            <p:nvPr/>
          </p:nvSpPr>
          <p:spPr bwMode="auto">
            <a:xfrm>
              <a:off x="4530" y="174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68">
              <a:extLst>
                <a:ext uri="{FF2B5EF4-FFF2-40B4-BE49-F238E27FC236}">
                  <a16:creationId xmlns:a16="http://schemas.microsoft.com/office/drawing/2014/main" id="{CCDFB4E3-9610-7461-AE6D-AC1265F4A3F1}"/>
                </a:ext>
              </a:extLst>
            </p:cNvPr>
            <p:cNvSpPr>
              <a:spLocks noChangeShapeType="1"/>
            </p:cNvSpPr>
            <p:nvPr/>
          </p:nvSpPr>
          <p:spPr bwMode="auto">
            <a:xfrm>
              <a:off x="4434" y="1920"/>
              <a:ext cx="18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8" name="Group 69">
              <a:extLst>
                <a:ext uri="{FF2B5EF4-FFF2-40B4-BE49-F238E27FC236}">
                  <a16:creationId xmlns:a16="http://schemas.microsoft.com/office/drawing/2014/main" id="{1C51431F-4F37-8418-F671-68D9DAF904AB}"/>
                </a:ext>
              </a:extLst>
            </p:cNvPr>
            <p:cNvGrpSpPr>
              <a:grpSpLocks/>
            </p:cNvGrpSpPr>
            <p:nvPr/>
          </p:nvGrpSpPr>
          <p:grpSpPr bwMode="auto">
            <a:xfrm>
              <a:off x="4829" y="1680"/>
              <a:ext cx="101" cy="96"/>
              <a:chOff x="3696" y="2789"/>
              <a:chExt cx="91" cy="91"/>
            </a:xfrm>
          </p:grpSpPr>
          <p:sp>
            <p:nvSpPr>
              <p:cNvPr id="149" name="Line 70">
                <a:extLst>
                  <a:ext uri="{FF2B5EF4-FFF2-40B4-BE49-F238E27FC236}">
                    <a16:creationId xmlns:a16="http://schemas.microsoft.com/office/drawing/2014/main" id="{553405A9-4852-FCF6-6FF6-1E499493F575}"/>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71">
                <a:extLst>
                  <a:ext uri="{FF2B5EF4-FFF2-40B4-BE49-F238E27FC236}">
                    <a16:creationId xmlns:a16="http://schemas.microsoft.com/office/drawing/2014/main" id="{A9C3968D-BAD5-6022-B768-CE128B76582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89" name="Line 72">
              <a:extLst>
                <a:ext uri="{FF2B5EF4-FFF2-40B4-BE49-F238E27FC236}">
                  <a16:creationId xmlns:a16="http://schemas.microsoft.com/office/drawing/2014/main" id="{77D262EF-0D06-5912-957B-35A50993C771}"/>
                </a:ext>
              </a:extLst>
            </p:cNvPr>
            <p:cNvSpPr>
              <a:spLocks noChangeShapeType="1"/>
            </p:cNvSpPr>
            <p:nvPr/>
          </p:nvSpPr>
          <p:spPr bwMode="auto">
            <a:xfrm>
              <a:off x="4818" y="1488"/>
              <a:ext cx="1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Oval 73">
              <a:extLst>
                <a:ext uri="{FF2B5EF4-FFF2-40B4-BE49-F238E27FC236}">
                  <a16:creationId xmlns:a16="http://schemas.microsoft.com/office/drawing/2014/main" id="{0122E8D6-2AC8-335E-8A07-A23704356009}"/>
                </a:ext>
              </a:extLst>
            </p:cNvPr>
            <p:cNvSpPr>
              <a:spLocks noChangeArrowheads="1"/>
            </p:cNvSpPr>
            <p:nvPr/>
          </p:nvSpPr>
          <p:spPr bwMode="auto">
            <a:xfrm flipH="1">
              <a:off x="5498" y="1593"/>
              <a:ext cx="34" cy="33"/>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Rectangle 74">
              <a:extLst>
                <a:ext uri="{FF2B5EF4-FFF2-40B4-BE49-F238E27FC236}">
                  <a16:creationId xmlns:a16="http://schemas.microsoft.com/office/drawing/2014/main" id="{DACCC6D2-36AD-9198-55E5-B5A5B908D4ED}"/>
                </a:ext>
              </a:extLst>
            </p:cNvPr>
            <p:cNvSpPr>
              <a:spLocks noChangeArrowheads="1"/>
            </p:cNvSpPr>
            <p:nvPr/>
          </p:nvSpPr>
          <p:spPr bwMode="auto">
            <a:xfrm>
              <a:off x="5437" y="1536"/>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92" name="Oval 80">
              <a:extLst>
                <a:ext uri="{FF2B5EF4-FFF2-40B4-BE49-F238E27FC236}">
                  <a16:creationId xmlns:a16="http://schemas.microsoft.com/office/drawing/2014/main" id="{8DCDAC96-F1D1-AA33-1421-6FB946CCFA26}"/>
                </a:ext>
              </a:extLst>
            </p:cNvPr>
            <p:cNvSpPr>
              <a:spLocks noChangeArrowheads="1"/>
            </p:cNvSpPr>
            <p:nvPr/>
          </p:nvSpPr>
          <p:spPr bwMode="auto">
            <a:xfrm flipH="1">
              <a:off x="4855" y="2160"/>
              <a:ext cx="28" cy="34"/>
            </a:xfrm>
            <a:prstGeom prst="ellipse">
              <a:avLst/>
            </a:prstGeom>
            <a:solidFill>
              <a:srgbClr val="FFFFFF"/>
            </a:solidFill>
            <a:ln w="28575"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3" name="Group 107">
              <a:extLst>
                <a:ext uri="{FF2B5EF4-FFF2-40B4-BE49-F238E27FC236}">
                  <a16:creationId xmlns:a16="http://schemas.microsoft.com/office/drawing/2014/main" id="{51433193-214C-9E20-26EA-36C91DE1E6A5}"/>
                </a:ext>
              </a:extLst>
            </p:cNvPr>
            <p:cNvGrpSpPr>
              <a:grpSpLocks/>
            </p:cNvGrpSpPr>
            <p:nvPr/>
          </p:nvGrpSpPr>
          <p:grpSpPr bwMode="auto">
            <a:xfrm>
              <a:off x="2466" y="192"/>
              <a:ext cx="2240" cy="1910"/>
              <a:chOff x="1680" y="432"/>
              <a:chExt cx="2240" cy="1910"/>
            </a:xfrm>
          </p:grpSpPr>
          <p:sp>
            <p:nvSpPr>
              <p:cNvPr id="118" name="Line 35">
                <a:extLst>
                  <a:ext uri="{FF2B5EF4-FFF2-40B4-BE49-F238E27FC236}">
                    <a16:creationId xmlns:a16="http://schemas.microsoft.com/office/drawing/2014/main" id="{BAB11FE7-9AFC-E5D4-59D2-AA602473E2CC}"/>
                  </a:ext>
                </a:extLst>
              </p:cNvPr>
              <p:cNvSpPr>
                <a:spLocks noChangeShapeType="1"/>
              </p:cNvSpPr>
              <p:nvPr/>
            </p:nvSpPr>
            <p:spPr bwMode="auto">
              <a:xfrm>
                <a:off x="1968" y="1440"/>
                <a:ext cx="445" cy="0"/>
              </a:xfrm>
              <a:prstGeom prst="line">
                <a:avLst/>
              </a:prstGeom>
              <a:noFill/>
              <a:ln w="38100" cap="sq">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Text Box 6">
                <a:extLst>
                  <a:ext uri="{FF2B5EF4-FFF2-40B4-BE49-F238E27FC236}">
                    <a16:creationId xmlns:a16="http://schemas.microsoft.com/office/drawing/2014/main" id="{667A0E4A-6751-3546-6C00-E1CC48CB20B2}"/>
                  </a:ext>
                </a:extLst>
              </p:cNvPr>
              <p:cNvSpPr txBox="1">
                <a:spLocks noChangeArrowheads="1"/>
              </p:cNvSpPr>
              <p:nvPr/>
            </p:nvSpPr>
            <p:spPr bwMode="auto">
              <a:xfrm>
                <a:off x="2064" y="43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0" name="Text Box 7">
                <a:extLst>
                  <a:ext uri="{FF2B5EF4-FFF2-40B4-BE49-F238E27FC236}">
                    <a16:creationId xmlns:a16="http://schemas.microsoft.com/office/drawing/2014/main" id="{7248AAA5-C00F-79CC-0419-5C936C0036D2}"/>
                  </a:ext>
                </a:extLst>
              </p:cNvPr>
              <p:cNvSpPr txBox="1">
                <a:spLocks noChangeArrowheads="1"/>
              </p:cNvSpPr>
              <p:nvPr/>
            </p:nvSpPr>
            <p:spPr bwMode="auto">
              <a:xfrm>
                <a:off x="3264" y="139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121" name="Text Box 8">
                <a:extLst>
                  <a:ext uri="{FF2B5EF4-FFF2-40B4-BE49-F238E27FC236}">
                    <a16:creationId xmlns:a16="http://schemas.microsoft.com/office/drawing/2014/main" id="{3D992953-6DCE-2C2B-6FD4-914FCCC1CE05}"/>
                  </a:ext>
                </a:extLst>
              </p:cNvPr>
              <p:cNvSpPr txBox="1">
                <a:spLocks noChangeArrowheads="1"/>
              </p:cNvSpPr>
              <p:nvPr/>
            </p:nvSpPr>
            <p:spPr bwMode="auto">
              <a:xfrm>
                <a:off x="3312" y="1728"/>
                <a:ext cx="5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122" name="Rectangle 10">
                <a:extLst>
                  <a:ext uri="{FF2B5EF4-FFF2-40B4-BE49-F238E27FC236}">
                    <a16:creationId xmlns:a16="http://schemas.microsoft.com/office/drawing/2014/main" id="{B4BB59A4-AAF1-A9FB-B2BF-0E1BADD81CDA}"/>
                  </a:ext>
                </a:extLst>
              </p:cNvPr>
              <p:cNvSpPr>
                <a:spLocks noChangeArrowheads="1"/>
              </p:cNvSpPr>
              <p:nvPr/>
            </p:nvSpPr>
            <p:spPr bwMode="auto">
              <a:xfrm>
                <a:off x="2390" y="912"/>
                <a:ext cx="948" cy="1296"/>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11">
                <a:extLst>
                  <a:ext uri="{FF2B5EF4-FFF2-40B4-BE49-F238E27FC236}">
                    <a16:creationId xmlns:a16="http://schemas.microsoft.com/office/drawing/2014/main" id="{56718B49-C7A0-493D-5450-22DAFA6C43FB}"/>
                  </a:ext>
                </a:extLst>
              </p:cNvPr>
              <p:cNvSpPr txBox="1">
                <a:spLocks noChangeArrowheads="1"/>
              </p:cNvSpPr>
              <p:nvPr/>
            </p:nvSpPr>
            <p:spPr bwMode="auto">
              <a:xfrm>
                <a:off x="2448" y="1824"/>
                <a:ext cx="7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124" name="Text Box 12">
                <a:extLst>
                  <a:ext uri="{FF2B5EF4-FFF2-40B4-BE49-F238E27FC236}">
                    <a16:creationId xmlns:a16="http://schemas.microsoft.com/office/drawing/2014/main" id="{658E894F-7C5F-64E2-3E5F-F8458D88C64C}"/>
                  </a:ext>
                </a:extLst>
              </p:cNvPr>
              <p:cNvSpPr txBox="1">
                <a:spLocks noChangeArrowheads="1"/>
              </p:cNvSpPr>
              <p:nvPr/>
            </p:nvSpPr>
            <p:spPr bwMode="auto">
              <a:xfrm>
                <a:off x="2976" y="1872"/>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5" name="Text Box 13">
                <a:extLst>
                  <a:ext uri="{FF2B5EF4-FFF2-40B4-BE49-F238E27FC236}">
                    <a16:creationId xmlns:a16="http://schemas.microsoft.com/office/drawing/2014/main" id="{838637B4-397B-4667-9992-7DA72FC4AC1D}"/>
                  </a:ext>
                </a:extLst>
              </p:cNvPr>
              <p:cNvSpPr txBox="1">
                <a:spLocks noChangeArrowheads="1"/>
              </p:cNvSpPr>
              <p:nvPr/>
            </p:nvSpPr>
            <p:spPr bwMode="auto">
              <a:xfrm>
                <a:off x="3165" y="1911"/>
                <a:ext cx="1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6" name="Text Box 14">
                <a:extLst>
                  <a:ext uri="{FF2B5EF4-FFF2-40B4-BE49-F238E27FC236}">
                    <a16:creationId xmlns:a16="http://schemas.microsoft.com/office/drawing/2014/main" id="{90700331-811A-0089-7638-83598F4CECBC}"/>
                  </a:ext>
                </a:extLst>
              </p:cNvPr>
              <p:cNvSpPr txBox="1">
                <a:spLocks noChangeArrowheads="1"/>
              </p:cNvSpPr>
              <p:nvPr/>
            </p:nvSpPr>
            <p:spPr bwMode="auto">
              <a:xfrm>
                <a:off x="2736" y="19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27" name="Text Box 15">
                <a:extLst>
                  <a:ext uri="{FF2B5EF4-FFF2-40B4-BE49-F238E27FC236}">
                    <a16:creationId xmlns:a16="http://schemas.microsoft.com/office/drawing/2014/main" id="{2E284294-E58E-287A-F924-E79842A7DA13}"/>
                  </a:ext>
                </a:extLst>
              </p:cNvPr>
              <p:cNvSpPr txBox="1">
                <a:spLocks noChangeArrowheads="1"/>
              </p:cNvSpPr>
              <p:nvPr/>
            </p:nvSpPr>
            <p:spPr bwMode="auto">
              <a:xfrm>
                <a:off x="2352" y="1171"/>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28" name="Text Box 20">
                <a:extLst>
                  <a:ext uri="{FF2B5EF4-FFF2-40B4-BE49-F238E27FC236}">
                    <a16:creationId xmlns:a16="http://schemas.microsoft.com/office/drawing/2014/main" id="{6F888606-1BEC-A45A-8325-713F5F730C54}"/>
                  </a:ext>
                </a:extLst>
              </p:cNvPr>
              <p:cNvSpPr txBox="1">
                <a:spLocks noChangeArrowheads="1"/>
              </p:cNvSpPr>
              <p:nvPr/>
            </p:nvSpPr>
            <p:spPr bwMode="auto">
              <a:xfrm>
                <a:off x="2928" y="1104"/>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9" name="Text Box 21">
                <a:extLst>
                  <a:ext uri="{FF2B5EF4-FFF2-40B4-BE49-F238E27FC236}">
                    <a16:creationId xmlns:a16="http://schemas.microsoft.com/office/drawing/2014/main" id="{88AA1DAF-425E-07A0-51F8-FAF4BC929C89}"/>
                  </a:ext>
                </a:extLst>
              </p:cNvPr>
              <p:cNvSpPr txBox="1">
                <a:spLocks noChangeArrowheads="1"/>
              </p:cNvSpPr>
              <p:nvPr/>
            </p:nvSpPr>
            <p:spPr bwMode="auto">
              <a:xfrm>
                <a:off x="2880" y="91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30" name="Text Box 22">
                <a:extLst>
                  <a:ext uri="{FF2B5EF4-FFF2-40B4-BE49-F238E27FC236}">
                    <a16:creationId xmlns:a16="http://schemas.microsoft.com/office/drawing/2014/main" id="{C726E560-76CB-EBD0-BE63-8443C885C168}"/>
                  </a:ext>
                </a:extLst>
              </p:cNvPr>
              <p:cNvSpPr txBox="1">
                <a:spLocks noChangeArrowheads="1"/>
              </p:cNvSpPr>
              <p:nvPr/>
            </p:nvSpPr>
            <p:spPr bwMode="auto">
              <a:xfrm>
                <a:off x="2448" y="912"/>
                <a:ext cx="4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31" name="Text Box 23">
                <a:extLst>
                  <a:ext uri="{FF2B5EF4-FFF2-40B4-BE49-F238E27FC236}">
                    <a16:creationId xmlns:a16="http://schemas.microsoft.com/office/drawing/2014/main" id="{34D6944A-A0D5-5048-7FFE-AADC94AD43D4}"/>
                  </a:ext>
                </a:extLst>
              </p:cNvPr>
              <p:cNvSpPr txBox="1">
                <a:spLocks noChangeArrowheads="1"/>
              </p:cNvSpPr>
              <p:nvPr/>
            </p:nvSpPr>
            <p:spPr bwMode="auto">
              <a:xfrm>
                <a:off x="2368" y="150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32" name="Line 31">
                <a:extLst>
                  <a:ext uri="{FF2B5EF4-FFF2-40B4-BE49-F238E27FC236}">
                    <a16:creationId xmlns:a16="http://schemas.microsoft.com/office/drawing/2014/main" id="{1F0F41DF-9D95-8D2C-DFB6-BEEB5CF0F783}"/>
                  </a:ext>
                </a:extLst>
              </p:cNvPr>
              <p:cNvSpPr>
                <a:spLocks noChangeShapeType="1"/>
              </p:cNvSpPr>
              <p:nvPr/>
            </p:nvSpPr>
            <p:spPr bwMode="auto">
              <a:xfrm>
                <a:off x="3341" y="168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2">
                <a:extLst>
                  <a:ext uri="{FF2B5EF4-FFF2-40B4-BE49-F238E27FC236}">
                    <a16:creationId xmlns:a16="http://schemas.microsoft.com/office/drawing/2014/main" id="{ECA3E65D-684D-FE67-A301-9CD8E3A75C24}"/>
                  </a:ext>
                </a:extLst>
              </p:cNvPr>
              <p:cNvSpPr>
                <a:spLocks noChangeShapeType="1"/>
              </p:cNvSpPr>
              <p:nvPr/>
            </p:nvSpPr>
            <p:spPr bwMode="auto">
              <a:xfrm>
                <a:off x="3341" y="131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3">
                <a:extLst>
                  <a:ext uri="{FF2B5EF4-FFF2-40B4-BE49-F238E27FC236}">
                    <a16:creationId xmlns:a16="http://schemas.microsoft.com/office/drawing/2014/main" id="{98122C3B-0AEE-0327-986F-9E625326E1F8}"/>
                  </a:ext>
                </a:extLst>
              </p:cNvPr>
              <p:cNvSpPr>
                <a:spLocks noChangeShapeType="1"/>
              </p:cNvSpPr>
              <p:nvPr/>
            </p:nvSpPr>
            <p:spPr bwMode="auto">
              <a:xfrm>
                <a:off x="3341" y="1987"/>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Text Box 41">
                <a:extLst>
                  <a:ext uri="{FF2B5EF4-FFF2-40B4-BE49-F238E27FC236}">
                    <a16:creationId xmlns:a16="http://schemas.microsoft.com/office/drawing/2014/main" id="{39ABF7C3-9CF5-42AE-B90B-7C8E10248DAF}"/>
                  </a:ext>
                </a:extLst>
              </p:cNvPr>
              <p:cNvSpPr txBox="1">
                <a:spLocks noChangeArrowheads="1"/>
              </p:cNvSpPr>
              <p:nvPr/>
            </p:nvSpPr>
            <p:spPr bwMode="auto">
              <a:xfrm>
                <a:off x="3029" y="48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6" name="Text Box 50">
                <a:extLst>
                  <a:ext uri="{FF2B5EF4-FFF2-40B4-BE49-F238E27FC236}">
                    <a16:creationId xmlns:a16="http://schemas.microsoft.com/office/drawing/2014/main" id="{D6F05D56-465B-5225-6D59-13E2B5581355}"/>
                  </a:ext>
                </a:extLst>
              </p:cNvPr>
              <p:cNvSpPr txBox="1">
                <a:spLocks noChangeArrowheads="1"/>
              </p:cNvSpPr>
              <p:nvPr/>
            </p:nvSpPr>
            <p:spPr bwMode="auto">
              <a:xfrm>
                <a:off x="1680" y="110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p>
            </p:txBody>
          </p:sp>
          <p:sp>
            <p:nvSpPr>
              <p:cNvPr id="137" name="Text Box 51">
                <a:extLst>
                  <a:ext uri="{FF2B5EF4-FFF2-40B4-BE49-F238E27FC236}">
                    <a16:creationId xmlns:a16="http://schemas.microsoft.com/office/drawing/2014/main" id="{927BDB21-212D-3655-0698-BAF7A19382BC}"/>
                  </a:ext>
                </a:extLst>
              </p:cNvPr>
              <p:cNvSpPr txBox="1">
                <a:spLocks noChangeArrowheads="1"/>
              </p:cNvSpPr>
              <p:nvPr/>
            </p:nvSpPr>
            <p:spPr bwMode="auto">
              <a:xfrm>
                <a:off x="3360" y="1008"/>
                <a:ext cx="5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8" name="Line 54">
                <a:extLst>
                  <a:ext uri="{FF2B5EF4-FFF2-40B4-BE49-F238E27FC236}">
                    <a16:creationId xmlns:a16="http://schemas.microsoft.com/office/drawing/2014/main" id="{02348192-10E7-2F2D-48F5-CE9B0DC5DFC1}"/>
                  </a:ext>
                </a:extLst>
              </p:cNvPr>
              <p:cNvSpPr>
                <a:spLocks noChangeShapeType="1"/>
              </p:cNvSpPr>
              <p:nvPr/>
            </p:nvSpPr>
            <p:spPr bwMode="auto">
              <a:xfrm rot="-5400000">
                <a:off x="2765" y="2275"/>
                <a:ext cx="1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55">
                <a:extLst>
                  <a:ext uri="{FF2B5EF4-FFF2-40B4-BE49-F238E27FC236}">
                    <a16:creationId xmlns:a16="http://schemas.microsoft.com/office/drawing/2014/main" id="{CF639994-9478-4364-0D2D-32DACDDFD62D}"/>
                  </a:ext>
                </a:extLst>
              </p:cNvPr>
              <p:cNvSpPr>
                <a:spLocks noChangeShapeType="1"/>
              </p:cNvSpPr>
              <p:nvPr/>
            </p:nvSpPr>
            <p:spPr bwMode="auto">
              <a:xfrm>
                <a:off x="2761" y="2342"/>
                <a:ext cx="135"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57">
                <a:extLst>
                  <a:ext uri="{FF2B5EF4-FFF2-40B4-BE49-F238E27FC236}">
                    <a16:creationId xmlns:a16="http://schemas.microsoft.com/office/drawing/2014/main" id="{759C070C-6E50-D551-E413-9607DD165B73}"/>
                  </a:ext>
                </a:extLst>
              </p:cNvPr>
              <p:cNvSpPr>
                <a:spLocks noChangeArrowheads="1"/>
              </p:cNvSpPr>
              <p:nvPr/>
            </p:nvSpPr>
            <p:spPr bwMode="auto">
              <a:xfrm>
                <a:off x="2675"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59">
                <a:extLst>
                  <a:ext uri="{FF2B5EF4-FFF2-40B4-BE49-F238E27FC236}">
                    <a16:creationId xmlns:a16="http://schemas.microsoft.com/office/drawing/2014/main" id="{2CD4BFE4-5C3E-BDE7-CEBD-EB252F2138AF}"/>
                  </a:ext>
                </a:extLst>
              </p:cNvPr>
              <p:cNvSpPr>
                <a:spLocks noChangeArrowheads="1"/>
              </p:cNvSpPr>
              <p:nvPr/>
            </p:nvSpPr>
            <p:spPr bwMode="auto">
              <a:xfrm rot="-5400000">
                <a:off x="2418" y="13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sym typeface="Symbol" pitchFamily="2" charset="2"/>
                  </a:rPr>
                  <a:t></a:t>
                </a:r>
                <a:endPar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2" name="Rectangle 60">
                <a:extLst>
                  <a:ext uri="{FF2B5EF4-FFF2-40B4-BE49-F238E27FC236}">
                    <a16:creationId xmlns:a16="http://schemas.microsoft.com/office/drawing/2014/main" id="{25C42F87-3A8E-CC18-19EC-EF8E6AE21CA1}"/>
                  </a:ext>
                </a:extLst>
              </p:cNvPr>
              <p:cNvSpPr>
                <a:spLocks noChangeArrowheads="1"/>
              </p:cNvSpPr>
              <p:nvPr/>
            </p:nvSpPr>
            <p:spPr bwMode="auto">
              <a:xfrm>
                <a:off x="3120" y="16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43" name="Line 61">
                <a:extLst>
                  <a:ext uri="{FF2B5EF4-FFF2-40B4-BE49-F238E27FC236}">
                    <a16:creationId xmlns:a16="http://schemas.microsoft.com/office/drawing/2014/main" id="{C18800D8-419F-92C2-9FBF-6CF231086FE0}"/>
                  </a:ext>
                </a:extLst>
              </p:cNvPr>
              <p:cNvSpPr>
                <a:spLocks noChangeShapeType="1"/>
              </p:cNvSpPr>
              <p:nvPr/>
            </p:nvSpPr>
            <p:spPr bwMode="auto">
              <a:xfrm>
                <a:off x="2064" y="1392"/>
                <a:ext cx="96"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Freeform 84">
                <a:extLst>
                  <a:ext uri="{FF2B5EF4-FFF2-40B4-BE49-F238E27FC236}">
                    <a16:creationId xmlns:a16="http://schemas.microsoft.com/office/drawing/2014/main" id="{95BBB0EA-330B-92F4-D16E-8BF0EA6CC577}"/>
                  </a:ext>
                </a:extLst>
              </p:cNvPr>
              <p:cNvSpPr>
                <a:spLocks/>
              </p:cNvSpPr>
              <p:nvPr/>
            </p:nvSpPr>
            <p:spPr bwMode="auto">
              <a:xfrm rot="16200000" flipV="1">
                <a:off x="2505" y="578"/>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88">
                <a:extLst>
                  <a:ext uri="{FF2B5EF4-FFF2-40B4-BE49-F238E27FC236}">
                    <a16:creationId xmlns:a16="http://schemas.microsoft.com/office/drawing/2014/main" id="{43D0E294-D715-C0FB-5B8E-35E6D8CE8994}"/>
                  </a:ext>
                </a:extLst>
              </p:cNvPr>
              <p:cNvSpPr>
                <a:spLocks noChangeShapeType="1"/>
              </p:cNvSpPr>
              <p:nvPr/>
            </p:nvSpPr>
            <p:spPr bwMode="auto">
              <a:xfrm>
                <a:off x="2688"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89">
                <a:extLst>
                  <a:ext uri="{FF2B5EF4-FFF2-40B4-BE49-F238E27FC236}">
                    <a16:creationId xmlns:a16="http://schemas.microsoft.com/office/drawing/2014/main" id="{BA6FB92B-449B-530E-8152-1BECB4A38DEA}"/>
                  </a:ext>
                </a:extLst>
              </p:cNvPr>
              <p:cNvSpPr>
                <a:spLocks noChangeArrowheads="1"/>
              </p:cNvSpPr>
              <p:nvPr/>
            </p:nvSpPr>
            <p:spPr bwMode="auto">
              <a:xfrm rot="16200000" flipV="1">
                <a:off x="2614" y="698"/>
                <a:ext cx="148"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Oval 90">
                <a:extLst>
                  <a:ext uri="{FF2B5EF4-FFF2-40B4-BE49-F238E27FC236}">
                    <a16:creationId xmlns:a16="http://schemas.microsoft.com/office/drawing/2014/main" id="{74C4E547-E413-432B-35B5-C9BE383F1D98}"/>
                  </a:ext>
                </a:extLst>
              </p:cNvPr>
              <p:cNvSpPr>
                <a:spLocks noChangeArrowheads="1"/>
              </p:cNvSpPr>
              <p:nvPr/>
            </p:nvSpPr>
            <p:spPr bwMode="auto">
              <a:xfrm>
                <a:off x="3011"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91">
                <a:extLst>
                  <a:ext uri="{FF2B5EF4-FFF2-40B4-BE49-F238E27FC236}">
                    <a16:creationId xmlns:a16="http://schemas.microsoft.com/office/drawing/2014/main" id="{EDC0090A-755F-040A-F0A2-870DC33697C7}"/>
                  </a:ext>
                </a:extLst>
              </p:cNvPr>
              <p:cNvSpPr>
                <a:spLocks noChangeShapeType="1"/>
              </p:cNvSpPr>
              <p:nvPr/>
            </p:nvSpPr>
            <p:spPr bwMode="auto">
              <a:xfrm>
                <a:off x="3024"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94" name="Group 106">
              <a:extLst>
                <a:ext uri="{FF2B5EF4-FFF2-40B4-BE49-F238E27FC236}">
                  <a16:creationId xmlns:a16="http://schemas.microsoft.com/office/drawing/2014/main" id="{00354816-B05C-0DC6-4595-D1699AF24E9C}"/>
                </a:ext>
              </a:extLst>
            </p:cNvPr>
            <p:cNvGrpSpPr>
              <a:grpSpLocks/>
            </p:cNvGrpSpPr>
            <p:nvPr/>
          </p:nvGrpSpPr>
          <p:grpSpPr bwMode="auto">
            <a:xfrm>
              <a:off x="4866" y="1632"/>
              <a:ext cx="384" cy="528"/>
              <a:chOff x="4080" y="1872"/>
              <a:chExt cx="384" cy="528"/>
            </a:xfrm>
          </p:grpSpPr>
          <p:sp>
            <p:nvSpPr>
              <p:cNvPr id="110" name="Line 93">
                <a:extLst>
                  <a:ext uri="{FF2B5EF4-FFF2-40B4-BE49-F238E27FC236}">
                    <a16:creationId xmlns:a16="http://schemas.microsoft.com/office/drawing/2014/main" id="{D7A6E923-726E-D25C-AF1D-7CD32420F929}"/>
                  </a:ext>
                </a:extLst>
              </p:cNvPr>
              <p:cNvSpPr>
                <a:spLocks noChangeShapeType="1"/>
              </p:cNvSpPr>
              <p:nvPr/>
            </p:nvSpPr>
            <p:spPr bwMode="auto">
              <a:xfrm>
                <a:off x="4224" y="211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Rectangle 94">
                <a:extLst>
                  <a:ext uri="{FF2B5EF4-FFF2-40B4-BE49-F238E27FC236}">
                    <a16:creationId xmlns:a16="http://schemas.microsoft.com/office/drawing/2014/main" id="{38BEE0C5-690B-C251-1E12-DCE8DB5B8D5C}"/>
                  </a:ext>
                </a:extLst>
              </p:cNvPr>
              <p:cNvSpPr>
                <a:spLocks noChangeArrowheads="1"/>
              </p:cNvSpPr>
              <p:nvPr/>
            </p:nvSpPr>
            <p:spPr bwMode="auto">
              <a:xfrm flipH="1">
                <a:off x="4272" y="2064"/>
                <a:ext cx="144"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96">
                <a:extLst>
                  <a:ext uri="{FF2B5EF4-FFF2-40B4-BE49-F238E27FC236}">
                    <a16:creationId xmlns:a16="http://schemas.microsoft.com/office/drawing/2014/main" id="{0CE43F13-A91C-182A-548E-595E8D6B8A76}"/>
                  </a:ext>
                </a:extLst>
              </p:cNvPr>
              <p:cNvSpPr>
                <a:spLocks noChangeShapeType="1"/>
              </p:cNvSpPr>
              <p:nvPr/>
            </p:nvSpPr>
            <p:spPr bwMode="auto">
              <a:xfrm>
                <a:off x="4224" y="1968"/>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97">
                <a:extLst>
                  <a:ext uri="{FF2B5EF4-FFF2-40B4-BE49-F238E27FC236}">
                    <a16:creationId xmlns:a16="http://schemas.microsoft.com/office/drawing/2014/main" id="{D72C9C8D-A8EB-6DA0-E444-84F5D7C42288}"/>
                  </a:ext>
                </a:extLst>
              </p:cNvPr>
              <p:cNvSpPr>
                <a:spLocks noChangeShapeType="1"/>
              </p:cNvSpPr>
              <p:nvPr/>
            </p:nvSpPr>
            <p:spPr bwMode="auto">
              <a:xfrm>
                <a:off x="4464" y="1872"/>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98">
                <a:extLst>
                  <a:ext uri="{FF2B5EF4-FFF2-40B4-BE49-F238E27FC236}">
                    <a16:creationId xmlns:a16="http://schemas.microsoft.com/office/drawing/2014/main" id="{A68F0CE8-E05C-6CBA-793F-A115A792999A}"/>
                  </a:ext>
                </a:extLst>
              </p:cNvPr>
              <p:cNvSpPr>
                <a:spLocks noChangeShapeType="1"/>
              </p:cNvSpPr>
              <p:nvPr/>
            </p:nvSpPr>
            <p:spPr bwMode="auto">
              <a:xfrm>
                <a:off x="4176" y="2016"/>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99">
                <a:extLst>
                  <a:ext uri="{FF2B5EF4-FFF2-40B4-BE49-F238E27FC236}">
                    <a16:creationId xmlns:a16="http://schemas.microsoft.com/office/drawing/2014/main" id="{0DF2446E-F520-CF60-1EA3-0BDE09523417}"/>
                  </a:ext>
                </a:extLst>
              </p:cNvPr>
              <p:cNvSpPr>
                <a:spLocks noChangeShapeType="1"/>
              </p:cNvSpPr>
              <p:nvPr/>
            </p:nvSpPr>
            <p:spPr bwMode="auto">
              <a:xfrm>
                <a:off x="4080" y="206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0">
                <a:extLst>
                  <a:ext uri="{FF2B5EF4-FFF2-40B4-BE49-F238E27FC236}">
                    <a16:creationId xmlns:a16="http://schemas.microsoft.com/office/drawing/2014/main" id="{9AFE6106-4F49-7191-B0F5-E04AF93E1011}"/>
                  </a:ext>
                </a:extLst>
              </p:cNvPr>
              <p:cNvSpPr>
                <a:spLocks noChangeShapeType="1"/>
              </p:cNvSpPr>
              <p:nvPr/>
            </p:nvSpPr>
            <p:spPr bwMode="auto">
              <a:xfrm>
                <a:off x="4176" y="225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1">
                <a:extLst>
                  <a:ext uri="{FF2B5EF4-FFF2-40B4-BE49-F238E27FC236}">
                    <a16:creationId xmlns:a16="http://schemas.microsoft.com/office/drawing/2014/main" id="{CAF5E966-1BC1-0A75-4EA6-6E55022B7405}"/>
                  </a:ext>
                </a:extLst>
              </p:cNvPr>
              <p:cNvSpPr>
                <a:spLocks noChangeShapeType="1"/>
              </p:cNvSpPr>
              <p:nvPr/>
            </p:nvSpPr>
            <p:spPr bwMode="auto">
              <a:xfrm flipV="1">
                <a:off x="4320" y="2160"/>
                <a:ext cx="0" cy="96"/>
              </a:xfrm>
              <a:prstGeom prst="line">
                <a:avLst/>
              </a:prstGeom>
              <a:noFill/>
              <a:ln w="2857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5" name="Rectangle 108">
              <a:extLst>
                <a:ext uri="{FF2B5EF4-FFF2-40B4-BE49-F238E27FC236}">
                  <a16:creationId xmlns:a16="http://schemas.microsoft.com/office/drawing/2014/main" id="{1EC74B12-A5CE-CFDE-8999-F1FB6501DF9A}"/>
                </a:ext>
              </a:extLst>
            </p:cNvPr>
            <p:cNvSpPr>
              <a:spLocks noChangeArrowheads="1"/>
            </p:cNvSpPr>
            <p:nvPr/>
          </p:nvSpPr>
          <p:spPr bwMode="auto">
            <a:xfrm>
              <a:off x="4320" y="192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EE</a:t>
              </a:r>
            </a:p>
          </p:txBody>
        </p:sp>
        <p:grpSp>
          <p:nvGrpSpPr>
            <p:cNvPr id="96" name="Group 116">
              <a:extLst>
                <a:ext uri="{FF2B5EF4-FFF2-40B4-BE49-F238E27FC236}">
                  <a16:creationId xmlns:a16="http://schemas.microsoft.com/office/drawing/2014/main" id="{1F6CDCDF-3675-A721-E7B0-E3F7647C8E51}"/>
                </a:ext>
              </a:extLst>
            </p:cNvPr>
            <p:cNvGrpSpPr>
              <a:grpSpLocks/>
            </p:cNvGrpSpPr>
            <p:nvPr/>
          </p:nvGrpSpPr>
          <p:grpSpPr bwMode="auto">
            <a:xfrm>
              <a:off x="3570" y="1079"/>
              <a:ext cx="1824" cy="528"/>
              <a:chOff x="2592" y="2736"/>
              <a:chExt cx="1824" cy="528"/>
            </a:xfrm>
          </p:grpSpPr>
          <p:grpSp>
            <p:nvGrpSpPr>
              <p:cNvPr id="104" name="Group 110">
                <a:extLst>
                  <a:ext uri="{FF2B5EF4-FFF2-40B4-BE49-F238E27FC236}">
                    <a16:creationId xmlns:a16="http://schemas.microsoft.com/office/drawing/2014/main" id="{7FDEC87E-0240-C774-C19A-0542412C8F67}"/>
                  </a:ext>
                </a:extLst>
              </p:cNvPr>
              <p:cNvGrpSpPr>
                <a:grpSpLocks/>
              </p:cNvGrpSpPr>
              <p:nvPr/>
            </p:nvGrpSpPr>
            <p:grpSpPr bwMode="auto">
              <a:xfrm>
                <a:off x="2818" y="2736"/>
                <a:ext cx="1598" cy="528"/>
                <a:chOff x="1920" y="2016"/>
                <a:chExt cx="2160" cy="768"/>
              </a:xfrm>
            </p:grpSpPr>
            <p:sp>
              <p:nvSpPr>
                <p:cNvPr id="106" name="Line 111">
                  <a:extLst>
                    <a:ext uri="{FF2B5EF4-FFF2-40B4-BE49-F238E27FC236}">
                      <a16:creationId xmlns:a16="http://schemas.microsoft.com/office/drawing/2014/main" id="{F182772F-2FE2-34BD-26F2-B2ECB7036607}"/>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2">
                  <a:extLst>
                    <a:ext uri="{FF2B5EF4-FFF2-40B4-BE49-F238E27FC236}">
                      <a16:creationId xmlns:a16="http://schemas.microsoft.com/office/drawing/2014/main" id="{724C1E8A-209F-844F-9FD5-B22C4BD7DD05}"/>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13">
                  <a:extLst>
                    <a:ext uri="{FF2B5EF4-FFF2-40B4-BE49-F238E27FC236}">
                      <a16:creationId xmlns:a16="http://schemas.microsoft.com/office/drawing/2014/main" id="{911C5BB7-2B0D-CE40-63A0-40F00564B618}"/>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Rectangle 114">
                  <a:extLst>
                    <a:ext uri="{FF2B5EF4-FFF2-40B4-BE49-F238E27FC236}">
                      <a16:creationId xmlns:a16="http://schemas.microsoft.com/office/drawing/2014/main" id="{18E30655-89E3-CDFC-CC7F-3055F164AE3D}"/>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5" name="Text Box 115">
                <a:extLst>
                  <a:ext uri="{FF2B5EF4-FFF2-40B4-BE49-F238E27FC236}">
                    <a16:creationId xmlns:a16="http://schemas.microsoft.com/office/drawing/2014/main" id="{FFA87814-E6B4-4CB5-7142-9FE6612A9646}"/>
                  </a:ext>
                </a:extLst>
              </p:cNvPr>
              <p:cNvSpPr txBox="1">
                <a:spLocks noChangeArrowheads="1"/>
              </p:cNvSpPr>
              <p:nvPr/>
            </p:nvSpPr>
            <p:spPr bwMode="auto">
              <a:xfrm>
                <a:off x="2592" y="27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97" name="Group 117">
              <a:extLst>
                <a:ext uri="{FF2B5EF4-FFF2-40B4-BE49-F238E27FC236}">
                  <a16:creationId xmlns:a16="http://schemas.microsoft.com/office/drawing/2014/main" id="{EAFD18DF-A101-444C-D5E4-7A3D311C610A}"/>
                </a:ext>
              </a:extLst>
            </p:cNvPr>
            <p:cNvGrpSpPr>
              <a:grpSpLocks/>
            </p:cNvGrpSpPr>
            <p:nvPr/>
          </p:nvGrpSpPr>
          <p:grpSpPr bwMode="auto">
            <a:xfrm>
              <a:off x="4722" y="912"/>
              <a:ext cx="243" cy="228"/>
              <a:chOff x="5232" y="720"/>
              <a:chExt cx="243" cy="228"/>
            </a:xfrm>
          </p:grpSpPr>
          <p:sp>
            <p:nvSpPr>
              <p:cNvPr id="102" name="Freeform 103">
                <a:extLst>
                  <a:ext uri="{FF2B5EF4-FFF2-40B4-BE49-F238E27FC236}">
                    <a16:creationId xmlns:a16="http://schemas.microsoft.com/office/drawing/2014/main" id="{2DBF5D71-4B8A-5B4F-808A-0F237548EA49}"/>
                  </a:ext>
                </a:extLst>
              </p:cNvPr>
              <p:cNvSpPr>
                <a:spLocks/>
              </p:cNvSpPr>
              <p:nvPr/>
            </p:nvSpPr>
            <p:spPr bwMode="auto">
              <a:xfrm rot="10800000">
                <a:off x="5232" y="720"/>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Rectangle 104">
                <a:extLst>
                  <a:ext uri="{FF2B5EF4-FFF2-40B4-BE49-F238E27FC236}">
                    <a16:creationId xmlns:a16="http://schemas.microsoft.com/office/drawing/2014/main" id="{0C66E4A4-C54F-5AB3-077C-351A7150330C}"/>
                  </a:ext>
                </a:extLst>
              </p:cNvPr>
              <p:cNvSpPr>
                <a:spLocks noChangeArrowheads="1"/>
              </p:cNvSpPr>
              <p:nvPr/>
            </p:nvSpPr>
            <p:spPr bwMode="auto">
              <a:xfrm rot="10800000">
                <a:off x="5327" y="866"/>
                <a:ext cx="148" cy="82"/>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8" name="Line 118">
              <a:extLst>
                <a:ext uri="{FF2B5EF4-FFF2-40B4-BE49-F238E27FC236}">
                  <a16:creationId xmlns:a16="http://schemas.microsoft.com/office/drawing/2014/main" id="{6D1B50A8-05A1-B0F8-F8E1-526F4B76EE56}"/>
                </a:ext>
              </a:extLst>
            </p:cNvPr>
            <p:cNvSpPr>
              <a:spLocks noChangeShapeType="1"/>
            </p:cNvSpPr>
            <p:nvPr/>
          </p:nvSpPr>
          <p:spPr bwMode="auto">
            <a:xfrm>
              <a:off x="3714" y="1444"/>
              <a:ext cx="10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19">
              <a:extLst>
                <a:ext uri="{FF2B5EF4-FFF2-40B4-BE49-F238E27FC236}">
                  <a16:creationId xmlns:a16="http://schemas.microsoft.com/office/drawing/2014/main" id="{7CB26C5B-8AF0-3901-E96D-4A7222A839D5}"/>
                </a:ext>
              </a:extLst>
            </p:cNvPr>
            <p:cNvSpPr>
              <a:spLocks noChangeArrowheads="1"/>
            </p:cNvSpPr>
            <p:nvPr/>
          </p:nvSpPr>
          <p:spPr bwMode="auto">
            <a:xfrm>
              <a:off x="4626" y="57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W1</a:t>
              </a:r>
            </a:p>
          </p:txBody>
        </p:sp>
        <p:sp>
          <p:nvSpPr>
            <p:cNvPr id="100" name="Rectangle 120">
              <a:extLst>
                <a:ext uri="{FF2B5EF4-FFF2-40B4-BE49-F238E27FC236}">
                  <a16:creationId xmlns:a16="http://schemas.microsoft.com/office/drawing/2014/main" id="{4AFD16E0-548D-DC08-0CAA-8D5A4A73D228}"/>
                </a:ext>
              </a:extLst>
            </p:cNvPr>
            <p:cNvSpPr>
              <a:spLocks noChangeArrowheads="1"/>
            </p:cNvSpPr>
            <p:nvPr/>
          </p:nvSpPr>
          <p:spPr bwMode="auto">
            <a:xfrm>
              <a:off x="5058" y="192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W2</a:t>
              </a:r>
            </a:p>
          </p:txBody>
        </p:sp>
        <p:sp>
          <p:nvSpPr>
            <p:cNvPr id="101" name="Rectangle 121">
              <a:extLst>
                <a:ext uri="{FF2B5EF4-FFF2-40B4-BE49-F238E27FC236}">
                  <a16:creationId xmlns:a16="http://schemas.microsoft.com/office/drawing/2014/main" id="{7960D04B-DBE9-09B9-4A01-3D51CC08EA3D}"/>
                </a:ext>
              </a:extLst>
            </p:cNvPr>
            <p:cNvSpPr>
              <a:spLocks noChangeArrowheads="1"/>
            </p:cNvSpPr>
            <p:nvPr/>
          </p:nvSpPr>
          <p:spPr bwMode="auto">
            <a:xfrm>
              <a:off x="2802" y="33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W3</a:t>
              </a:r>
            </a:p>
          </p:txBody>
        </p:sp>
      </p:grpSp>
      <p:sp>
        <p:nvSpPr>
          <p:cNvPr id="151" name="Text Box 123">
            <a:extLst>
              <a:ext uri="{FF2B5EF4-FFF2-40B4-BE49-F238E27FC236}">
                <a16:creationId xmlns:a16="http://schemas.microsoft.com/office/drawing/2014/main" id="{A2B6E919-A9E2-78DF-0F40-A0B5BE8AEA82}"/>
              </a:ext>
            </a:extLst>
          </p:cNvPr>
          <p:cNvSpPr txBox="1">
            <a:spLocks noChangeArrowheads="1"/>
          </p:cNvSpPr>
          <p:nvPr/>
        </p:nvSpPr>
        <p:spPr bwMode="auto">
          <a:xfrm>
            <a:off x="1239257" y="2239149"/>
            <a:ext cx="4559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　　输入从 </a:t>
            </a:r>
            <a:r>
              <a:rPr kumimoji="1" lang="en-US" altLang="zh-CN" sz="2800" b="1">
                <a:solidFill>
                  <a:srgbClr val="000000"/>
                </a:solidFill>
                <a:latin typeface="Times New Roman" panose="02020603050405020304" pitchFamily="18" charset="0"/>
                <a:ea typeface="宋体" panose="02010600030101010101" pitchFamily="2" charset="-122"/>
              </a:rPr>
              <a:t>0000000000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endParaRPr kumimoji="1" lang="en-US" altLang="zh-CN" sz="2800" b="1">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1111111111 </a:t>
            </a:r>
            <a:r>
              <a:rPr kumimoji="1" lang="zh-CN" altLang="en-US" sz="2800" b="1">
                <a:solidFill>
                  <a:srgbClr val="000000"/>
                </a:solidFill>
                <a:latin typeface="Times New Roman" panose="02020603050405020304" pitchFamily="18" charset="0"/>
                <a:ea typeface="宋体" panose="02010600030101010101" pitchFamily="2" charset="-122"/>
              </a:rPr>
              <a:t>变化时，</a:t>
            </a:r>
          </a:p>
        </p:txBody>
      </p:sp>
      <p:sp>
        <p:nvSpPr>
          <p:cNvPr id="152" name="Rectangle 124">
            <a:extLst>
              <a:ext uri="{FF2B5EF4-FFF2-40B4-BE49-F238E27FC236}">
                <a16:creationId xmlns:a16="http://schemas.microsoft.com/office/drawing/2014/main" id="{07E2C66E-046A-8756-AD23-895A5FEF084A}"/>
              </a:ext>
            </a:extLst>
          </p:cNvPr>
          <p:cNvSpPr>
            <a:spLocks noChangeArrowheads="1"/>
          </p:cNvSpPr>
          <p:nvPr/>
        </p:nvSpPr>
        <p:spPr bwMode="auto">
          <a:xfrm>
            <a:off x="1074157" y="2963049"/>
            <a:ext cx="517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i="1">
                <a:solidFill>
                  <a:srgbClr val="000000"/>
                </a:solidFill>
                <a:latin typeface="Times New Roman" panose="02020603050405020304" pitchFamily="18" charset="0"/>
                <a:ea typeface="楷体_GB2312" pitchFamily="49" charset="-122"/>
              </a:rPr>
              <a:t>   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zh-CN" altLang="en-US" sz="2800" b="1">
                <a:solidFill>
                  <a:srgbClr val="000000"/>
                </a:solidFill>
                <a:latin typeface="Times New Roman" panose="02020603050405020304" pitchFamily="18" charset="0"/>
                <a:ea typeface="楷体_GB2312" pitchFamily="49" charset="-122"/>
              </a:rPr>
              <a:t>从 </a:t>
            </a:r>
            <a:r>
              <a:rPr kumimoji="1" lang="en-US" altLang="zh-CN" sz="2800" b="1">
                <a:solidFill>
                  <a:srgbClr val="000000"/>
                </a:solidFill>
                <a:latin typeface="Times New Roman" panose="02020603050405020304" pitchFamily="18" charset="0"/>
                <a:ea typeface="楷体_GB2312" pitchFamily="49" charset="-122"/>
              </a:rPr>
              <a:t>0 </a:t>
            </a: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1023</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1024</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a:t>
            </a:r>
          </a:p>
        </p:txBody>
      </p:sp>
      <p:sp>
        <p:nvSpPr>
          <p:cNvPr id="153" name="Text Box 125">
            <a:extLst>
              <a:ext uri="{FF2B5EF4-FFF2-40B4-BE49-F238E27FC236}">
                <a16:creationId xmlns:a16="http://schemas.microsoft.com/office/drawing/2014/main" id="{EC66492C-E978-4B86-28A9-3275A66D049C}"/>
              </a:ext>
            </a:extLst>
          </p:cNvPr>
          <p:cNvSpPr txBox="1">
            <a:spLocks noChangeArrowheads="1"/>
          </p:cNvSpPr>
          <p:nvPr/>
        </p:nvSpPr>
        <p:spPr bwMode="auto">
          <a:xfrm>
            <a:off x="2985507" y="3536137"/>
            <a:ext cx="35560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输出与输入的关系</a:t>
            </a:r>
          </a:p>
        </p:txBody>
      </p:sp>
      <p:graphicFrame>
        <p:nvGraphicFramePr>
          <p:cNvPr id="154" name="Group 204">
            <a:extLst>
              <a:ext uri="{FF2B5EF4-FFF2-40B4-BE49-F238E27FC236}">
                <a16:creationId xmlns:a16="http://schemas.microsoft.com/office/drawing/2014/main" id="{CB6A58AE-AFF1-9F4A-2129-91B2B6CA4F94}"/>
              </a:ext>
            </a:extLst>
          </p:cNvPr>
          <p:cNvGraphicFramePr>
            <a:graphicFrameLocks noGrp="1"/>
          </p:cNvGraphicFramePr>
          <p:nvPr>
            <p:extLst>
              <p:ext uri="{D42A27DB-BD31-4B8C-83A1-F6EECF244321}">
                <p14:modId xmlns:p14="http://schemas.microsoft.com/office/powerpoint/2010/main" val="2839982360"/>
              </p:ext>
            </p:extLst>
          </p:nvPr>
        </p:nvGraphicFramePr>
        <p:xfrm>
          <a:off x="2137782" y="4045724"/>
          <a:ext cx="7737475" cy="2731135"/>
        </p:xfrm>
        <a:graphic>
          <a:graphicData uri="http://schemas.openxmlformats.org/drawingml/2006/table">
            <a:tbl>
              <a:tblPr/>
              <a:tblGrid>
                <a:gridCol w="3851275">
                  <a:extLst>
                    <a:ext uri="{9D8B030D-6E8A-4147-A177-3AD203B41FA5}">
                      <a16:colId xmlns:a16="http://schemas.microsoft.com/office/drawing/2014/main" val="1661044886"/>
                    </a:ext>
                  </a:extLst>
                </a:gridCol>
                <a:gridCol w="3886200">
                  <a:extLst>
                    <a:ext uri="{9D8B030D-6E8A-4147-A177-3AD203B41FA5}">
                      <a16:colId xmlns:a16="http://schemas.microsoft.com/office/drawing/2014/main" val="2927476223"/>
                    </a:ext>
                  </a:extLst>
                </a:gridCol>
              </a:tblGrid>
              <a:tr h="33655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数码输入</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模拟输出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69228702"/>
                  </a:ext>
                </a:extLst>
              </a:tr>
              <a:tr h="3810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9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8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7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6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5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4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3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2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1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u</a:t>
                      </a:r>
                      <a:r>
                        <a:rPr kumimoji="1" lang="en-US" altLang="zh-CN" sz="2400" b="1" i="0" u="none" strike="noStrike" cap="none" normalizeH="0" baseline="-25000">
                          <a:ln>
                            <a:noFill/>
                          </a:ln>
                          <a:solidFill>
                            <a:srgbClr val="FF0066"/>
                          </a:solidFill>
                          <a:effectLst/>
                          <a:latin typeface="Times New Roman" panose="02020603050405020304" pitchFamily="18" charset="0"/>
                          <a:ea typeface="宋体" panose="02010600030101010101" pitchFamily="2" charset="-122"/>
                        </a:rPr>
                        <a:t>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8242879"/>
                  </a:ext>
                </a:extLst>
              </a:tr>
              <a:tr h="175577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1023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1022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0109107"/>
                  </a:ext>
                </a:extLst>
              </a:tr>
            </a:tbl>
          </a:graphicData>
        </a:graphic>
      </p:graphicFrame>
      <p:sp>
        <p:nvSpPr>
          <p:cNvPr id="155" name="Rectangle 198">
            <a:extLst>
              <a:ext uri="{FF2B5EF4-FFF2-40B4-BE49-F238E27FC236}">
                <a16:creationId xmlns:a16="http://schemas.microsoft.com/office/drawing/2014/main" id="{AFD20FB2-D652-D237-FAE3-2ABFF6FF27AD}"/>
              </a:ext>
            </a:extLst>
          </p:cNvPr>
          <p:cNvSpPr>
            <a:spLocks noChangeArrowheads="1"/>
          </p:cNvSpPr>
          <p:nvPr/>
        </p:nvSpPr>
        <p:spPr bwMode="auto">
          <a:xfrm>
            <a:off x="2001257" y="1797824"/>
            <a:ext cx="335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  </a:t>
            </a:r>
            <a:r>
              <a:rPr kumimoji="1" lang="en-US" altLang="zh-CN" sz="2800" b="1">
                <a:solidFill>
                  <a:srgbClr val="000000"/>
                </a:solidFill>
                <a:latin typeface="Times New Roman" panose="02020603050405020304" pitchFamily="18" charset="0"/>
                <a:ea typeface="楷体_GB2312" pitchFamily="49" charset="-122"/>
              </a:rPr>
              <a:t>&gt; 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en-US" altLang="zh-CN" sz="2800" b="1">
                <a:solidFill>
                  <a:srgbClr val="000000"/>
                </a:solidFill>
                <a:latin typeface="Times New Roman" panose="02020603050405020304" pitchFamily="18" charset="0"/>
                <a:ea typeface="楷体_GB2312" pitchFamily="49" charset="-122"/>
              </a:rPr>
              <a:t>&lt; 0 </a:t>
            </a:r>
          </a:p>
        </p:txBody>
      </p:sp>
    </p:spTree>
    <p:extLst>
      <p:ext uri="{BB962C8B-B14F-4D97-AF65-F5344CB8AC3E}">
        <p14:creationId xmlns:p14="http://schemas.microsoft.com/office/powerpoint/2010/main" val="287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left)">
                                      <p:cBhvr>
                                        <p:cTn id="7" dur="3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55">
                                            <p:txEl>
                                              <p:pRg st="0" end="0"/>
                                            </p:txEl>
                                          </p:spTgt>
                                        </p:tgtEl>
                                        <p:attrNameLst>
                                          <p:attrName>style.visibility</p:attrName>
                                        </p:attrNameLst>
                                      </p:cBhvr>
                                      <p:to>
                                        <p:strVal val="visible"/>
                                      </p:to>
                                    </p:set>
                                    <p:animEffect transition="in" filter="dissolve">
                                      <p:cBhvr>
                                        <p:cTn id="17" dur="300"/>
                                        <p:tgtEl>
                                          <p:spTgt spid="1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1"/>
                                        </p:tgtEl>
                                        <p:attrNameLst>
                                          <p:attrName>style.visibility</p:attrName>
                                        </p:attrNameLst>
                                      </p:cBhvr>
                                      <p:to>
                                        <p:strVal val="visible"/>
                                      </p:to>
                                    </p:set>
                                    <p:animEffect transition="in" filter="wipe(left)">
                                      <p:cBhvr>
                                        <p:cTn id="22" dur="3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wipe(left)">
                                      <p:cBhvr>
                                        <p:cTn id="27" dur="3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3">
                                            <p:txEl>
                                              <p:pRg st="0" end="0"/>
                                            </p:txEl>
                                          </p:spTgt>
                                        </p:tgtEl>
                                        <p:attrNameLst>
                                          <p:attrName>style.visibility</p:attrName>
                                        </p:attrNameLst>
                                      </p:cBhvr>
                                      <p:to>
                                        <p:strVal val="visible"/>
                                      </p:to>
                                    </p:set>
                                    <p:animEffect transition="in" filter="wipe(left)">
                                      <p:cBhvr>
                                        <p:cTn id="32" dur="300"/>
                                        <p:tgtEl>
                                          <p:spTgt spid="1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autoUpdateAnimBg="0"/>
      <p:bldP spid="151" grpId="0" autoUpdateAnimBg="0"/>
      <p:bldP spid="152" grpId="0" build="p" autoUpdateAnimBg="0"/>
      <p:bldP spid="153" grpId="0" build="p" autoUpdateAnimBg="0"/>
      <p:bldP spid="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3" name="Text Box 4">
            <a:extLst>
              <a:ext uri="{FF2B5EF4-FFF2-40B4-BE49-F238E27FC236}">
                <a16:creationId xmlns:a16="http://schemas.microsoft.com/office/drawing/2014/main" id="{C2DAA374-5F64-DDF1-159D-CE439F01187C}"/>
              </a:ext>
            </a:extLst>
          </p:cNvPr>
          <p:cNvSpPr txBox="1">
            <a:spLocks noChangeArrowheads="1"/>
          </p:cNvSpPr>
          <p:nvPr/>
        </p:nvSpPr>
        <p:spPr bwMode="auto">
          <a:xfrm>
            <a:off x="2284916" y="807302"/>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3. </a:t>
            </a:r>
            <a:r>
              <a:rPr kumimoji="1" lang="zh-CN" altLang="en-US" sz="2800" b="1">
                <a:solidFill>
                  <a:srgbClr val="000000"/>
                </a:solidFill>
                <a:latin typeface="Times New Roman" panose="02020603050405020304" pitchFamily="18" charset="0"/>
                <a:ea typeface="宋体" panose="02010600030101010101" pitchFamily="2" charset="-122"/>
              </a:rPr>
              <a:t>分辨率</a:t>
            </a:r>
          </a:p>
        </p:txBody>
      </p:sp>
      <p:sp>
        <p:nvSpPr>
          <p:cNvPr id="24" name="Text Box 12">
            <a:extLst>
              <a:ext uri="{FF2B5EF4-FFF2-40B4-BE49-F238E27FC236}">
                <a16:creationId xmlns:a16="http://schemas.microsoft.com/office/drawing/2014/main" id="{BE0E897A-A7EB-0969-E903-5369277C0E7D}"/>
              </a:ext>
            </a:extLst>
          </p:cNvPr>
          <p:cNvSpPr txBox="1">
            <a:spLocks noChangeArrowheads="1"/>
          </p:cNvSpPr>
          <p:nvPr/>
        </p:nvSpPr>
        <p:spPr bwMode="auto">
          <a:xfrm>
            <a:off x="2291266" y="1334352"/>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单极性输出</a:t>
            </a:r>
            <a:r>
              <a:rPr kumimoji="1" lang="zh-CN" altLang="en-US" sz="2800" b="1">
                <a:solidFill>
                  <a:srgbClr val="FF0066"/>
                </a:solidFill>
                <a:latin typeface="Times New Roman" panose="02020603050405020304" pitchFamily="18" charset="0"/>
                <a:ea typeface="宋体" panose="02010600030101010101" pitchFamily="2" charset="-122"/>
              </a:rPr>
              <a:t>：</a:t>
            </a:r>
          </a:p>
        </p:txBody>
      </p:sp>
      <p:grpSp>
        <p:nvGrpSpPr>
          <p:cNvPr id="25" name="Group 38">
            <a:extLst>
              <a:ext uri="{FF2B5EF4-FFF2-40B4-BE49-F238E27FC236}">
                <a16:creationId xmlns:a16="http://schemas.microsoft.com/office/drawing/2014/main" id="{ECF1A5B8-6B96-8B39-B339-C964A6E9C7D9}"/>
              </a:ext>
            </a:extLst>
          </p:cNvPr>
          <p:cNvGrpSpPr>
            <a:grpSpLocks/>
          </p:cNvGrpSpPr>
          <p:nvPr/>
        </p:nvGrpSpPr>
        <p:grpSpPr bwMode="auto">
          <a:xfrm>
            <a:off x="4653466" y="1164490"/>
            <a:ext cx="2395538" cy="855662"/>
            <a:chOff x="2016" y="624"/>
            <a:chExt cx="1509" cy="539"/>
          </a:xfrm>
        </p:grpSpPr>
        <p:sp>
          <p:nvSpPr>
            <p:cNvPr id="26" name="Text Box 13">
              <a:extLst>
                <a:ext uri="{FF2B5EF4-FFF2-40B4-BE49-F238E27FC236}">
                  <a16:creationId xmlns:a16="http://schemas.microsoft.com/office/drawing/2014/main" id="{7D77D046-4523-2C51-C5A3-91ECF789EC5A}"/>
                </a:ext>
              </a:extLst>
            </p:cNvPr>
            <p:cNvSpPr txBox="1">
              <a:spLocks noChangeArrowheads="1"/>
            </p:cNvSpPr>
            <p:nvPr/>
          </p:nvSpPr>
          <p:spPr bwMode="auto">
            <a:xfrm>
              <a:off x="2016" y="7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p>
          </p:txBody>
        </p:sp>
        <p:graphicFrame>
          <p:nvGraphicFramePr>
            <p:cNvPr id="27" name="Object 14">
              <a:extLst>
                <a:ext uri="{FF2B5EF4-FFF2-40B4-BE49-F238E27FC236}">
                  <a16:creationId xmlns:a16="http://schemas.microsoft.com/office/drawing/2014/main" id="{9A0969CD-26C6-4FE5-30AC-D24B9DC8A392}"/>
                </a:ext>
              </a:extLst>
            </p:cNvPr>
            <p:cNvGraphicFramePr>
              <a:graphicFrameLocks noChangeAspect="1"/>
            </p:cNvGraphicFramePr>
            <p:nvPr/>
          </p:nvGraphicFramePr>
          <p:xfrm>
            <a:off x="2784" y="624"/>
            <a:ext cx="741" cy="539"/>
          </p:xfrm>
          <a:graphic>
            <a:graphicData uri="http://schemas.openxmlformats.org/presentationml/2006/ole">
              <mc:AlternateContent xmlns:mc="http://schemas.openxmlformats.org/markup-compatibility/2006">
                <mc:Choice xmlns:v="urn:schemas-microsoft-com:vml" Requires="v">
                  <p:oleObj name="Equation" r:id="rId2" imgW="12877800" imgH="9359900" progId="Equation.3">
                    <p:embed/>
                  </p:oleObj>
                </mc:Choice>
                <mc:Fallback>
                  <p:oleObj name="Equation" r:id="rId2" imgW="12877800" imgH="9359900" progId="Equation.3">
                    <p:embed/>
                    <p:pic>
                      <p:nvPicPr>
                        <p:cNvPr id="25614" name="Object 14">
                          <a:extLst>
                            <a:ext uri="{FF2B5EF4-FFF2-40B4-BE49-F238E27FC236}">
                              <a16:creationId xmlns:a16="http://schemas.microsoft.com/office/drawing/2014/main" id="{1543C779-A696-32CC-2393-563E7E690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24"/>
                          <a:ext cx="741"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47">
            <a:extLst>
              <a:ext uri="{FF2B5EF4-FFF2-40B4-BE49-F238E27FC236}">
                <a16:creationId xmlns:a16="http://schemas.microsoft.com/office/drawing/2014/main" id="{73904922-1793-1230-6130-8BA139276A52}"/>
              </a:ext>
            </a:extLst>
          </p:cNvPr>
          <p:cNvGrpSpPr>
            <a:grpSpLocks/>
          </p:cNvGrpSpPr>
          <p:nvPr/>
        </p:nvGrpSpPr>
        <p:grpSpPr bwMode="auto">
          <a:xfrm>
            <a:off x="4501066" y="4039452"/>
            <a:ext cx="2849563" cy="984250"/>
            <a:chOff x="1968" y="2400"/>
            <a:chExt cx="1795" cy="620"/>
          </a:xfrm>
        </p:grpSpPr>
        <p:sp>
          <p:nvSpPr>
            <p:cNvPr id="29" name="Text Box 24">
              <a:extLst>
                <a:ext uri="{FF2B5EF4-FFF2-40B4-BE49-F238E27FC236}">
                  <a16:creationId xmlns:a16="http://schemas.microsoft.com/office/drawing/2014/main" id="{393C6380-0B8E-B91C-903F-E87EA8F1E82D}"/>
                </a:ext>
              </a:extLst>
            </p:cNvPr>
            <p:cNvSpPr txBox="1">
              <a:spLocks noChangeArrowheads="1"/>
            </p:cNvSpPr>
            <p:nvPr/>
          </p:nvSpPr>
          <p:spPr bwMode="auto">
            <a:xfrm>
              <a:off x="1968" y="255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33CC"/>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graphicFrame>
          <p:nvGraphicFramePr>
            <p:cNvPr id="30" name="Object 25">
              <a:extLst>
                <a:ext uri="{FF2B5EF4-FFF2-40B4-BE49-F238E27FC236}">
                  <a16:creationId xmlns:a16="http://schemas.microsoft.com/office/drawing/2014/main" id="{C202C2E0-3730-2E41-F5D0-0B77B56E2A85}"/>
                </a:ext>
              </a:extLst>
            </p:cNvPr>
            <p:cNvGraphicFramePr>
              <a:graphicFrameLocks noChangeAspect="1"/>
            </p:cNvGraphicFramePr>
            <p:nvPr/>
          </p:nvGraphicFramePr>
          <p:xfrm>
            <a:off x="2928" y="2400"/>
            <a:ext cx="835" cy="620"/>
          </p:xfrm>
          <a:graphic>
            <a:graphicData uri="http://schemas.openxmlformats.org/presentationml/2006/ole">
              <mc:AlternateContent xmlns:mc="http://schemas.openxmlformats.org/markup-compatibility/2006">
                <mc:Choice xmlns:v="urn:schemas-microsoft-com:vml" Requires="v">
                  <p:oleObj name="Equation" r:id="rId4" imgW="12585700" imgH="9359900" progId="Equation.3">
                    <p:embed/>
                  </p:oleObj>
                </mc:Choice>
                <mc:Fallback>
                  <p:oleObj name="Equation" r:id="rId4" imgW="12585700" imgH="9359900" progId="Equation.3">
                    <p:embed/>
                    <p:pic>
                      <p:nvPicPr>
                        <p:cNvPr id="25625" name="Object 25">
                          <a:extLst>
                            <a:ext uri="{FF2B5EF4-FFF2-40B4-BE49-F238E27FC236}">
                              <a16:creationId xmlns:a16="http://schemas.microsoft.com/office/drawing/2014/main" id="{C9062FA9-9DAA-E763-5653-02AAC76FD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00"/>
                          <a:ext cx="835"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40">
            <a:extLst>
              <a:ext uri="{FF2B5EF4-FFF2-40B4-BE49-F238E27FC236}">
                <a16:creationId xmlns:a16="http://schemas.microsoft.com/office/drawing/2014/main" id="{038F6B8A-29C9-A64F-E26C-A2472AC27EF6}"/>
              </a:ext>
            </a:extLst>
          </p:cNvPr>
          <p:cNvSpPr txBox="1">
            <a:spLocks noChangeArrowheads="1"/>
          </p:cNvSpPr>
          <p:nvPr/>
        </p:nvSpPr>
        <p:spPr bwMode="auto">
          <a:xfrm>
            <a:off x="2291266" y="2051902"/>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5G7520 </a:t>
            </a:r>
            <a:r>
              <a:rPr kumimoji="1" lang="zh-CN" altLang="en-US" sz="2800" b="1">
                <a:solidFill>
                  <a:srgbClr val="000000"/>
                </a:solidFill>
                <a:latin typeface="Times New Roman" panose="02020603050405020304" pitchFamily="18" charset="0"/>
                <a:ea typeface="宋体" panose="02010600030101010101" pitchFamily="2" charset="-122"/>
              </a:rPr>
              <a:t>为 </a:t>
            </a:r>
            <a:r>
              <a:rPr kumimoji="1" lang="en-US" altLang="zh-CN" sz="2800" b="1">
                <a:solidFill>
                  <a:srgbClr val="000000"/>
                </a:solidFill>
                <a:latin typeface="Times New Roman" panose="02020603050405020304" pitchFamily="18" charset="0"/>
                <a:ea typeface="宋体" panose="02010600030101010101" pitchFamily="2" charset="-122"/>
              </a:rPr>
              <a:t>10 </a:t>
            </a:r>
            <a:r>
              <a:rPr kumimoji="1" lang="zh-CN" altLang="en-US" sz="2800" b="1">
                <a:solidFill>
                  <a:srgbClr val="000000"/>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grpSp>
        <p:nvGrpSpPr>
          <p:cNvPr id="32" name="Group 41">
            <a:extLst>
              <a:ext uri="{FF2B5EF4-FFF2-40B4-BE49-F238E27FC236}">
                <a16:creationId xmlns:a16="http://schemas.microsoft.com/office/drawing/2014/main" id="{367EF4CB-62B0-663E-D88C-7BE649AFB0A3}"/>
              </a:ext>
            </a:extLst>
          </p:cNvPr>
          <p:cNvGrpSpPr>
            <a:grpSpLocks/>
          </p:cNvGrpSpPr>
          <p:nvPr/>
        </p:nvGrpSpPr>
        <p:grpSpPr bwMode="auto">
          <a:xfrm>
            <a:off x="3548566" y="2528152"/>
            <a:ext cx="5257800" cy="908050"/>
            <a:chOff x="624" y="1392"/>
            <a:chExt cx="3312" cy="572"/>
          </a:xfrm>
        </p:grpSpPr>
        <p:sp>
          <p:nvSpPr>
            <p:cNvPr id="33" name="Text Box 42">
              <a:extLst>
                <a:ext uri="{FF2B5EF4-FFF2-40B4-BE49-F238E27FC236}">
                  <a16:creationId xmlns:a16="http://schemas.microsoft.com/office/drawing/2014/main" id="{52E6495F-8427-C1BF-D54A-44339BB5381C}"/>
                </a:ext>
              </a:extLst>
            </p:cNvPr>
            <p:cNvSpPr txBox="1">
              <a:spLocks noChangeArrowheads="1"/>
            </p:cNvSpPr>
            <p:nvPr/>
          </p:nvSpPr>
          <p:spPr bwMode="auto">
            <a:xfrm>
              <a:off x="624" y="154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0000"/>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graphicFrame>
          <p:nvGraphicFramePr>
            <p:cNvPr id="34" name="Object 43">
              <a:extLst>
                <a:ext uri="{FF2B5EF4-FFF2-40B4-BE49-F238E27FC236}">
                  <a16:creationId xmlns:a16="http://schemas.microsoft.com/office/drawing/2014/main" id="{0F5171FD-9A05-5129-3748-607BD97DB8AC}"/>
                </a:ext>
              </a:extLst>
            </p:cNvPr>
            <p:cNvGraphicFramePr>
              <a:graphicFrameLocks noChangeAspect="1"/>
            </p:cNvGraphicFramePr>
            <p:nvPr/>
          </p:nvGraphicFramePr>
          <p:xfrm>
            <a:off x="1584" y="1392"/>
            <a:ext cx="2352" cy="572"/>
          </p:xfrm>
          <a:graphic>
            <a:graphicData uri="http://schemas.openxmlformats.org/presentationml/2006/ole">
              <mc:AlternateContent xmlns:mc="http://schemas.openxmlformats.org/markup-compatibility/2006">
                <mc:Choice xmlns:v="urn:schemas-microsoft-com:vml" Requires="v">
                  <p:oleObj name="公式" r:id="rId6" imgW="38328600" imgH="9359900" progId="Equation.3">
                    <p:embed/>
                  </p:oleObj>
                </mc:Choice>
                <mc:Fallback>
                  <p:oleObj name="公式" r:id="rId6" imgW="38328600" imgH="9359900" progId="Equation.3">
                    <p:embed/>
                    <p:pic>
                      <p:nvPicPr>
                        <p:cNvPr id="25643" name="Object 43">
                          <a:extLst>
                            <a:ext uri="{FF2B5EF4-FFF2-40B4-BE49-F238E27FC236}">
                              <a16:creationId xmlns:a16="http://schemas.microsoft.com/office/drawing/2014/main" id="{A5389D36-6340-61F1-27D1-AC09FB6920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392"/>
                          <a:ext cx="235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45">
            <a:extLst>
              <a:ext uri="{FF2B5EF4-FFF2-40B4-BE49-F238E27FC236}">
                <a16:creationId xmlns:a16="http://schemas.microsoft.com/office/drawing/2014/main" id="{5C832150-3FBA-E8FA-2681-D181D2D062B5}"/>
              </a:ext>
            </a:extLst>
          </p:cNvPr>
          <p:cNvSpPr txBox="1">
            <a:spLocks noChangeArrowheads="1"/>
          </p:cNvSpPr>
          <p:nvPr/>
        </p:nvSpPr>
        <p:spPr bwMode="auto">
          <a:xfrm>
            <a:off x="2262691" y="3506052"/>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9.76 mV</a:t>
            </a:r>
          </a:p>
        </p:txBody>
      </p:sp>
      <p:sp>
        <p:nvSpPr>
          <p:cNvPr id="36" name="Text Box 46">
            <a:extLst>
              <a:ext uri="{FF2B5EF4-FFF2-40B4-BE49-F238E27FC236}">
                <a16:creationId xmlns:a16="http://schemas.microsoft.com/office/drawing/2014/main" id="{7BB4E601-EB2E-9D02-628E-FCB66C011E2E}"/>
              </a:ext>
            </a:extLst>
          </p:cNvPr>
          <p:cNvSpPr txBox="1">
            <a:spLocks noChangeArrowheads="1"/>
          </p:cNvSpPr>
          <p:nvPr/>
        </p:nvSpPr>
        <p:spPr bwMode="auto">
          <a:xfrm>
            <a:off x="2335716" y="4255352"/>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双极性输出</a:t>
            </a:r>
            <a:r>
              <a:rPr kumimoji="1" lang="zh-CN" altLang="en-US" sz="2800" b="1">
                <a:solidFill>
                  <a:srgbClr val="FF0066"/>
                </a:solidFill>
                <a:latin typeface="Times New Roman" panose="02020603050405020304" pitchFamily="18" charset="0"/>
                <a:ea typeface="楷体_GB2312" pitchFamily="49" charset="-122"/>
              </a:rPr>
              <a:t>：</a:t>
            </a:r>
          </a:p>
        </p:txBody>
      </p:sp>
      <p:sp>
        <p:nvSpPr>
          <p:cNvPr id="37" name="Text Box 48">
            <a:extLst>
              <a:ext uri="{FF2B5EF4-FFF2-40B4-BE49-F238E27FC236}">
                <a16:creationId xmlns:a16="http://schemas.microsoft.com/office/drawing/2014/main" id="{FF995439-5A5B-8234-DE05-62F9127CADAB}"/>
              </a:ext>
            </a:extLst>
          </p:cNvPr>
          <p:cNvSpPr txBox="1">
            <a:spLocks noChangeArrowheads="1"/>
          </p:cNvSpPr>
          <p:nvPr/>
        </p:nvSpPr>
        <p:spPr bwMode="auto">
          <a:xfrm>
            <a:off x="2332541" y="5258652"/>
            <a:ext cx="242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对于 </a:t>
            </a:r>
            <a:r>
              <a:rPr kumimoji="1" lang="en-US" altLang="zh-CN" sz="2800" b="1">
                <a:solidFill>
                  <a:srgbClr val="000000"/>
                </a:solidFill>
                <a:latin typeface="Times New Roman" panose="02020603050405020304" pitchFamily="18" charset="0"/>
                <a:ea typeface="宋体" panose="02010600030101010101" pitchFamily="2" charset="-122"/>
              </a:rPr>
              <a:t>5G7520</a:t>
            </a:r>
          </a:p>
        </p:txBody>
      </p:sp>
      <p:grpSp>
        <p:nvGrpSpPr>
          <p:cNvPr id="38" name="Group 54">
            <a:extLst>
              <a:ext uri="{FF2B5EF4-FFF2-40B4-BE49-F238E27FC236}">
                <a16:creationId xmlns:a16="http://schemas.microsoft.com/office/drawing/2014/main" id="{82F5D946-4D8F-F7A9-2249-3F5837324E2F}"/>
              </a:ext>
            </a:extLst>
          </p:cNvPr>
          <p:cNvGrpSpPr>
            <a:grpSpLocks/>
          </p:cNvGrpSpPr>
          <p:nvPr/>
        </p:nvGrpSpPr>
        <p:grpSpPr bwMode="auto">
          <a:xfrm>
            <a:off x="4710616" y="4953852"/>
            <a:ext cx="4800600" cy="942975"/>
            <a:chOff x="2112" y="2880"/>
            <a:chExt cx="3024" cy="594"/>
          </a:xfrm>
        </p:grpSpPr>
        <p:sp>
          <p:nvSpPr>
            <p:cNvPr id="39" name="Text Box 55">
              <a:extLst>
                <a:ext uri="{FF2B5EF4-FFF2-40B4-BE49-F238E27FC236}">
                  <a16:creationId xmlns:a16="http://schemas.microsoft.com/office/drawing/2014/main" id="{6D43907F-447D-2E2B-7E4E-7045E936C4DB}"/>
                </a:ext>
              </a:extLst>
            </p:cNvPr>
            <p:cNvSpPr txBox="1">
              <a:spLocks noChangeArrowheads="1"/>
            </p:cNvSpPr>
            <p:nvPr/>
          </p:nvSpPr>
          <p:spPr bwMode="auto">
            <a:xfrm>
              <a:off x="2112" y="3072"/>
              <a:ext cx="9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分辨率</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aphicFrame>
          <p:nvGraphicFramePr>
            <p:cNvPr id="40" name="Object 56">
              <a:extLst>
                <a:ext uri="{FF2B5EF4-FFF2-40B4-BE49-F238E27FC236}">
                  <a16:creationId xmlns:a16="http://schemas.microsoft.com/office/drawing/2014/main" id="{E3E804F6-C7D1-96D3-D391-3B2C26AEDE2C}"/>
                </a:ext>
              </a:extLst>
            </p:cNvPr>
            <p:cNvGraphicFramePr>
              <a:graphicFrameLocks noChangeAspect="1"/>
            </p:cNvGraphicFramePr>
            <p:nvPr/>
          </p:nvGraphicFramePr>
          <p:xfrm>
            <a:off x="2976" y="2880"/>
            <a:ext cx="2160" cy="594"/>
          </p:xfrm>
          <a:graphic>
            <a:graphicData uri="http://schemas.openxmlformats.org/presentationml/2006/ole">
              <mc:AlternateContent xmlns:mc="http://schemas.openxmlformats.org/markup-compatibility/2006">
                <mc:Choice xmlns:v="urn:schemas-microsoft-com:vml" Requires="v">
                  <p:oleObj name="公式" r:id="rId8" imgW="33934400" imgH="9359900" progId="Equation.3">
                    <p:embed/>
                  </p:oleObj>
                </mc:Choice>
                <mc:Fallback>
                  <p:oleObj name="公式" r:id="rId8" imgW="33934400" imgH="9359900" progId="Equation.3">
                    <p:embed/>
                    <p:pic>
                      <p:nvPicPr>
                        <p:cNvPr id="25656" name="Object 56">
                          <a:extLst>
                            <a:ext uri="{FF2B5EF4-FFF2-40B4-BE49-F238E27FC236}">
                              <a16:creationId xmlns:a16="http://schemas.microsoft.com/office/drawing/2014/main" id="{690DEED2-B0EB-8145-BD6B-B81D619AD2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2880"/>
                          <a:ext cx="2160"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 name="Text Box 57">
            <a:extLst>
              <a:ext uri="{FF2B5EF4-FFF2-40B4-BE49-F238E27FC236}">
                <a16:creationId xmlns:a16="http://schemas.microsoft.com/office/drawing/2014/main" id="{4934351F-27FF-DBD6-0011-A28EC364CC8E}"/>
              </a:ext>
            </a:extLst>
          </p:cNvPr>
          <p:cNvSpPr txBox="1">
            <a:spLocks noChangeArrowheads="1"/>
          </p:cNvSpPr>
          <p:nvPr/>
        </p:nvSpPr>
        <p:spPr bwMode="auto">
          <a:xfrm>
            <a:off x="2316666" y="5960327"/>
            <a:ext cx="811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 </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19.6 mV</a:t>
            </a:r>
          </a:p>
        </p:txBody>
      </p:sp>
    </p:spTree>
    <p:extLst>
      <p:ext uri="{BB962C8B-B14F-4D97-AF65-F5344CB8AC3E}">
        <p14:creationId xmlns:p14="http://schemas.microsoft.com/office/powerpoint/2010/main" val="29034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3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300"/>
                                        <p:tgtEl>
                                          <p:spTgt spid="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wipe(left)">
                                      <p:cBhvr>
                                        <p:cTn id="32" dur="5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3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31" grpId="0" build="p" autoUpdateAnimBg="0"/>
      <p:bldP spid="35" grpId="0" build="p" autoUpdateAnimBg="0"/>
      <p:bldP spid="36" grpId="0" build="p" autoUpdateAnimBg="0"/>
      <p:bldP spid="37" grpId="0" build="p" autoUpdateAnimBg="0"/>
      <p:bldP spid="4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转换的一般步骤和取样定理</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41117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10" name="Text Box 4">
            <a:extLst>
              <a:ext uri="{FF2B5EF4-FFF2-40B4-BE49-F238E27FC236}">
                <a16:creationId xmlns:a16="http://schemas.microsoft.com/office/drawing/2014/main" id="{49F5D21F-55F9-AEE3-C277-CC53E7962CBC}"/>
              </a:ext>
            </a:extLst>
          </p:cNvPr>
          <p:cNvSpPr txBox="1">
            <a:spLocks noChangeArrowheads="1"/>
          </p:cNvSpPr>
          <p:nvPr/>
        </p:nvSpPr>
        <p:spPr bwMode="auto">
          <a:xfrm>
            <a:off x="1623742" y="1299002"/>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一、模拟量到数字量的转换过程</a:t>
            </a:r>
          </a:p>
        </p:txBody>
      </p:sp>
      <p:grpSp>
        <p:nvGrpSpPr>
          <p:cNvPr id="111" name="Group 115">
            <a:extLst>
              <a:ext uri="{FF2B5EF4-FFF2-40B4-BE49-F238E27FC236}">
                <a16:creationId xmlns:a16="http://schemas.microsoft.com/office/drawing/2014/main" id="{A22BABA6-F3C5-15EB-9EB8-5A284336DD5B}"/>
              </a:ext>
            </a:extLst>
          </p:cNvPr>
          <p:cNvGrpSpPr>
            <a:grpSpLocks/>
          </p:cNvGrpSpPr>
          <p:nvPr/>
        </p:nvGrpSpPr>
        <p:grpSpPr bwMode="auto">
          <a:xfrm>
            <a:off x="1941242" y="1965752"/>
            <a:ext cx="7327900" cy="2425700"/>
            <a:chOff x="696" y="1449"/>
            <a:chExt cx="4616" cy="1528"/>
          </a:xfrm>
        </p:grpSpPr>
        <p:sp>
          <p:nvSpPr>
            <p:cNvPr id="112" name="Text Box 6">
              <a:extLst>
                <a:ext uri="{FF2B5EF4-FFF2-40B4-BE49-F238E27FC236}">
                  <a16:creationId xmlns:a16="http://schemas.microsoft.com/office/drawing/2014/main" id="{0BE5199B-C675-FAA7-1425-199755D0070E}"/>
                </a:ext>
              </a:extLst>
            </p:cNvPr>
            <p:cNvSpPr txBox="1">
              <a:spLocks noChangeArrowheads="1"/>
            </p:cNvSpPr>
            <p:nvPr/>
          </p:nvSpPr>
          <p:spPr bwMode="auto">
            <a:xfrm>
              <a:off x="702" y="168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13" name="Rectangle 7">
              <a:extLst>
                <a:ext uri="{FF2B5EF4-FFF2-40B4-BE49-F238E27FC236}">
                  <a16:creationId xmlns:a16="http://schemas.microsoft.com/office/drawing/2014/main" id="{E810E522-87A8-682A-E7FB-97F46710C551}"/>
                </a:ext>
              </a:extLst>
            </p:cNvPr>
            <p:cNvSpPr>
              <a:spLocks noChangeArrowheads="1"/>
            </p:cNvSpPr>
            <p:nvPr/>
          </p:nvSpPr>
          <p:spPr bwMode="auto">
            <a:xfrm>
              <a:off x="1704" y="1449"/>
              <a:ext cx="1056" cy="1488"/>
            </a:xfrm>
            <a:prstGeom prst="rect">
              <a:avLst/>
            </a:prstGeom>
            <a:solidFill>
              <a:srgbClr val="CCFFFF"/>
            </a:solidFill>
            <a:ln w="2857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8">
              <a:extLst>
                <a:ext uri="{FF2B5EF4-FFF2-40B4-BE49-F238E27FC236}">
                  <a16:creationId xmlns:a16="http://schemas.microsoft.com/office/drawing/2014/main" id="{388F616E-427F-E9B6-363F-90A9B83C594E}"/>
                </a:ext>
              </a:extLst>
            </p:cNvPr>
            <p:cNvSpPr>
              <a:spLocks noChangeShapeType="1"/>
            </p:cNvSpPr>
            <p:nvPr/>
          </p:nvSpPr>
          <p:spPr bwMode="auto">
            <a:xfrm flipV="1">
              <a:off x="2184" y="2025"/>
              <a:ext cx="11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5" name="Group 9">
              <a:extLst>
                <a:ext uri="{FF2B5EF4-FFF2-40B4-BE49-F238E27FC236}">
                  <a16:creationId xmlns:a16="http://schemas.microsoft.com/office/drawing/2014/main" id="{21DE4047-6F7A-3B97-F435-F2AFF81DA8E8}"/>
                </a:ext>
              </a:extLst>
            </p:cNvPr>
            <p:cNvGrpSpPr>
              <a:grpSpLocks/>
            </p:cNvGrpSpPr>
            <p:nvPr/>
          </p:nvGrpSpPr>
          <p:grpSpPr bwMode="auto">
            <a:xfrm>
              <a:off x="1176" y="1977"/>
              <a:ext cx="720" cy="68"/>
              <a:chOff x="1008" y="2112"/>
              <a:chExt cx="720" cy="68"/>
            </a:xfrm>
          </p:grpSpPr>
          <p:sp>
            <p:nvSpPr>
              <p:cNvPr id="207" name="Line 10">
                <a:extLst>
                  <a:ext uri="{FF2B5EF4-FFF2-40B4-BE49-F238E27FC236}">
                    <a16:creationId xmlns:a16="http://schemas.microsoft.com/office/drawing/2014/main" id="{E9443DB6-7DD0-5E7A-AFC5-37E7C2ABBE54}"/>
                  </a:ext>
                </a:extLst>
              </p:cNvPr>
              <p:cNvSpPr>
                <a:spLocks noChangeShapeType="1"/>
              </p:cNvSpPr>
              <p:nvPr/>
            </p:nvSpPr>
            <p:spPr bwMode="auto">
              <a:xfrm>
                <a:off x="1056" y="2160"/>
                <a:ext cx="6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Oval 11">
                <a:extLst>
                  <a:ext uri="{FF2B5EF4-FFF2-40B4-BE49-F238E27FC236}">
                    <a16:creationId xmlns:a16="http://schemas.microsoft.com/office/drawing/2014/main" id="{5402267F-06B1-6515-42EA-A00CDBBB057E}"/>
                  </a:ext>
                </a:extLst>
              </p:cNvPr>
              <p:cNvSpPr>
                <a:spLocks noChangeArrowheads="1"/>
              </p:cNvSpPr>
              <p:nvPr/>
            </p:nvSpPr>
            <p:spPr bwMode="auto">
              <a:xfrm>
                <a:off x="1008" y="2112"/>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6" name="Oval 12">
              <a:extLst>
                <a:ext uri="{FF2B5EF4-FFF2-40B4-BE49-F238E27FC236}">
                  <a16:creationId xmlns:a16="http://schemas.microsoft.com/office/drawing/2014/main" id="{A8E5BA74-BEA8-674F-EE95-0C0BA0D6AB5A}"/>
                </a:ext>
              </a:extLst>
            </p:cNvPr>
            <p:cNvSpPr>
              <a:spLocks noChangeArrowheads="1"/>
            </p:cNvSpPr>
            <p:nvPr/>
          </p:nvSpPr>
          <p:spPr bwMode="auto">
            <a:xfrm>
              <a:off x="189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D3DDDEE7-63B4-60F9-03C8-50AD04E7D664}"/>
                </a:ext>
              </a:extLst>
            </p:cNvPr>
            <p:cNvSpPr>
              <a:spLocks noChangeShapeType="1"/>
            </p:cNvSpPr>
            <p:nvPr/>
          </p:nvSpPr>
          <p:spPr bwMode="auto">
            <a:xfrm>
              <a:off x="1896" y="1881"/>
              <a:ext cx="28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Oval 14">
              <a:extLst>
                <a:ext uri="{FF2B5EF4-FFF2-40B4-BE49-F238E27FC236}">
                  <a16:creationId xmlns:a16="http://schemas.microsoft.com/office/drawing/2014/main" id="{6B4FCE69-B75E-E513-7750-13D0CC28113D}"/>
                </a:ext>
              </a:extLst>
            </p:cNvPr>
            <p:cNvSpPr>
              <a:spLocks noChangeArrowheads="1"/>
            </p:cNvSpPr>
            <p:nvPr/>
          </p:nvSpPr>
          <p:spPr bwMode="auto">
            <a:xfrm>
              <a:off x="213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15">
              <a:extLst>
                <a:ext uri="{FF2B5EF4-FFF2-40B4-BE49-F238E27FC236}">
                  <a16:creationId xmlns:a16="http://schemas.microsoft.com/office/drawing/2014/main" id="{044EDF91-6EE0-A0BC-2F52-C6B0D216C919}"/>
                </a:ext>
              </a:extLst>
            </p:cNvPr>
            <p:cNvSpPr>
              <a:spLocks noChangeShapeType="1"/>
            </p:cNvSpPr>
            <p:nvPr/>
          </p:nvSpPr>
          <p:spPr bwMode="auto">
            <a:xfrm>
              <a:off x="2472" y="2025"/>
              <a:ext cx="0" cy="5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 name="Group 16">
              <a:extLst>
                <a:ext uri="{FF2B5EF4-FFF2-40B4-BE49-F238E27FC236}">
                  <a16:creationId xmlns:a16="http://schemas.microsoft.com/office/drawing/2014/main" id="{B9DE1A60-C093-DF60-5F44-A63ACD19EC42}"/>
                </a:ext>
              </a:extLst>
            </p:cNvPr>
            <p:cNvGrpSpPr>
              <a:grpSpLocks/>
            </p:cNvGrpSpPr>
            <p:nvPr/>
          </p:nvGrpSpPr>
          <p:grpSpPr bwMode="auto">
            <a:xfrm>
              <a:off x="2376" y="2217"/>
              <a:ext cx="240" cy="96"/>
              <a:chOff x="3696" y="2880"/>
              <a:chExt cx="240" cy="96"/>
            </a:xfrm>
          </p:grpSpPr>
          <p:sp>
            <p:nvSpPr>
              <p:cNvPr id="203" name="Rectangle 17">
                <a:extLst>
                  <a:ext uri="{FF2B5EF4-FFF2-40B4-BE49-F238E27FC236}">
                    <a16:creationId xmlns:a16="http://schemas.microsoft.com/office/drawing/2014/main" id="{A5C9404E-F689-BDF6-1115-C57CAE2BD8B6}"/>
                  </a:ext>
                </a:extLst>
              </p:cNvPr>
              <p:cNvSpPr>
                <a:spLocks noChangeArrowheads="1"/>
              </p:cNvSpPr>
              <p:nvPr/>
            </p:nvSpPr>
            <p:spPr bwMode="auto">
              <a:xfrm>
                <a:off x="3696" y="2880"/>
                <a:ext cx="240" cy="96"/>
              </a:xfrm>
              <a:prstGeom prst="rect">
                <a:avLst/>
              </a:prstGeom>
              <a:solidFill>
                <a:srgbClr val="CCFFFF"/>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04" name="Group 18">
                <a:extLst>
                  <a:ext uri="{FF2B5EF4-FFF2-40B4-BE49-F238E27FC236}">
                    <a16:creationId xmlns:a16="http://schemas.microsoft.com/office/drawing/2014/main" id="{6163D2C4-16B9-B6F3-3104-6BE24F9F6553}"/>
                  </a:ext>
                </a:extLst>
              </p:cNvPr>
              <p:cNvGrpSpPr>
                <a:grpSpLocks/>
              </p:cNvGrpSpPr>
              <p:nvPr/>
            </p:nvGrpSpPr>
            <p:grpSpPr bwMode="auto">
              <a:xfrm>
                <a:off x="3696" y="2892"/>
                <a:ext cx="216" cy="72"/>
                <a:chOff x="1236" y="3696"/>
                <a:chExt cx="216" cy="72"/>
              </a:xfrm>
            </p:grpSpPr>
            <p:sp>
              <p:nvSpPr>
                <p:cNvPr id="205" name="Line 19">
                  <a:extLst>
                    <a:ext uri="{FF2B5EF4-FFF2-40B4-BE49-F238E27FC236}">
                      <a16:creationId xmlns:a16="http://schemas.microsoft.com/office/drawing/2014/main" id="{48C5CDF2-6A31-E1AC-54CB-F8779EDF998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Line 20">
                  <a:extLst>
                    <a:ext uri="{FF2B5EF4-FFF2-40B4-BE49-F238E27FC236}">
                      <a16:creationId xmlns:a16="http://schemas.microsoft.com/office/drawing/2014/main" id="{DFF83FE6-0217-79CE-6F27-93CB67091C37}"/>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 name="Text Box 21">
              <a:extLst>
                <a:ext uri="{FF2B5EF4-FFF2-40B4-BE49-F238E27FC236}">
                  <a16:creationId xmlns:a16="http://schemas.microsoft.com/office/drawing/2014/main" id="{6A1F2DC2-75B6-D519-EB35-ECD76E343EF5}"/>
                </a:ext>
              </a:extLst>
            </p:cNvPr>
            <p:cNvSpPr txBox="1">
              <a:spLocks noChangeArrowheads="1"/>
            </p:cNvSpPr>
            <p:nvPr/>
          </p:nvSpPr>
          <p:spPr bwMode="auto">
            <a:xfrm>
              <a:off x="2136" y="216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C</a:t>
              </a:r>
              <a:endParaRPr kumimoji="1" lang="en-US" altLang="zh-CN" sz="2400" b="1" i="0" u="none" strike="noStrike" kern="0" cap="none" spc="0" normalizeH="0" baseline="-25000" noProof="0">
                <a:ln>
                  <a:noFill/>
                </a:ln>
                <a:solidFill>
                  <a:srgbClr val="000000"/>
                </a:solidFill>
                <a:effectLst/>
                <a:uLnTx/>
                <a:uFillTx/>
                <a:latin typeface="" pitchFamily="18" charset="0"/>
                <a:ea typeface="宋体" panose="02010600030101010101" pitchFamily="2" charset="-122"/>
              </a:endParaRPr>
            </a:p>
          </p:txBody>
        </p:sp>
        <p:sp>
          <p:nvSpPr>
            <p:cNvPr id="122" name="Line 22">
              <a:extLst>
                <a:ext uri="{FF2B5EF4-FFF2-40B4-BE49-F238E27FC236}">
                  <a16:creationId xmlns:a16="http://schemas.microsoft.com/office/drawing/2014/main" id="{636F8087-CF0A-F3C2-986F-83B9EA021616}"/>
                </a:ext>
              </a:extLst>
            </p:cNvPr>
            <p:cNvSpPr>
              <a:spLocks noChangeShapeType="1"/>
            </p:cNvSpPr>
            <p:nvPr/>
          </p:nvSpPr>
          <p:spPr bwMode="auto">
            <a:xfrm>
              <a:off x="2376" y="2553"/>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3" name="Group 23">
              <a:extLst>
                <a:ext uri="{FF2B5EF4-FFF2-40B4-BE49-F238E27FC236}">
                  <a16:creationId xmlns:a16="http://schemas.microsoft.com/office/drawing/2014/main" id="{C2AA437C-17EF-F28D-FF68-5DA994BC549D}"/>
                </a:ext>
              </a:extLst>
            </p:cNvPr>
            <p:cNvGrpSpPr>
              <a:grpSpLocks/>
            </p:cNvGrpSpPr>
            <p:nvPr/>
          </p:nvGrpSpPr>
          <p:grpSpPr bwMode="auto">
            <a:xfrm>
              <a:off x="1896" y="1593"/>
              <a:ext cx="576" cy="192"/>
              <a:chOff x="1680" y="1296"/>
              <a:chExt cx="864" cy="192"/>
            </a:xfrm>
          </p:grpSpPr>
          <p:grpSp>
            <p:nvGrpSpPr>
              <p:cNvPr id="178" name="Group 24">
                <a:extLst>
                  <a:ext uri="{FF2B5EF4-FFF2-40B4-BE49-F238E27FC236}">
                    <a16:creationId xmlns:a16="http://schemas.microsoft.com/office/drawing/2014/main" id="{A94C8DBA-E645-2D09-8E55-2E8AE6028860}"/>
                  </a:ext>
                </a:extLst>
              </p:cNvPr>
              <p:cNvGrpSpPr>
                <a:grpSpLocks/>
              </p:cNvGrpSpPr>
              <p:nvPr/>
            </p:nvGrpSpPr>
            <p:grpSpPr bwMode="auto">
              <a:xfrm>
                <a:off x="1680" y="1296"/>
                <a:ext cx="192" cy="192"/>
                <a:chOff x="1680" y="1296"/>
                <a:chExt cx="192" cy="192"/>
              </a:xfrm>
            </p:grpSpPr>
            <p:grpSp>
              <p:nvGrpSpPr>
                <p:cNvPr id="198" name="Group 25">
                  <a:extLst>
                    <a:ext uri="{FF2B5EF4-FFF2-40B4-BE49-F238E27FC236}">
                      <a16:creationId xmlns:a16="http://schemas.microsoft.com/office/drawing/2014/main" id="{0F788817-8A6B-2CB2-CD86-466B43863416}"/>
                    </a:ext>
                  </a:extLst>
                </p:cNvPr>
                <p:cNvGrpSpPr>
                  <a:grpSpLocks/>
                </p:cNvGrpSpPr>
                <p:nvPr/>
              </p:nvGrpSpPr>
              <p:grpSpPr bwMode="auto">
                <a:xfrm>
                  <a:off x="1680" y="1296"/>
                  <a:ext cx="192" cy="192"/>
                  <a:chOff x="1680" y="1296"/>
                  <a:chExt cx="192" cy="192"/>
                </a:xfrm>
              </p:grpSpPr>
              <p:sp>
                <p:nvSpPr>
                  <p:cNvPr id="200" name="Line 26">
                    <a:extLst>
                      <a:ext uri="{FF2B5EF4-FFF2-40B4-BE49-F238E27FC236}">
                        <a16:creationId xmlns:a16="http://schemas.microsoft.com/office/drawing/2014/main" id="{C8E86B3D-581E-8DF9-69FC-1512D4F2FBDC}"/>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Line 27">
                    <a:extLst>
                      <a:ext uri="{FF2B5EF4-FFF2-40B4-BE49-F238E27FC236}">
                        <a16:creationId xmlns:a16="http://schemas.microsoft.com/office/drawing/2014/main" id="{4D5276E1-A99E-307E-BFBC-C6B0C803A46B}"/>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Line 28">
                    <a:extLst>
                      <a:ext uri="{FF2B5EF4-FFF2-40B4-BE49-F238E27FC236}">
                        <a16:creationId xmlns:a16="http://schemas.microsoft.com/office/drawing/2014/main" id="{B64BDE40-DB3F-BC81-238B-B7AA956E6E6D}"/>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9" name="Line 29">
                  <a:extLst>
                    <a:ext uri="{FF2B5EF4-FFF2-40B4-BE49-F238E27FC236}">
                      <a16:creationId xmlns:a16="http://schemas.microsoft.com/office/drawing/2014/main" id="{AA626E68-A57E-3B93-4AC3-49473F2E713B}"/>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9" name="Group 30">
                <a:extLst>
                  <a:ext uri="{FF2B5EF4-FFF2-40B4-BE49-F238E27FC236}">
                    <a16:creationId xmlns:a16="http://schemas.microsoft.com/office/drawing/2014/main" id="{674B1966-D87B-6EC4-A30A-9DA8A5F873B5}"/>
                  </a:ext>
                </a:extLst>
              </p:cNvPr>
              <p:cNvGrpSpPr>
                <a:grpSpLocks/>
              </p:cNvGrpSpPr>
              <p:nvPr/>
            </p:nvGrpSpPr>
            <p:grpSpPr bwMode="auto">
              <a:xfrm>
                <a:off x="1872" y="1296"/>
                <a:ext cx="192" cy="192"/>
                <a:chOff x="1680" y="1296"/>
                <a:chExt cx="192" cy="192"/>
              </a:xfrm>
            </p:grpSpPr>
            <p:grpSp>
              <p:nvGrpSpPr>
                <p:cNvPr id="193" name="Group 31">
                  <a:extLst>
                    <a:ext uri="{FF2B5EF4-FFF2-40B4-BE49-F238E27FC236}">
                      <a16:creationId xmlns:a16="http://schemas.microsoft.com/office/drawing/2014/main" id="{C2B48DE7-4808-09D4-294D-F70A60F436FB}"/>
                    </a:ext>
                  </a:extLst>
                </p:cNvPr>
                <p:cNvGrpSpPr>
                  <a:grpSpLocks/>
                </p:cNvGrpSpPr>
                <p:nvPr/>
              </p:nvGrpSpPr>
              <p:grpSpPr bwMode="auto">
                <a:xfrm>
                  <a:off x="1680" y="1296"/>
                  <a:ext cx="192" cy="192"/>
                  <a:chOff x="1680" y="1296"/>
                  <a:chExt cx="192" cy="192"/>
                </a:xfrm>
              </p:grpSpPr>
              <p:sp>
                <p:nvSpPr>
                  <p:cNvPr id="195" name="Line 32">
                    <a:extLst>
                      <a:ext uri="{FF2B5EF4-FFF2-40B4-BE49-F238E27FC236}">
                        <a16:creationId xmlns:a16="http://schemas.microsoft.com/office/drawing/2014/main" id="{8E6037A7-1CC7-B2F6-A760-5696D1D36B25}"/>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6" name="Line 33">
                    <a:extLst>
                      <a:ext uri="{FF2B5EF4-FFF2-40B4-BE49-F238E27FC236}">
                        <a16:creationId xmlns:a16="http://schemas.microsoft.com/office/drawing/2014/main" id="{2C749609-918B-E8BE-55BE-78ECA53BDE09}"/>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34">
                    <a:extLst>
                      <a:ext uri="{FF2B5EF4-FFF2-40B4-BE49-F238E27FC236}">
                        <a16:creationId xmlns:a16="http://schemas.microsoft.com/office/drawing/2014/main" id="{D22DE2BF-C8E6-3485-8C09-085C49276C80}"/>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4" name="Line 35">
                  <a:extLst>
                    <a:ext uri="{FF2B5EF4-FFF2-40B4-BE49-F238E27FC236}">
                      <a16:creationId xmlns:a16="http://schemas.microsoft.com/office/drawing/2014/main" id="{27B14A7C-0B1C-812D-3B21-EB101C27242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0" name="Group 36">
                <a:extLst>
                  <a:ext uri="{FF2B5EF4-FFF2-40B4-BE49-F238E27FC236}">
                    <a16:creationId xmlns:a16="http://schemas.microsoft.com/office/drawing/2014/main" id="{4EC1D248-11B0-A6A7-F26F-7ACAFF1B71B9}"/>
                  </a:ext>
                </a:extLst>
              </p:cNvPr>
              <p:cNvGrpSpPr>
                <a:grpSpLocks/>
              </p:cNvGrpSpPr>
              <p:nvPr/>
            </p:nvGrpSpPr>
            <p:grpSpPr bwMode="auto">
              <a:xfrm>
                <a:off x="2064" y="1296"/>
                <a:ext cx="192" cy="192"/>
                <a:chOff x="1680" y="1296"/>
                <a:chExt cx="192" cy="192"/>
              </a:xfrm>
            </p:grpSpPr>
            <p:grpSp>
              <p:nvGrpSpPr>
                <p:cNvPr id="188" name="Group 37">
                  <a:extLst>
                    <a:ext uri="{FF2B5EF4-FFF2-40B4-BE49-F238E27FC236}">
                      <a16:creationId xmlns:a16="http://schemas.microsoft.com/office/drawing/2014/main" id="{1627D1A9-8C51-6C21-5DB5-0D9669B9153A}"/>
                    </a:ext>
                  </a:extLst>
                </p:cNvPr>
                <p:cNvGrpSpPr>
                  <a:grpSpLocks/>
                </p:cNvGrpSpPr>
                <p:nvPr/>
              </p:nvGrpSpPr>
              <p:grpSpPr bwMode="auto">
                <a:xfrm>
                  <a:off x="1680" y="1296"/>
                  <a:ext cx="192" cy="192"/>
                  <a:chOff x="1680" y="1296"/>
                  <a:chExt cx="192" cy="192"/>
                </a:xfrm>
              </p:grpSpPr>
              <p:sp>
                <p:nvSpPr>
                  <p:cNvPr id="190" name="Line 38">
                    <a:extLst>
                      <a:ext uri="{FF2B5EF4-FFF2-40B4-BE49-F238E27FC236}">
                        <a16:creationId xmlns:a16="http://schemas.microsoft.com/office/drawing/2014/main" id="{75C32B66-3F66-F811-D3BF-0BE7FA4B6DFF}"/>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1" name="Line 39">
                    <a:extLst>
                      <a:ext uri="{FF2B5EF4-FFF2-40B4-BE49-F238E27FC236}">
                        <a16:creationId xmlns:a16="http://schemas.microsoft.com/office/drawing/2014/main" id="{D93DF726-E486-D95C-EB5D-A9380CD465EA}"/>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40">
                    <a:extLst>
                      <a:ext uri="{FF2B5EF4-FFF2-40B4-BE49-F238E27FC236}">
                        <a16:creationId xmlns:a16="http://schemas.microsoft.com/office/drawing/2014/main" id="{DFBF1D04-257A-AA77-80A9-B5B5DFFB1A5E}"/>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9" name="Line 41">
                  <a:extLst>
                    <a:ext uri="{FF2B5EF4-FFF2-40B4-BE49-F238E27FC236}">
                      <a16:creationId xmlns:a16="http://schemas.microsoft.com/office/drawing/2014/main" id="{71BE5B39-2731-50E0-42A2-F20B0C66F506}"/>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1" name="Group 42">
                <a:extLst>
                  <a:ext uri="{FF2B5EF4-FFF2-40B4-BE49-F238E27FC236}">
                    <a16:creationId xmlns:a16="http://schemas.microsoft.com/office/drawing/2014/main" id="{71843117-9302-DCD9-545F-B3C38EA9E357}"/>
                  </a:ext>
                </a:extLst>
              </p:cNvPr>
              <p:cNvGrpSpPr>
                <a:grpSpLocks/>
              </p:cNvGrpSpPr>
              <p:nvPr/>
            </p:nvGrpSpPr>
            <p:grpSpPr bwMode="auto">
              <a:xfrm>
                <a:off x="2256" y="1296"/>
                <a:ext cx="192" cy="192"/>
                <a:chOff x="1680" y="1296"/>
                <a:chExt cx="192" cy="192"/>
              </a:xfrm>
            </p:grpSpPr>
            <p:grpSp>
              <p:nvGrpSpPr>
                <p:cNvPr id="183" name="Group 43">
                  <a:extLst>
                    <a:ext uri="{FF2B5EF4-FFF2-40B4-BE49-F238E27FC236}">
                      <a16:creationId xmlns:a16="http://schemas.microsoft.com/office/drawing/2014/main" id="{1AC47EFB-3250-CE7E-A9C3-C56A1C7932C5}"/>
                    </a:ext>
                  </a:extLst>
                </p:cNvPr>
                <p:cNvGrpSpPr>
                  <a:grpSpLocks/>
                </p:cNvGrpSpPr>
                <p:nvPr/>
              </p:nvGrpSpPr>
              <p:grpSpPr bwMode="auto">
                <a:xfrm>
                  <a:off x="1680" y="1296"/>
                  <a:ext cx="192" cy="192"/>
                  <a:chOff x="1680" y="1296"/>
                  <a:chExt cx="192" cy="192"/>
                </a:xfrm>
              </p:grpSpPr>
              <p:sp>
                <p:nvSpPr>
                  <p:cNvPr id="185" name="Line 44">
                    <a:extLst>
                      <a:ext uri="{FF2B5EF4-FFF2-40B4-BE49-F238E27FC236}">
                        <a16:creationId xmlns:a16="http://schemas.microsoft.com/office/drawing/2014/main" id="{91C8B6B3-E7DF-C869-9E48-D190DED8A93B}"/>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6" name="Line 45">
                    <a:extLst>
                      <a:ext uri="{FF2B5EF4-FFF2-40B4-BE49-F238E27FC236}">
                        <a16:creationId xmlns:a16="http://schemas.microsoft.com/office/drawing/2014/main" id="{A6E995DF-E347-FAAA-1362-C6ABD2CD02F7}"/>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6">
                    <a:extLst>
                      <a:ext uri="{FF2B5EF4-FFF2-40B4-BE49-F238E27FC236}">
                        <a16:creationId xmlns:a16="http://schemas.microsoft.com/office/drawing/2014/main" id="{1BC6F60F-2F8E-6F34-63DB-1F047BB4D5AA}"/>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4" name="Line 47">
                  <a:extLst>
                    <a:ext uri="{FF2B5EF4-FFF2-40B4-BE49-F238E27FC236}">
                      <a16:creationId xmlns:a16="http://schemas.microsoft.com/office/drawing/2014/main" id="{3757B3D6-F127-9AA2-BA06-D8FA39FFA8B9}"/>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2" name="Line 48">
                <a:extLst>
                  <a:ext uri="{FF2B5EF4-FFF2-40B4-BE49-F238E27FC236}">
                    <a16:creationId xmlns:a16="http://schemas.microsoft.com/office/drawing/2014/main" id="{EFD13A73-55B9-10D2-4AB4-5DD2EFF4B1E6}"/>
                  </a:ext>
                </a:extLst>
              </p:cNvPr>
              <p:cNvSpPr>
                <a:spLocks noChangeShapeType="1"/>
              </p:cNvSpPr>
              <p:nvPr/>
            </p:nvSpPr>
            <p:spPr bwMode="auto">
              <a:xfrm>
                <a:off x="2448"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4" name="Group 49">
              <a:extLst>
                <a:ext uri="{FF2B5EF4-FFF2-40B4-BE49-F238E27FC236}">
                  <a16:creationId xmlns:a16="http://schemas.microsoft.com/office/drawing/2014/main" id="{FDFC537E-F394-A7CA-4FDA-AB8843BC920D}"/>
                </a:ext>
              </a:extLst>
            </p:cNvPr>
            <p:cNvGrpSpPr>
              <a:grpSpLocks/>
            </p:cNvGrpSpPr>
            <p:nvPr/>
          </p:nvGrpSpPr>
          <p:grpSpPr bwMode="auto">
            <a:xfrm>
              <a:off x="696" y="2025"/>
              <a:ext cx="768" cy="685"/>
              <a:chOff x="239" y="2003"/>
              <a:chExt cx="1297" cy="1079"/>
            </a:xfrm>
          </p:grpSpPr>
          <p:sp>
            <p:nvSpPr>
              <p:cNvPr id="175" name="Freeform 50">
                <a:extLst>
                  <a:ext uri="{FF2B5EF4-FFF2-40B4-BE49-F238E27FC236}">
                    <a16:creationId xmlns:a16="http://schemas.microsoft.com/office/drawing/2014/main" id="{DD96D46C-9FD6-E9C6-FE8F-01131112A29F}"/>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Freeform 51">
                <a:extLst>
                  <a:ext uri="{FF2B5EF4-FFF2-40B4-BE49-F238E27FC236}">
                    <a16:creationId xmlns:a16="http://schemas.microsoft.com/office/drawing/2014/main" id="{0DFD98C8-E78A-B84E-42CA-C85952E1CC50}"/>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52">
                <a:extLst>
                  <a:ext uri="{FF2B5EF4-FFF2-40B4-BE49-F238E27FC236}">
                    <a16:creationId xmlns:a16="http://schemas.microsoft.com/office/drawing/2014/main" id="{4E02AF75-E3D7-8B84-580D-C13B66A4DCB2}"/>
                  </a:ext>
                </a:extLst>
              </p:cNvPr>
              <p:cNvSpPr>
                <a:spLocks noChangeShapeType="1"/>
              </p:cNvSpPr>
              <p:nvPr/>
            </p:nvSpPr>
            <p:spPr bwMode="auto">
              <a:xfrm>
                <a:off x="240" y="2544"/>
                <a:ext cx="12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5" name="Group 53">
              <a:extLst>
                <a:ext uri="{FF2B5EF4-FFF2-40B4-BE49-F238E27FC236}">
                  <a16:creationId xmlns:a16="http://schemas.microsoft.com/office/drawing/2014/main" id="{A7BA0543-40EB-A627-6980-13852BF3E2DE}"/>
                </a:ext>
              </a:extLst>
            </p:cNvPr>
            <p:cNvGrpSpPr>
              <a:grpSpLocks/>
            </p:cNvGrpSpPr>
            <p:nvPr/>
          </p:nvGrpSpPr>
          <p:grpSpPr bwMode="auto">
            <a:xfrm>
              <a:off x="2856" y="2457"/>
              <a:ext cx="734" cy="520"/>
              <a:chOff x="4224" y="1133"/>
              <a:chExt cx="734" cy="520"/>
            </a:xfrm>
          </p:grpSpPr>
          <p:grpSp>
            <p:nvGrpSpPr>
              <p:cNvPr id="143" name="Group 54">
                <a:extLst>
                  <a:ext uri="{FF2B5EF4-FFF2-40B4-BE49-F238E27FC236}">
                    <a16:creationId xmlns:a16="http://schemas.microsoft.com/office/drawing/2014/main" id="{19C8AE39-42AC-3925-1C49-E9E8400AC808}"/>
                  </a:ext>
                </a:extLst>
              </p:cNvPr>
              <p:cNvGrpSpPr>
                <a:grpSpLocks/>
              </p:cNvGrpSpPr>
              <p:nvPr/>
            </p:nvGrpSpPr>
            <p:grpSpPr bwMode="auto">
              <a:xfrm>
                <a:off x="4224" y="1133"/>
                <a:ext cx="368" cy="261"/>
                <a:chOff x="4224" y="1133"/>
                <a:chExt cx="368" cy="261"/>
              </a:xfrm>
            </p:grpSpPr>
            <p:sp>
              <p:nvSpPr>
                <p:cNvPr id="160" name="Line 55">
                  <a:extLst>
                    <a:ext uri="{FF2B5EF4-FFF2-40B4-BE49-F238E27FC236}">
                      <a16:creationId xmlns:a16="http://schemas.microsoft.com/office/drawing/2014/main" id="{2A4D9368-5316-7D42-7B19-95E3DA4F2183}"/>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61" name="Group 56">
                  <a:extLst>
                    <a:ext uri="{FF2B5EF4-FFF2-40B4-BE49-F238E27FC236}">
                      <a16:creationId xmlns:a16="http://schemas.microsoft.com/office/drawing/2014/main" id="{3D44B53F-0A19-853B-05AE-54A79437EB55}"/>
                    </a:ext>
                  </a:extLst>
                </p:cNvPr>
                <p:cNvGrpSpPr>
                  <a:grpSpLocks/>
                </p:cNvGrpSpPr>
                <p:nvPr/>
              </p:nvGrpSpPr>
              <p:grpSpPr bwMode="auto">
                <a:xfrm>
                  <a:off x="4224" y="1133"/>
                  <a:ext cx="128" cy="261"/>
                  <a:chOff x="4224" y="1133"/>
                  <a:chExt cx="128" cy="261"/>
                </a:xfrm>
              </p:grpSpPr>
              <p:sp>
                <p:nvSpPr>
                  <p:cNvPr id="169" name="Line 57">
                    <a:extLst>
                      <a:ext uri="{FF2B5EF4-FFF2-40B4-BE49-F238E27FC236}">
                        <a16:creationId xmlns:a16="http://schemas.microsoft.com/office/drawing/2014/main" id="{11BD5355-95EE-E9D7-D6F6-C5577BB83A2A}"/>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58">
                    <a:extLst>
                      <a:ext uri="{FF2B5EF4-FFF2-40B4-BE49-F238E27FC236}">
                        <a16:creationId xmlns:a16="http://schemas.microsoft.com/office/drawing/2014/main" id="{17D8AB8A-4FBE-9850-FFE4-57048E7350FD}"/>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59">
                    <a:extLst>
                      <a:ext uri="{FF2B5EF4-FFF2-40B4-BE49-F238E27FC236}">
                        <a16:creationId xmlns:a16="http://schemas.microsoft.com/office/drawing/2014/main" id="{203910BE-4946-C40A-07F5-A0B90E5EB063}"/>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60">
                    <a:extLst>
                      <a:ext uri="{FF2B5EF4-FFF2-40B4-BE49-F238E27FC236}">
                        <a16:creationId xmlns:a16="http://schemas.microsoft.com/office/drawing/2014/main" id="{C8640E28-287B-B02F-45A5-305DAC9E8F4F}"/>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61">
                    <a:extLst>
                      <a:ext uri="{FF2B5EF4-FFF2-40B4-BE49-F238E27FC236}">
                        <a16:creationId xmlns:a16="http://schemas.microsoft.com/office/drawing/2014/main" id="{FA0F48E9-1C7F-B6F4-19A4-295E1C36AFE4}"/>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Line 62">
                    <a:extLst>
                      <a:ext uri="{FF2B5EF4-FFF2-40B4-BE49-F238E27FC236}">
                        <a16:creationId xmlns:a16="http://schemas.microsoft.com/office/drawing/2014/main" id="{8BBD338B-E1D3-9AF4-7560-D38EADCC8C9B}"/>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2" name="Group 63">
                  <a:extLst>
                    <a:ext uri="{FF2B5EF4-FFF2-40B4-BE49-F238E27FC236}">
                      <a16:creationId xmlns:a16="http://schemas.microsoft.com/office/drawing/2014/main" id="{D5C243E4-66AC-EDF8-8D78-AADDB07197EC}"/>
                    </a:ext>
                  </a:extLst>
                </p:cNvPr>
                <p:cNvGrpSpPr>
                  <a:grpSpLocks/>
                </p:cNvGrpSpPr>
                <p:nvPr/>
              </p:nvGrpSpPr>
              <p:grpSpPr bwMode="auto">
                <a:xfrm flipH="1">
                  <a:off x="4464" y="1133"/>
                  <a:ext cx="128" cy="261"/>
                  <a:chOff x="4224" y="1133"/>
                  <a:chExt cx="128" cy="261"/>
                </a:xfrm>
              </p:grpSpPr>
              <p:sp>
                <p:nvSpPr>
                  <p:cNvPr id="163" name="Line 64">
                    <a:extLst>
                      <a:ext uri="{FF2B5EF4-FFF2-40B4-BE49-F238E27FC236}">
                        <a16:creationId xmlns:a16="http://schemas.microsoft.com/office/drawing/2014/main" id="{E1465644-B3E9-E080-A6AB-072ACA083957}"/>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65">
                    <a:extLst>
                      <a:ext uri="{FF2B5EF4-FFF2-40B4-BE49-F238E27FC236}">
                        <a16:creationId xmlns:a16="http://schemas.microsoft.com/office/drawing/2014/main" id="{F868E7C6-437A-6F00-23C8-E5F8B1333A2E}"/>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66">
                    <a:extLst>
                      <a:ext uri="{FF2B5EF4-FFF2-40B4-BE49-F238E27FC236}">
                        <a16:creationId xmlns:a16="http://schemas.microsoft.com/office/drawing/2014/main" id="{F2D711B2-50F2-1AAB-5C26-26AF1BBC9C6C}"/>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67">
                    <a:extLst>
                      <a:ext uri="{FF2B5EF4-FFF2-40B4-BE49-F238E27FC236}">
                        <a16:creationId xmlns:a16="http://schemas.microsoft.com/office/drawing/2014/main" id="{798D7C1E-0509-43DB-DB79-4DA45051B6C0}"/>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68">
                    <a:extLst>
                      <a:ext uri="{FF2B5EF4-FFF2-40B4-BE49-F238E27FC236}">
                        <a16:creationId xmlns:a16="http://schemas.microsoft.com/office/drawing/2014/main" id="{1A95781B-D25D-61AF-BC8D-B54C7D931B0D}"/>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69">
                    <a:extLst>
                      <a:ext uri="{FF2B5EF4-FFF2-40B4-BE49-F238E27FC236}">
                        <a16:creationId xmlns:a16="http://schemas.microsoft.com/office/drawing/2014/main" id="{6716FAE0-4149-A154-87F1-A1981CCB8824}"/>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4" name="Group 70">
                <a:extLst>
                  <a:ext uri="{FF2B5EF4-FFF2-40B4-BE49-F238E27FC236}">
                    <a16:creationId xmlns:a16="http://schemas.microsoft.com/office/drawing/2014/main" id="{27C7C610-1865-0A93-C860-C36AC76D13BA}"/>
                  </a:ext>
                </a:extLst>
              </p:cNvPr>
              <p:cNvGrpSpPr>
                <a:grpSpLocks/>
              </p:cNvGrpSpPr>
              <p:nvPr/>
            </p:nvGrpSpPr>
            <p:grpSpPr bwMode="auto">
              <a:xfrm flipV="1">
                <a:off x="4590" y="1392"/>
                <a:ext cx="368" cy="261"/>
                <a:chOff x="4224" y="1133"/>
                <a:chExt cx="368" cy="261"/>
              </a:xfrm>
            </p:grpSpPr>
            <p:sp>
              <p:nvSpPr>
                <p:cNvPr id="145" name="Line 71">
                  <a:extLst>
                    <a:ext uri="{FF2B5EF4-FFF2-40B4-BE49-F238E27FC236}">
                      <a16:creationId xmlns:a16="http://schemas.microsoft.com/office/drawing/2014/main" id="{1F1EC169-6D1F-1E03-9174-576D48025FBC}"/>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6" name="Group 72">
                  <a:extLst>
                    <a:ext uri="{FF2B5EF4-FFF2-40B4-BE49-F238E27FC236}">
                      <a16:creationId xmlns:a16="http://schemas.microsoft.com/office/drawing/2014/main" id="{7865EB2A-276A-E34E-1C75-59C15A96B89C}"/>
                    </a:ext>
                  </a:extLst>
                </p:cNvPr>
                <p:cNvGrpSpPr>
                  <a:grpSpLocks/>
                </p:cNvGrpSpPr>
                <p:nvPr/>
              </p:nvGrpSpPr>
              <p:grpSpPr bwMode="auto">
                <a:xfrm>
                  <a:off x="4224" y="1133"/>
                  <a:ext cx="128" cy="261"/>
                  <a:chOff x="4224" y="1133"/>
                  <a:chExt cx="128" cy="261"/>
                </a:xfrm>
              </p:grpSpPr>
              <p:sp>
                <p:nvSpPr>
                  <p:cNvPr id="154" name="Line 73">
                    <a:extLst>
                      <a:ext uri="{FF2B5EF4-FFF2-40B4-BE49-F238E27FC236}">
                        <a16:creationId xmlns:a16="http://schemas.microsoft.com/office/drawing/2014/main" id="{0E28D256-6E0E-DF4B-2B40-DE77C4569695}"/>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74">
                    <a:extLst>
                      <a:ext uri="{FF2B5EF4-FFF2-40B4-BE49-F238E27FC236}">
                        <a16:creationId xmlns:a16="http://schemas.microsoft.com/office/drawing/2014/main" id="{A84063C8-2C57-DC43-5D36-EFEFA632F21F}"/>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75">
                    <a:extLst>
                      <a:ext uri="{FF2B5EF4-FFF2-40B4-BE49-F238E27FC236}">
                        <a16:creationId xmlns:a16="http://schemas.microsoft.com/office/drawing/2014/main" id="{CF2CE0CA-CFBC-C80D-F8BA-58C5087908CD}"/>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76">
                    <a:extLst>
                      <a:ext uri="{FF2B5EF4-FFF2-40B4-BE49-F238E27FC236}">
                        <a16:creationId xmlns:a16="http://schemas.microsoft.com/office/drawing/2014/main" id="{87FFD88A-2D5B-5BC0-EF76-F4BD7E627A36}"/>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7">
                    <a:extLst>
                      <a:ext uri="{FF2B5EF4-FFF2-40B4-BE49-F238E27FC236}">
                        <a16:creationId xmlns:a16="http://schemas.microsoft.com/office/drawing/2014/main" id="{0AAFBD5B-F8D6-605D-F599-497C5778B83A}"/>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78">
                    <a:extLst>
                      <a:ext uri="{FF2B5EF4-FFF2-40B4-BE49-F238E27FC236}">
                        <a16:creationId xmlns:a16="http://schemas.microsoft.com/office/drawing/2014/main" id="{BFF52787-268B-30CA-DD50-BC9DBF00DC7F}"/>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7" name="Group 79">
                  <a:extLst>
                    <a:ext uri="{FF2B5EF4-FFF2-40B4-BE49-F238E27FC236}">
                      <a16:creationId xmlns:a16="http://schemas.microsoft.com/office/drawing/2014/main" id="{3794F38B-64DC-4871-F76F-B3BE33FE3A66}"/>
                    </a:ext>
                  </a:extLst>
                </p:cNvPr>
                <p:cNvGrpSpPr>
                  <a:grpSpLocks/>
                </p:cNvGrpSpPr>
                <p:nvPr/>
              </p:nvGrpSpPr>
              <p:grpSpPr bwMode="auto">
                <a:xfrm flipH="1">
                  <a:off x="4464" y="1133"/>
                  <a:ext cx="128" cy="261"/>
                  <a:chOff x="4224" y="1133"/>
                  <a:chExt cx="128" cy="261"/>
                </a:xfrm>
              </p:grpSpPr>
              <p:sp>
                <p:nvSpPr>
                  <p:cNvPr id="148" name="Line 80">
                    <a:extLst>
                      <a:ext uri="{FF2B5EF4-FFF2-40B4-BE49-F238E27FC236}">
                        <a16:creationId xmlns:a16="http://schemas.microsoft.com/office/drawing/2014/main" id="{B86160F8-D39F-BAB1-04D2-25AE8845753B}"/>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81">
                    <a:extLst>
                      <a:ext uri="{FF2B5EF4-FFF2-40B4-BE49-F238E27FC236}">
                        <a16:creationId xmlns:a16="http://schemas.microsoft.com/office/drawing/2014/main" id="{74B4BC12-7841-B378-FBA9-04C86B37C887}"/>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82">
                    <a:extLst>
                      <a:ext uri="{FF2B5EF4-FFF2-40B4-BE49-F238E27FC236}">
                        <a16:creationId xmlns:a16="http://schemas.microsoft.com/office/drawing/2014/main" id="{86FB6A21-9FAB-E8A0-A5C6-DC0ADC287A60}"/>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83">
                    <a:extLst>
                      <a:ext uri="{FF2B5EF4-FFF2-40B4-BE49-F238E27FC236}">
                        <a16:creationId xmlns:a16="http://schemas.microsoft.com/office/drawing/2014/main" id="{091015C5-3877-82BE-5D3B-856A4C3F1708}"/>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Line 84">
                    <a:extLst>
                      <a:ext uri="{FF2B5EF4-FFF2-40B4-BE49-F238E27FC236}">
                        <a16:creationId xmlns:a16="http://schemas.microsoft.com/office/drawing/2014/main" id="{AA75B709-EF3B-410D-02F4-5E921ED195EE}"/>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85">
                    <a:extLst>
                      <a:ext uri="{FF2B5EF4-FFF2-40B4-BE49-F238E27FC236}">
                        <a16:creationId xmlns:a16="http://schemas.microsoft.com/office/drawing/2014/main" id="{D1BDCBB7-9CA0-16B0-838F-E97DF32A0E46}"/>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grpSp>
          <p:nvGrpSpPr>
            <p:cNvPr id="126" name="Group 86">
              <a:extLst>
                <a:ext uri="{FF2B5EF4-FFF2-40B4-BE49-F238E27FC236}">
                  <a16:creationId xmlns:a16="http://schemas.microsoft.com/office/drawing/2014/main" id="{4FF273E2-F22D-7714-2804-A8A490CA045E}"/>
                </a:ext>
              </a:extLst>
            </p:cNvPr>
            <p:cNvGrpSpPr>
              <a:grpSpLocks/>
            </p:cNvGrpSpPr>
            <p:nvPr/>
          </p:nvGrpSpPr>
          <p:grpSpPr bwMode="auto">
            <a:xfrm>
              <a:off x="4344" y="1833"/>
              <a:ext cx="480" cy="68"/>
              <a:chOff x="4224" y="2784"/>
              <a:chExt cx="480" cy="68"/>
            </a:xfrm>
          </p:grpSpPr>
          <p:sp>
            <p:nvSpPr>
              <p:cNvPr id="141" name="Line 87">
                <a:extLst>
                  <a:ext uri="{FF2B5EF4-FFF2-40B4-BE49-F238E27FC236}">
                    <a16:creationId xmlns:a16="http://schemas.microsoft.com/office/drawing/2014/main" id="{50E9ED09-7E73-B9C3-D816-6166C97FAA4A}"/>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Oval 88">
                <a:extLst>
                  <a:ext uri="{FF2B5EF4-FFF2-40B4-BE49-F238E27FC236}">
                    <a16:creationId xmlns:a16="http://schemas.microsoft.com/office/drawing/2014/main" id="{27A30F7C-710B-8366-EB51-610DAB4FEF58}"/>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7" name="Group 114">
              <a:extLst>
                <a:ext uri="{FF2B5EF4-FFF2-40B4-BE49-F238E27FC236}">
                  <a16:creationId xmlns:a16="http://schemas.microsoft.com/office/drawing/2014/main" id="{94FF6E41-CD62-805E-BA74-9B8B3B8CDD79}"/>
                </a:ext>
              </a:extLst>
            </p:cNvPr>
            <p:cNvGrpSpPr>
              <a:grpSpLocks/>
            </p:cNvGrpSpPr>
            <p:nvPr/>
          </p:nvGrpSpPr>
          <p:grpSpPr bwMode="auto">
            <a:xfrm>
              <a:off x="4344" y="2145"/>
              <a:ext cx="480" cy="72"/>
              <a:chOff x="4344" y="2145"/>
              <a:chExt cx="480" cy="72"/>
            </a:xfrm>
          </p:grpSpPr>
          <p:sp>
            <p:nvSpPr>
              <p:cNvPr id="139" name="Line 90">
                <a:extLst>
                  <a:ext uri="{FF2B5EF4-FFF2-40B4-BE49-F238E27FC236}">
                    <a16:creationId xmlns:a16="http://schemas.microsoft.com/office/drawing/2014/main" id="{AA15B3A4-14D5-A5CE-7A50-8A78F8C8934C}"/>
                  </a:ext>
                </a:extLst>
              </p:cNvPr>
              <p:cNvSpPr>
                <a:spLocks noChangeShapeType="1"/>
              </p:cNvSpPr>
              <p:nvPr/>
            </p:nvSpPr>
            <p:spPr bwMode="auto">
              <a:xfrm flipH="1">
                <a:off x="4344" y="2189"/>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91">
                <a:extLst>
                  <a:ext uri="{FF2B5EF4-FFF2-40B4-BE49-F238E27FC236}">
                    <a16:creationId xmlns:a16="http://schemas.microsoft.com/office/drawing/2014/main" id="{B614B6CA-F107-6ACF-5531-2B4B4973D131}"/>
                  </a:ext>
                </a:extLst>
              </p:cNvPr>
              <p:cNvSpPr>
                <a:spLocks noChangeArrowheads="1"/>
              </p:cNvSpPr>
              <p:nvPr/>
            </p:nvSpPr>
            <p:spPr bwMode="auto">
              <a:xfrm flipH="1">
                <a:off x="4756" y="2145"/>
                <a:ext cx="68" cy="72"/>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8" name="Group 92">
              <a:extLst>
                <a:ext uri="{FF2B5EF4-FFF2-40B4-BE49-F238E27FC236}">
                  <a16:creationId xmlns:a16="http://schemas.microsoft.com/office/drawing/2014/main" id="{0F43C05E-7F56-5E3D-D81E-29FC6C3249AE}"/>
                </a:ext>
              </a:extLst>
            </p:cNvPr>
            <p:cNvGrpSpPr>
              <a:grpSpLocks/>
            </p:cNvGrpSpPr>
            <p:nvPr/>
          </p:nvGrpSpPr>
          <p:grpSpPr bwMode="auto">
            <a:xfrm>
              <a:off x="4344" y="2265"/>
              <a:ext cx="480" cy="68"/>
              <a:chOff x="4224" y="2784"/>
              <a:chExt cx="480" cy="68"/>
            </a:xfrm>
          </p:grpSpPr>
          <p:sp>
            <p:nvSpPr>
              <p:cNvPr id="137" name="Line 93">
                <a:extLst>
                  <a:ext uri="{FF2B5EF4-FFF2-40B4-BE49-F238E27FC236}">
                    <a16:creationId xmlns:a16="http://schemas.microsoft.com/office/drawing/2014/main" id="{F2EE0E8B-63D9-4E12-CEC9-0A6FEFD3CE56}"/>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94">
                <a:extLst>
                  <a:ext uri="{FF2B5EF4-FFF2-40B4-BE49-F238E27FC236}">
                    <a16:creationId xmlns:a16="http://schemas.microsoft.com/office/drawing/2014/main" id="{740C13FD-A003-2EE9-ABA7-3917983FCE51}"/>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9" name="Rectangle 95">
              <a:extLst>
                <a:ext uri="{FF2B5EF4-FFF2-40B4-BE49-F238E27FC236}">
                  <a16:creationId xmlns:a16="http://schemas.microsoft.com/office/drawing/2014/main" id="{151AA3E9-A153-DF94-91F5-1BB3FB7FEDA4}"/>
                </a:ext>
              </a:extLst>
            </p:cNvPr>
            <p:cNvSpPr>
              <a:spLocks noChangeArrowheads="1"/>
            </p:cNvSpPr>
            <p:nvPr/>
          </p:nvSpPr>
          <p:spPr bwMode="auto">
            <a:xfrm>
              <a:off x="3336" y="1641"/>
              <a:ext cx="1056"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96">
              <a:extLst>
                <a:ext uri="{FF2B5EF4-FFF2-40B4-BE49-F238E27FC236}">
                  <a16:creationId xmlns:a16="http://schemas.microsoft.com/office/drawing/2014/main" id="{D1159108-BB04-AA1C-AA49-21A9F042C105}"/>
                </a:ext>
              </a:extLst>
            </p:cNvPr>
            <p:cNvSpPr txBox="1">
              <a:spLocks noChangeArrowheads="1"/>
            </p:cNvSpPr>
            <p:nvPr/>
          </p:nvSpPr>
          <p:spPr bwMode="auto">
            <a:xfrm>
              <a:off x="3432" y="1766"/>
              <a:ext cx="88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ADC</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的</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量化编码</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电路</a:t>
              </a:r>
            </a:p>
          </p:txBody>
        </p:sp>
        <p:sp>
          <p:nvSpPr>
            <p:cNvPr id="131" name="Rectangle 97">
              <a:extLst>
                <a:ext uri="{FF2B5EF4-FFF2-40B4-BE49-F238E27FC236}">
                  <a16:creationId xmlns:a16="http://schemas.microsoft.com/office/drawing/2014/main" id="{CA4FE20D-9DF9-28A6-242C-E4FA00220B29}"/>
                </a:ext>
              </a:extLst>
            </p:cNvPr>
            <p:cNvSpPr>
              <a:spLocks noChangeArrowheads="1"/>
            </p:cNvSpPr>
            <p:nvPr/>
          </p:nvSpPr>
          <p:spPr bwMode="auto">
            <a:xfrm>
              <a:off x="4872" y="1689"/>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2" name="Rectangle 98">
              <a:extLst>
                <a:ext uri="{FF2B5EF4-FFF2-40B4-BE49-F238E27FC236}">
                  <a16:creationId xmlns:a16="http://schemas.microsoft.com/office/drawing/2014/main" id="{A162BC9B-545C-52AA-5728-61DF2794B6E8}"/>
                </a:ext>
              </a:extLst>
            </p:cNvPr>
            <p:cNvSpPr>
              <a:spLocks noChangeArrowheads="1"/>
            </p:cNvSpPr>
            <p:nvPr/>
          </p:nvSpPr>
          <p:spPr bwMode="auto">
            <a:xfrm>
              <a:off x="4920" y="197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3" name="Rectangle 99">
              <a:extLst>
                <a:ext uri="{FF2B5EF4-FFF2-40B4-BE49-F238E27FC236}">
                  <a16:creationId xmlns:a16="http://schemas.microsoft.com/office/drawing/2014/main" id="{C949304F-46A0-B0EB-4A7E-0D54E621FED0}"/>
                </a:ext>
              </a:extLst>
            </p:cNvPr>
            <p:cNvSpPr>
              <a:spLocks noChangeArrowheads="1"/>
            </p:cNvSpPr>
            <p:nvPr/>
          </p:nvSpPr>
          <p:spPr bwMode="auto">
            <a:xfrm>
              <a:off x="4920" y="216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34" name="Text Box 100">
              <a:extLst>
                <a:ext uri="{FF2B5EF4-FFF2-40B4-BE49-F238E27FC236}">
                  <a16:creationId xmlns:a16="http://schemas.microsoft.com/office/drawing/2014/main" id="{F8804637-202D-9BC6-7F79-9720A50459CB}"/>
                </a:ext>
              </a:extLst>
            </p:cNvPr>
            <p:cNvSpPr txBox="1">
              <a:spLocks noChangeArrowheads="1"/>
            </p:cNvSpPr>
            <p:nvPr/>
          </p:nvSpPr>
          <p:spPr bwMode="auto">
            <a:xfrm>
              <a:off x="4440" y="1881"/>
              <a:ext cx="38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5" name="Text Box 101">
              <a:extLst>
                <a:ext uri="{FF2B5EF4-FFF2-40B4-BE49-F238E27FC236}">
                  <a16:creationId xmlns:a16="http://schemas.microsoft.com/office/drawing/2014/main" id="{7EF73ABA-B400-BF4C-99BE-32679A1CBD65}"/>
                </a:ext>
              </a:extLst>
            </p:cNvPr>
            <p:cNvSpPr txBox="1">
              <a:spLocks noChangeArrowheads="1"/>
            </p:cNvSpPr>
            <p:nvPr/>
          </p:nvSpPr>
          <p:spPr bwMode="auto">
            <a:xfrm>
              <a:off x="2739" y="2025"/>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36" name="Text Box 102">
              <a:extLst>
                <a:ext uri="{FF2B5EF4-FFF2-40B4-BE49-F238E27FC236}">
                  <a16:creationId xmlns:a16="http://schemas.microsoft.com/office/drawing/2014/main" id="{17EAFB6D-01D9-EF35-A72E-90FE7A1E03A0}"/>
                </a:ext>
              </a:extLst>
            </p:cNvPr>
            <p:cNvSpPr txBox="1">
              <a:spLocks noChangeArrowheads="1"/>
            </p:cNvSpPr>
            <p:nvPr/>
          </p:nvSpPr>
          <p:spPr bwMode="auto">
            <a:xfrm>
              <a:off x="1887" y="1958"/>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 pitchFamily="18" charset="0"/>
                  <a:ea typeface="宋体" panose="02010600030101010101" pitchFamily="2" charset="-122"/>
                </a:rPr>
                <a:t>S</a:t>
              </a:r>
            </a:p>
          </p:txBody>
        </p:sp>
      </p:grpSp>
      <p:sp>
        <p:nvSpPr>
          <p:cNvPr id="209" name="Rectangle 103">
            <a:extLst>
              <a:ext uri="{FF2B5EF4-FFF2-40B4-BE49-F238E27FC236}">
                <a16:creationId xmlns:a16="http://schemas.microsoft.com/office/drawing/2014/main" id="{AB7342CC-EBB1-5C6F-36C3-F1E50ECF03A4}"/>
              </a:ext>
            </a:extLst>
          </p:cNvPr>
          <p:cNvSpPr>
            <a:spLocks noChangeArrowheads="1"/>
          </p:cNvSpPr>
          <p:nvPr/>
        </p:nvSpPr>
        <p:spPr bwMode="auto">
          <a:xfrm>
            <a:off x="2017442" y="1965752"/>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模拟量</a:t>
            </a:r>
          </a:p>
        </p:txBody>
      </p:sp>
      <p:sp>
        <p:nvSpPr>
          <p:cNvPr id="210" name="Rectangle 104">
            <a:extLst>
              <a:ext uri="{FF2B5EF4-FFF2-40B4-BE49-F238E27FC236}">
                <a16:creationId xmlns:a16="http://schemas.microsoft.com/office/drawing/2014/main" id="{D604F98C-462F-006B-AD63-13F2DCB7FFB7}"/>
              </a:ext>
            </a:extLst>
          </p:cNvPr>
          <p:cNvSpPr>
            <a:spLocks noChangeArrowheads="1"/>
          </p:cNvSpPr>
          <p:nvPr/>
        </p:nvSpPr>
        <p:spPr bwMode="auto">
          <a:xfrm>
            <a:off x="7656242" y="173715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数字量</a:t>
            </a:r>
          </a:p>
        </p:txBody>
      </p:sp>
      <p:sp>
        <p:nvSpPr>
          <p:cNvPr id="211" name="Text Box 105">
            <a:extLst>
              <a:ext uri="{FF2B5EF4-FFF2-40B4-BE49-F238E27FC236}">
                <a16:creationId xmlns:a16="http://schemas.microsoft.com/office/drawing/2014/main" id="{B3B05022-5204-4E78-8348-83BDC6B4C409}"/>
              </a:ext>
            </a:extLst>
          </p:cNvPr>
          <p:cNvSpPr txBox="1">
            <a:spLocks noChangeArrowheads="1"/>
          </p:cNvSpPr>
          <p:nvPr/>
        </p:nvSpPr>
        <p:spPr bwMode="auto">
          <a:xfrm>
            <a:off x="7046642" y="37183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量化编码</a:t>
            </a:r>
          </a:p>
        </p:txBody>
      </p:sp>
      <p:sp>
        <p:nvSpPr>
          <p:cNvPr id="212" name="Text Box 106">
            <a:extLst>
              <a:ext uri="{FF2B5EF4-FFF2-40B4-BE49-F238E27FC236}">
                <a16:creationId xmlns:a16="http://schemas.microsoft.com/office/drawing/2014/main" id="{8F6B5C48-CDE3-133A-B133-B00FA98F1CC1}"/>
              </a:ext>
            </a:extLst>
          </p:cNvPr>
          <p:cNvSpPr txBox="1">
            <a:spLocks noChangeArrowheads="1"/>
          </p:cNvSpPr>
          <p:nvPr/>
        </p:nvSpPr>
        <p:spPr bwMode="auto">
          <a:xfrm>
            <a:off x="1407842" y="4861352"/>
            <a:ext cx="957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取样：</a:t>
            </a:r>
            <a:r>
              <a:rPr kumimoji="1" lang="zh-CN" altLang="en-US" sz="2800" b="1">
                <a:solidFill>
                  <a:srgbClr val="000000"/>
                </a:solidFill>
                <a:latin typeface="Times New Roman" panose="02020603050405020304" pitchFamily="18" charset="0"/>
                <a:ea typeface="宋体" panose="02010600030101010101" pitchFamily="2" charset="-122"/>
              </a:rPr>
              <a:t>把时间连续变化的信号变换为时间离散的信号。</a:t>
            </a:r>
          </a:p>
        </p:txBody>
      </p:sp>
      <p:sp>
        <p:nvSpPr>
          <p:cNvPr id="213" name="Text Box 107">
            <a:extLst>
              <a:ext uri="{FF2B5EF4-FFF2-40B4-BE49-F238E27FC236}">
                <a16:creationId xmlns:a16="http://schemas.microsoft.com/office/drawing/2014/main" id="{3698F6F9-734E-C740-9AE6-7CD4B89E9A18}"/>
              </a:ext>
            </a:extLst>
          </p:cNvPr>
          <p:cNvSpPr txBox="1">
            <a:spLocks noChangeArrowheads="1"/>
          </p:cNvSpPr>
          <p:nvPr/>
        </p:nvSpPr>
        <p:spPr bwMode="auto">
          <a:xfrm>
            <a:off x="1388792" y="5456664"/>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保持：</a:t>
            </a:r>
            <a:r>
              <a:rPr kumimoji="1" lang="zh-CN" altLang="en-US" sz="2800" b="1">
                <a:solidFill>
                  <a:srgbClr val="000000"/>
                </a:solidFill>
                <a:latin typeface="Times New Roman" panose="02020603050405020304" pitchFamily="18" charset="0"/>
                <a:ea typeface="宋体" panose="02010600030101010101" pitchFamily="2" charset="-122"/>
              </a:rPr>
              <a:t>保持取样信号</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使有充分时间将其变为数字信号。</a:t>
            </a:r>
          </a:p>
        </p:txBody>
      </p:sp>
      <p:sp>
        <p:nvSpPr>
          <p:cNvPr id="214" name="Text Box 108">
            <a:extLst>
              <a:ext uri="{FF2B5EF4-FFF2-40B4-BE49-F238E27FC236}">
                <a16:creationId xmlns:a16="http://schemas.microsoft.com/office/drawing/2014/main" id="{59D67CDA-BC92-5591-4882-99C066DEAC5D}"/>
              </a:ext>
            </a:extLst>
          </p:cNvPr>
          <p:cNvSpPr txBox="1">
            <a:spLocks noChangeArrowheads="1"/>
          </p:cNvSpPr>
          <p:nvPr/>
        </p:nvSpPr>
        <p:spPr bwMode="auto">
          <a:xfrm>
            <a:off x="3712892" y="37374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取样保持</a:t>
            </a:r>
          </a:p>
        </p:txBody>
      </p:sp>
      <p:sp>
        <p:nvSpPr>
          <p:cNvPr id="215" name="Rectangle 109">
            <a:extLst>
              <a:ext uri="{FF2B5EF4-FFF2-40B4-BE49-F238E27FC236}">
                <a16:creationId xmlns:a16="http://schemas.microsoft.com/office/drawing/2014/main" id="{4662A904-B560-4C47-9E3A-97908DBC251C}"/>
              </a:ext>
            </a:extLst>
          </p:cNvPr>
          <p:cNvSpPr>
            <a:spLocks noChangeArrowheads="1"/>
          </p:cNvSpPr>
          <p:nvPr/>
        </p:nvSpPr>
        <p:spPr bwMode="auto">
          <a:xfrm>
            <a:off x="2627042" y="4327952"/>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楷体_GB2312" pitchFamily="49" charset="-122"/>
              </a:rPr>
              <a:t>（</a:t>
            </a:r>
            <a:r>
              <a:rPr kumimoji="1" lang="en-US" altLang="zh-CN" sz="2800" b="1">
                <a:solidFill>
                  <a:srgbClr val="FF0066"/>
                </a:solidFill>
                <a:latin typeface="Times New Roman" panose="02020603050405020304" pitchFamily="18" charset="0"/>
                <a:ea typeface="楷体_GB2312" pitchFamily="49" charset="-122"/>
              </a:rPr>
              <a:t>S</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 — S</a:t>
            </a:r>
            <a:r>
              <a:rPr kumimoji="1" lang="en-US" altLang="zh-CN" sz="2800" b="1">
                <a:solidFill>
                  <a:srgbClr val="0033CC"/>
                </a:solidFill>
                <a:latin typeface="Times New Roman" panose="02020603050405020304" pitchFamily="18" charset="0"/>
                <a:ea typeface="楷体_GB2312" pitchFamily="49" charset="-122"/>
              </a:rPr>
              <a:t>ample</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a:t>
            </a:r>
            <a:r>
              <a:rPr kumimoji="1" lang="en-US" altLang="zh-CN" sz="2800" b="1">
                <a:solidFill>
                  <a:srgbClr val="0033CC"/>
                </a:solidFill>
                <a:latin typeface="Times New Roman" panose="02020603050405020304" pitchFamily="18" charset="0"/>
                <a:ea typeface="楷体_GB2312" pitchFamily="49" charset="-122"/>
              </a:rPr>
              <a:t>old</a:t>
            </a:r>
            <a:r>
              <a:rPr kumimoji="1" lang="zh-CN" altLang="en-US" sz="2800" b="1">
                <a:solidFill>
                  <a:srgbClr val="FF0066"/>
                </a:solidFill>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4183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wipe(left)">
                                      <p:cBhvr>
                                        <p:cTn id="7" dur="3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
                                            <p:txEl>
                                              <p:pRg st="0" end="0"/>
                                            </p:txEl>
                                          </p:spTgt>
                                        </p:tgtEl>
                                        <p:attrNameLst>
                                          <p:attrName>style.visibility</p:attrName>
                                        </p:attrNameLst>
                                      </p:cBhvr>
                                      <p:to>
                                        <p:strVal val="visible"/>
                                      </p:to>
                                    </p:set>
                                    <p:animEffect transition="in" filter="wipe(left)">
                                      <p:cBhvr>
                                        <p:cTn id="17" dur="500"/>
                                        <p:tgtEl>
                                          <p:spTgt spid="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
                                            <p:txEl>
                                              <p:pRg st="0" end="0"/>
                                            </p:txEl>
                                          </p:spTgt>
                                        </p:tgtEl>
                                        <p:attrNameLst>
                                          <p:attrName>style.visibility</p:attrName>
                                        </p:attrNameLst>
                                      </p:cBhvr>
                                      <p:to>
                                        <p:strVal val="visible"/>
                                      </p:to>
                                    </p:set>
                                    <p:animEffect transition="in" filter="wipe(left)">
                                      <p:cBhvr>
                                        <p:cTn id="22" dur="500"/>
                                        <p:tgtEl>
                                          <p:spTgt spid="2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wipe(left)">
                                      <p:cBhvr>
                                        <p:cTn id="27" dur="500"/>
                                        <p:tgtEl>
                                          <p:spTgt spid="2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wipe(left)">
                                      <p:cBhvr>
                                        <p:cTn id="32" dur="500"/>
                                        <p:tgtEl>
                                          <p:spTgt spid="2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slide(fromBottom)">
                                      <p:cBhvr>
                                        <p:cTn id="37" dur="500"/>
                                        <p:tgtEl>
                                          <p:spTgt spid="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5"/>
                                        </p:tgtEl>
                                        <p:attrNameLst>
                                          <p:attrName>style.visibility</p:attrName>
                                        </p:attrNameLst>
                                      </p:cBhvr>
                                      <p:to>
                                        <p:strVal val="visible"/>
                                      </p:to>
                                    </p:set>
                                    <p:animEffect transition="in" filter="wipe(up)">
                                      <p:cBhvr>
                                        <p:cTn id="42" dur="75"/>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slide(fromBottom)">
                                      <p:cBhvr>
                                        <p:cTn id="4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utoUpdateAnimBg="0"/>
      <p:bldP spid="209" grpId="0" build="p" autoUpdateAnimBg="0"/>
      <p:bldP spid="210" grpId="0" build="p" autoUpdateAnimBg="0"/>
      <p:bldP spid="211" grpId="0" autoUpdateAnimBg="0"/>
      <p:bldP spid="212" grpId="0" build="p" autoUpdateAnimBg="0"/>
      <p:bldP spid="213" grpId="0" build="p" autoUpdateAnimBg="0"/>
      <p:bldP spid="214" grpId="0" autoUpdateAnimBg="0"/>
      <p:bldP spid="2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74" name="Text Box 1026">
            <a:extLst>
              <a:ext uri="{FF2B5EF4-FFF2-40B4-BE49-F238E27FC236}">
                <a16:creationId xmlns:a16="http://schemas.microsoft.com/office/drawing/2014/main" id="{CA4E2A43-1622-8AE4-8EA5-77F66EB444F9}"/>
              </a:ext>
            </a:extLst>
          </p:cNvPr>
          <p:cNvSpPr txBox="1">
            <a:spLocks noChangeArrowheads="1"/>
          </p:cNvSpPr>
          <p:nvPr/>
        </p:nvSpPr>
        <p:spPr bwMode="auto">
          <a:xfrm>
            <a:off x="2100262" y="81791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二、取样定理</a:t>
            </a:r>
          </a:p>
        </p:txBody>
      </p:sp>
      <p:sp>
        <p:nvSpPr>
          <p:cNvPr id="75" name="Text Box 1027">
            <a:extLst>
              <a:ext uri="{FF2B5EF4-FFF2-40B4-BE49-F238E27FC236}">
                <a16:creationId xmlns:a16="http://schemas.microsoft.com/office/drawing/2014/main" id="{9432B956-A8A3-7A54-1297-F746183A44F3}"/>
              </a:ext>
            </a:extLst>
          </p:cNvPr>
          <p:cNvSpPr txBox="1">
            <a:spLocks noChangeArrowheads="1"/>
          </p:cNvSpPr>
          <p:nvPr/>
        </p:nvSpPr>
        <p:spPr bwMode="auto">
          <a:xfrm>
            <a:off x="2100262" y="1351311"/>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当满足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i="1" baseline="-25000">
                <a:solidFill>
                  <a:srgbClr val="FF0066"/>
                </a:solidFill>
                <a:latin typeface="Times New Roman" panose="02020603050405020304" pitchFamily="18" charset="0"/>
                <a:ea typeface="宋体" panose="02010600030101010101" pitchFamily="2" charset="-12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imax </a:t>
            </a:r>
            <a:r>
              <a:rPr kumimoji="1" lang="zh-CN" altLang="en-US" sz="2800" b="1">
                <a:solidFill>
                  <a:srgbClr val="FF0066"/>
                </a:solidFill>
                <a:latin typeface="Times New Roman" panose="02020603050405020304" pitchFamily="18" charset="0"/>
                <a:ea typeface="宋体" panose="02010600030101010101" pitchFamily="2" charset="-122"/>
              </a:rPr>
              <a:t>时</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u="sng">
                <a:solidFill>
                  <a:srgbClr val="FF0066"/>
                </a:solidFill>
                <a:latin typeface="Times New Roman" panose="02020603050405020304" pitchFamily="18" charset="0"/>
                <a:ea typeface="宋体" panose="02010600030101010101" pitchFamily="2" charset="-122"/>
              </a:rPr>
              <a:t> </a:t>
            </a:r>
            <a:r>
              <a:rPr kumimoji="1" lang="zh-CN" altLang="en-US" sz="2800" b="1" u="sng">
                <a:solidFill>
                  <a:srgbClr val="FF0066"/>
                </a:solidFill>
                <a:latin typeface="Times New Roman" panose="02020603050405020304" pitchFamily="18" charset="0"/>
                <a:ea typeface="宋体" panose="02010600030101010101" pitchFamily="2" charset="-122"/>
              </a:rPr>
              <a:t>取样信号可恢复原信号。</a:t>
            </a:r>
          </a:p>
        </p:txBody>
      </p:sp>
      <p:sp>
        <p:nvSpPr>
          <p:cNvPr id="76" name="Rectangle 1028">
            <a:extLst>
              <a:ext uri="{FF2B5EF4-FFF2-40B4-BE49-F238E27FC236}">
                <a16:creationId xmlns:a16="http://schemas.microsoft.com/office/drawing/2014/main" id="{8B755D77-E64B-9178-24E7-486789FC980C}"/>
              </a:ext>
            </a:extLst>
          </p:cNvPr>
          <p:cNvSpPr>
            <a:spLocks noChangeArrowheads="1"/>
          </p:cNvSpPr>
          <p:nvPr/>
        </p:nvSpPr>
        <p:spPr bwMode="auto">
          <a:xfrm>
            <a:off x="2252662" y="1884711"/>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i="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取样频率。</a:t>
            </a:r>
          </a:p>
        </p:txBody>
      </p:sp>
      <p:sp>
        <p:nvSpPr>
          <p:cNvPr id="77" name="Rectangle 1029">
            <a:extLst>
              <a:ext uri="{FF2B5EF4-FFF2-40B4-BE49-F238E27FC236}">
                <a16:creationId xmlns:a16="http://schemas.microsoft.com/office/drawing/2014/main" id="{25DF331A-6A01-E874-0933-C9CD5909D434}"/>
              </a:ext>
            </a:extLst>
          </p:cNvPr>
          <p:cNvSpPr>
            <a:spLocks noChangeArrowheads="1"/>
          </p:cNvSpPr>
          <p:nvPr/>
        </p:nvSpPr>
        <p:spPr bwMode="auto">
          <a:xfrm>
            <a:off x="4919662" y="1884711"/>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imax</a:t>
            </a:r>
            <a:r>
              <a:rPr kumimoji="1" lang="en-US" altLang="zh-CN" sz="1400" b="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14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信号的最高频率分量。</a:t>
            </a:r>
          </a:p>
        </p:txBody>
      </p:sp>
      <p:grpSp>
        <p:nvGrpSpPr>
          <p:cNvPr id="78" name="Group 1030">
            <a:extLst>
              <a:ext uri="{FF2B5EF4-FFF2-40B4-BE49-F238E27FC236}">
                <a16:creationId xmlns:a16="http://schemas.microsoft.com/office/drawing/2014/main" id="{8A17A244-AA9C-62B4-888A-A73D0E7D6E4B}"/>
              </a:ext>
            </a:extLst>
          </p:cNvPr>
          <p:cNvGrpSpPr>
            <a:grpSpLocks/>
          </p:cNvGrpSpPr>
          <p:nvPr/>
        </p:nvGrpSpPr>
        <p:grpSpPr bwMode="auto">
          <a:xfrm>
            <a:off x="1947862" y="4627911"/>
            <a:ext cx="3916363" cy="1797050"/>
            <a:chOff x="432" y="2688"/>
            <a:chExt cx="2467" cy="1132"/>
          </a:xfrm>
        </p:grpSpPr>
        <p:sp>
          <p:nvSpPr>
            <p:cNvPr id="79" name="Freeform 1031">
              <a:extLst>
                <a:ext uri="{FF2B5EF4-FFF2-40B4-BE49-F238E27FC236}">
                  <a16:creationId xmlns:a16="http://schemas.microsoft.com/office/drawing/2014/main" id="{BC947E99-DD19-7B64-FFD5-E9A50CEA59C1}"/>
                </a:ext>
              </a:extLst>
            </p:cNvPr>
            <p:cNvSpPr>
              <a:spLocks/>
            </p:cNvSpPr>
            <p:nvPr/>
          </p:nvSpPr>
          <p:spPr bwMode="auto">
            <a:xfrm>
              <a:off x="720" y="2784"/>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28575" cap="flat" cmpd="sng">
              <a:solidFill>
                <a:srgbClr val="FF3300"/>
              </a:solidFill>
              <a:prstDash val="dash"/>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0" name="Group 1032">
              <a:extLst>
                <a:ext uri="{FF2B5EF4-FFF2-40B4-BE49-F238E27FC236}">
                  <a16:creationId xmlns:a16="http://schemas.microsoft.com/office/drawing/2014/main" id="{8AFD62DB-8727-EF7D-381B-0FDA0A5A1164}"/>
                </a:ext>
              </a:extLst>
            </p:cNvPr>
            <p:cNvGrpSpPr>
              <a:grpSpLocks/>
            </p:cNvGrpSpPr>
            <p:nvPr/>
          </p:nvGrpSpPr>
          <p:grpSpPr bwMode="auto">
            <a:xfrm>
              <a:off x="539" y="2688"/>
              <a:ext cx="2360" cy="1132"/>
              <a:chOff x="491" y="1440"/>
              <a:chExt cx="2782" cy="1418"/>
            </a:xfrm>
          </p:grpSpPr>
          <p:sp>
            <p:nvSpPr>
              <p:cNvPr id="119" name="Line 1033">
                <a:extLst>
                  <a:ext uri="{FF2B5EF4-FFF2-40B4-BE49-F238E27FC236}">
                    <a16:creationId xmlns:a16="http://schemas.microsoft.com/office/drawing/2014/main" id="{B51AD914-6E1B-C050-969E-C0646198C22A}"/>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1034">
                <a:extLst>
                  <a:ext uri="{FF2B5EF4-FFF2-40B4-BE49-F238E27FC236}">
                    <a16:creationId xmlns:a16="http://schemas.microsoft.com/office/drawing/2014/main" id="{C65D80EF-DF89-0487-2CBB-37E7C23FB50B}"/>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Text Box 1035">
                <a:extLst>
                  <a:ext uri="{FF2B5EF4-FFF2-40B4-BE49-F238E27FC236}">
                    <a16:creationId xmlns:a16="http://schemas.microsoft.com/office/drawing/2014/main" id="{0DFA54F7-D999-5F14-4278-DC434A3BF9DC}"/>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1036">
                <a:extLst>
                  <a:ext uri="{FF2B5EF4-FFF2-40B4-BE49-F238E27FC236}">
                    <a16:creationId xmlns:a16="http://schemas.microsoft.com/office/drawing/2014/main" id="{2AF74C30-B079-8D54-C302-37F6BA93CDC7}"/>
                  </a:ext>
                </a:extLst>
              </p:cNvPr>
              <p:cNvSpPr txBox="1">
                <a:spLocks noChangeArrowheads="1"/>
              </p:cNvSpPr>
              <p:nvPr/>
            </p:nvSpPr>
            <p:spPr bwMode="auto">
              <a:xfrm>
                <a:off x="491" y="2478"/>
                <a:ext cx="30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81" name="Line 1037">
              <a:extLst>
                <a:ext uri="{FF2B5EF4-FFF2-40B4-BE49-F238E27FC236}">
                  <a16:creationId xmlns:a16="http://schemas.microsoft.com/office/drawing/2014/main" id="{47C8C933-ABFF-36B2-7A1F-7B7DA752E1D7}"/>
                </a:ext>
              </a:extLst>
            </p:cNvPr>
            <p:cNvSpPr>
              <a:spLocks noChangeShapeType="1"/>
            </p:cNvSpPr>
            <p:nvPr/>
          </p:nvSpPr>
          <p:spPr bwMode="auto">
            <a:xfrm>
              <a:off x="912"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038">
              <a:extLst>
                <a:ext uri="{FF2B5EF4-FFF2-40B4-BE49-F238E27FC236}">
                  <a16:creationId xmlns:a16="http://schemas.microsoft.com/office/drawing/2014/main" id="{89504D9C-791F-9A9E-820D-AA1C6647FF06}"/>
                </a:ext>
              </a:extLst>
            </p:cNvPr>
            <p:cNvSpPr>
              <a:spLocks noChangeShapeType="1"/>
            </p:cNvSpPr>
            <p:nvPr/>
          </p:nvSpPr>
          <p:spPr bwMode="auto">
            <a:xfrm flipH="1">
              <a:off x="960"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039">
              <a:extLst>
                <a:ext uri="{FF2B5EF4-FFF2-40B4-BE49-F238E27FC236}">
                  <a16:creationId xmlns:a16="http://schemas.microsoft.com/office/drawing/2014/main" id="{FE6D5E78-5827-EFB5-0F9B-CC63763A0816}"/>
                </a:ext>
              </a:extLst>
            </p:cNvPr>
            <p:cNvSpPr>
              <a:spLocks noChangeShapeType="1"/>
            </p:cNvSpPr>
            <p:nvPr/>
          </p:nvSpPr>
          <p:spPr bwMode="auto">
            <a:xfrm flipH="1">
              <a:off x="105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040">
              <a:extLst>
                <a:ext uri="{FF2B5EF4-FFF2-40B4-BE49-F238E27FC236}">
                  <a16:creationId xmlns:a16="http://schemas.microsoft.com/office/drawing/2014/main" id="{B5E9D2B9-B150-ABD9-8D2D-65942A251BF8}"/>
                </a:ext>
              </a:extLst>
            </p:cNvPr>
            <p:cNvSpPr>
              <a:spLocks noChangeShapeType="1"/>
            </p:cNvSpPr>
            <p:nvPr/>
          </p:nvSpPr>
          <p:spPr bwMode="auto">
            <a:xfrm flipH="1">
              <a:off x="110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041">
              <a:extLst>
                <a:ext uri="{FF2B5EF4-FFF2-40B4-BE49-F238E27FC236}">
                  <a16:creationId xmlns:a16="http://schemas.microsoft.com/office/drawing/2014/main" id="{87440BD2-0D5E-6495-A0FF-F34CBB8736CD}"/>
                </a:ext>
              </a:extLst>
            </p:cNvPr>
            <p:cNvSpPr>
              <a:spLocks noChangeShapeType="1"/>
            </p:cNvSpPr>
            <p:nvPr/>
          </p:nvSpPr>
          <p:spPr bwMode="auto">
            <a:xfrm flipH="1">
              <a:off x="1200"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1042">
              <a:extLst>
                <a:ext uri="{FF2B5EF4-FFF2-40B4-BE49-F238E27FC236}">
                  <a16:creationId xmlns:a16="http://schemas.microsoft.com/office/drawing/2014/main" id="{99A99254-45EE-06DA-17CF-A06B92DC08E1}"/>
                </a:ext>
              </a:extLst>
            </p:cNvPr>
            <p:cNvSpPr>
              <a:spLocks noChangeShapeType="1"/>
            </p:cNvSpPr>
            <p:nvPr/>
          </p:nvSpPr>
          <p:spPr bwMode="auto">
            <a:xfrm flipH="1">
              <a:off x="1248" y="2928"/>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1043">
              <a:extLst>
                <a:ext uri="{FF2B5EF4-FFF2-40B4-BE49-F238E27FC236}">
                  <a16:creationId xmlns:a16="http://schemas.microsoft.com/office/drawing/2014/main" id="{647685F4-4263-A775-09BB-B71A9BD181BC}"/>
                </a:ext>
              </a:extLst>
            </p:cNvPr>
            <p:cNvSpPr>
              <a:spLocks noChangeShapeType="1"/>
            </p:cNvSpPr>
            <p:nvPr/>
          </p:nvSpPr>
          <p:spPr bwMode="auto">
            <a:xfrm flipH="1">
              <a:off x="1344" y="2832"/>
              <a:ext cx="0" cy="72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1044">
              <a:extLst>
                <a:ext uri="{FF2B5EF4-FFF2-40B4-BE49-F238E27FC236}">
                  <a16:creationId xmlns:a16="http://schemas.microsoft.com/office/drawing/2014/main" id="{918BAB47-E8A1-54B1-FA85-4550855186E3}"/>
                </a:ext>
              </a:extLst>
            </p:cNvPr>
            <p:cNvSpPr>
              <a:spLocks noChangeShapeType="1"/>
            </p:cNvSpPr>
            <p:nvPr/>
          </p:nvSpPr>
          <p:spPr bwMode="auto">
            <a:xfrm flipH="1">
              <a:off x="1392" y="2845"/>
              <a:ext cx="0" cy="71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Line 1045">
              <a:extLst>
                <a:ext uri="{FF2B5EF4-FFF2-40B4-BE49-F238E27FC236}">
                  <a16:creationId xmlns:a16="http://schemas.microsoft.com/office/drawing/2014/main" id="{A236D001-DD50-86B7-F0C2-59D70BEDDDEA}"/>
                </a:ext>
              </a:extLst>
            </p:cNvPr>
            <p:cNvSpPr>
              <a:spLocks noChangeShapeType="1"/>
            </p:cNvSpPr>
            <p:nvPr/>
          </p:nvSpPr>
          <p:spPr bwMode="auto">
            <a:xfrm flipH="1">
              <a:off x="1488"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Line 1046">
              <a:extLst>
                <a:ext uri="{FF2B5EF4-FFF2-40B4-BE49-F238E27FC236}">
                  <a16:creationId xmlns:a16="http://schemas.microsoft.com/office/drawing/2014/main" id="{426AA450-CC80-ED40-3D4A-8712AF8FA0FC}"/>
                </a:ext>
              </a:extLst>
            </p:cNvPr>
            <p:cNvSpPr>
              <a:spLocks noChangeShapeType="1"/>
            </p:cNvSpPr>
            <p:nvPr/>
          </p:nvSpPr>
          <p:spPr bwMode="auto">
            <a:xfrm>
              <a:off x="153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Line 1047">
              <a:extLst>
                <a:ext uri="{FF2B5EF4-FFF2-40B4-BE49-F238E27FC236}">
                  <a16:creationId xmlns:a16="http://schemas.microsoft.com/office/drawing/2014/main" id="{8224E229-42AB-2B71-3162-4DE2439C8F83}"/>
                </a:ext>
              </a:extLst>
            </p:cNvPr>
            <p:cNvSpPr>
              <a:spLocks noChangeShapeType="1"/>
            </p:cNvSpPr>
            <p:nvPr/>
          </p:nvSpPr>
          <p:spPr bwMode="auto">
            <a:xfrm>
              <a:off x="1632"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1048">
              <a:extLst>
                <a:ext uri="{FF2B5EF4-FFF2-40B4-BE49-F238E27FC236}">
                  <a16:creationId xmlns:a16="http://schemas.microsoft.com/office/drawing/2014/main" id="{5FCF1E31-C9A6-3745-1C74-02C87DADF586}"/>
                </a:ext>
              </a:extLst>
            </p:cNvPr>
            <p:cNvSpPr>
              <a:spLocks noChangeShapeType="1"/>
            </p:cNvSpPr>
            <p:nvPr/>
          </p:nvSpPr>
          <p:spPr bwMode="auto">
            <a:xfrm flipH="1">
              <a:off x="168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1049">
              <a:extLst>
                <a:ext uri="{FF2B5EF4-FFF2-40B4-BE49-F238E27FC236}">
                  <a16:creationId xmlns:a16="http://schemas.microsoft.com/office/drawing/2014/main" id="{1F0F9223-AFB8-616A-294B-8457F3D09A86}"/>
                </a:ext>
              </a:extLst>
            </p:cNvPr>
            <p:cNvSpPr>
              <a:spLocks noChangeShapeType="1"/>
            </p:cNvSpPr>
            <p:nvPr/>
          </p:nvSpPr>
          <p:spPr bwMode="auto">
            <a:xfrm flipH="1">
              <a:off x="177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1050">
              <a:extLst>
                <a:ext uri="{FF2B5EF4-FFF2-40B4-BE49-F238E27FC236}">
                  <a16:creationId xmlns:a16="http://schemas.microsoft.com/office/drawing/2014/main" id="{28F10DDA-0980-F7A7-6CC2-DBE616D33251}"/>
                </a:ext>
              </a:extLst>
            </p:cNvPr>
            <p:cNvSpPr>
              <a:spLocks noChangeShapeType="1"/>
            </p:cNvSpPr>
            <p:nvPr/>
          </p:nvSpPr>
          <p:spPr bwMode="auto">
            <a:xfrm flipH="1">
              <a:off x="182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Freeform 1051">
              <a:extLst>
                <a:ext uri="{FF2B5EF4-FFF2-40B4-BE49-F238E27FC236}">
                  <a16:creationId xmlns:a16="http://schemas.microsoft.com/office/drawing/2014/main" id="{41C5B026-5951-006E-DD1C-D3C338B9BF54}"/>
                </a:ext>
              </a:extLst>
            </p:cNvPr>
            <p:cNvSpPr>
              <a:spLocks/>
            </p:cNvSpPr>
            <p:nvPr/>
          </p:nvSpPr>
          <p:spPr bwMode="auto">
            <a:xfrm>
              <a:off x="1917" y="3042"/>
              <a:ext cx="4" cy="510"/>
            </a:xfrm>
            <a:custGeom>
              <a:avLst/>
              <a:gdLst>
                <a:gd name="T0" fmla="*/ 0 w 4"/>
                <a:gd name="T1" fmla="*/ 0 h 510"/>
                <a:gd name="T2" fmla="*/ 4 w 4"/>
                <a:gd name="T3" fmla="*/ 510 h 510"/>
              </a:gdLst>
              <a:ahLst/>
              <a:cxnLst>
                <a:cxn ang="0">
                  <a:pos x="T0" y="T1"/>
                </a:cxn>
                <a:cxn ang="0">
                  <a:pos x="T2" y="T3"/>
                </a:cxn>
              </a:cxnLst>
              <a:rect l="0" t="0" r="r" b="b"/>
              <a:pathLst>
                <a:path w="4" h="510">
                  <a:moveTo>
                    <a:pt x="0" y="0"/>
                  </a:moveTo>
                  <a:lnTo>
                    <a:pt x="4" y="51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Line 1052">
              <a:extLst>
                <a:ext uri="{FF2B5EF4-FFF2-40B4-BE49-F238E27FC236}">
                  <a16:creationId xmlns:a16="http://schemas.microsoft.com/office/drawing/2014/main" id="{8DB52473-B5E0-71B4-B5C2-84589CD3586E}"/>
                </a:ext>
              </a:extLst>
            </p:cNvPr>
            <p:cNvSpPr>
              <a:spLocks noChangeShapeType="1"/>
            </p:cNvSpPr>
            <p:nvPr/>
          </p:nvSpPr>
          <p:spPr bwMode="auto">
            <a:xfrm>
              <a:off x="1968"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1053">
              <a:extLst>
                <a:ext uri="{FF2B5EF4-FFF2-40B4-BE49-F238E27FC236}">
                  <a16:creationId xmlns:a16="http://schemas.microsoft.com/office/drawing/2014/main" id="{66F87434-6385-2860-983D-500EB0611C94}"/>
                </a:ext>
              </a:extLst>
            </p:cNvPr>
            <p:cNvSpPr>
              <a:spLocks noChangeShapeType="1"/>
            </p:cNvSpPr>
            <p:nvPr/>
          </p:nvSpPr>
          <p:spPr bwMode="auto">
            <a:xfrm>
              <a:off x="2064"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Freeform 1054">
              <a:extLst>
                <a:ext uri="{FF2B5EF4-FFF2-40B4-BE49-F238E27FC236}">
                  <a16:creationId xmlns:a16="http://schemas.microsoft.com/office/drawing/2014/main" id="{28BCED4C-123D-5802-B6BE-2290A6FCAD2D}"/>
                </a:ext>
              </a:extLst>
            </p:cNvPr>
            <p:cNvSpPr>
              <a:spLocks/>
            </p:cNvSpPr>
            <p:nvPr/>
          </p:nvSpPr>
          <p:spPr bwMode="auto">
            <a:xfrm>
              <a:off x="2208" y="3054"/>
              <a:ext cx="1" cy="498"/>
            </a:xfrm>
            <a:custGeom>
              <a:avLst/>
              <a:gdLst>
                <a:gd name="T0" fmla="*/ 0 w 1"/>
                <a:gd name="T1" fmla="*/ 0 h 498"/>
                <a:gd name="T2" fmla="*/ 1 w 1"/>
                <a:gd name="T3" fmla="*/ 498 h 498"/>
              </a:gdLst>
              <a:ahLst/>
              <a:cxnLst>
                <a:cxn ang="0">
                  <a:pos x="T0" y="T1"/>
                </a:cxn>
                <a:cxn ang="0">
                  <a:pos x="T2" y="T3"/>
                </a:cxn>
              </a:cxnLst>
              <a:rect l="0" t="0" r="r" b="b"/>
              <a:pathLst>
                <a:path w="1" h="498">
                  <a:moveTo>
                    <a:pt x="0" y="0"/>
                  </a:moveTo>
                  <a:lnTo>
                    <a:pt x="1" y="498"/>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55">
              <a:extLst>
                <a:ext uri="{FF2B5EF4-FFF2-40B4-BE49-F238E27FC236}">
                  <a16:creationId xmlns:a16="http://schemas.microsoft.com/office/drawing/2014/main" id="{4EC277C7-3A5E-E77A-1C7F-D0A7719EC075}"/>
                </a:ext>
              </a:extLst>
            </p:cNvPr>
            <p:cNvSpPr>
              <a:spLocks noChangeShapeType="1"/>
            </p:cNvSpPr>
            <p:nvPr/>
          </p:nvSpPr>
          <p:spPr bwMode="auto">
            <a:xfrm flipH="1">
              <a:off x="225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1056">
              <a:extLst>
                <a:ext uri="{FF2B5EF4-FFF2-40B4-BE49-F238E27FC236}">
                  <a16:creationId xmlns:a16="http://schemas.microsoft.com/office/drawing/2014/main" id="{518013E7-90E4-BCCB-A2D1-19A2E9B86B2A}"/>
                </a:ext>
              </a:extLst>
            </p:cNvPr>
            <p:cNvSpPr>
              <a:spLocks noChangeShapeType="1"/>
            </p:cNvSpPr>
            <p:nvPr/>
          </p:nvSpPr>
          <p:spPr bwMode="auto">
            <a:xfrm flipH="1">
              <a:off x="2352"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1057">
              <a:extLst>
                <a:ext uri="{FF2B5EF4-FFF2-40B4-BE49-F238E27FC236}">
                  <a16:creationId xmlns:a16="http://schemas.microsoft.com/office/drawing/2014/main" id="{0CEC7B50-D276-5F40-0285-FF085FB30002}"/>
                </a:ext>
              </a:extLst>
            </p:cNvPr>
            <p:cNvSpPr>
              <a:spLocks noChangeShapeType="1"/>
            </p:cNvSpPr>
            <p:nvPr/>
          </p:nvSpPr>
          <p:spPr bwMode="auto">
            <a:xfrm flipH="1">
              <a:off x="240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1058">
              <a:extLst>
                <a:ext uri="{FF2B5EF4-FFF2-40B4-BE49-F238E27FC236}">
                  <a16:creationId xmlns:a16="http://schemas.microsoft.com/office/drawing/2014/main" id="{B1C49570-FFDF-BC9C-2360-E628FF1DD101}"/>
                </a:ext>
              </a:extLst>
            </p:cNvPr>
            <p:cNvSpPr>
              <a:spLocks noChangeShapeType="1"/>
            </p:cNvSpPr>
            <p:nvPr/>
          </p:nvSpPr>
          <p:spPr bwMode="auto">
            <a:xfrm flipH="1">
              <a:off x="2496"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1059">
              <a:extLst>
                <a:ext uri="{FF2B5EF4-FFF2-40B4-BE49-F238E27FC236}">
                  <a16:creationId xmlns:a16="http://schemas.microsoft.com/office/drawing/2014/main" id="{6970A4E9-116B-7352-1B72-B0599142BBE4}"/>
                </a:ext>
              </a:extLst>
            </p:cNvPr>
            <p:cNvSpPr>
              <a:spLocks noChangeShapeType="1"/>
            </p:cNvSpPr>
            <p:nvPr/>
          </p:nvSpPr>
          <p:spPr bwMode="auto">
            <a:xfrm>
              <a:off x="2112"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1060">
              <a:extLst>
                <a:ext uri="{FF2B5EF4-FFF2-40B4-BE49-F238E27FC236}">
                  <a16:creationId xmlns:a16="http://schemas.microsoft.com/office/drawing/2014/main" id="{04E87342-EA4F-5440-98E5-4DCE8946F07A}"/>
                </a:ext>
              </a:extLst>
            </p:cNvPr>
            <p:cNvSpPr>
              <a:spLocks noChangeShapeType="1"/>
            </p:cNvSpPr>
            <p:nvPr/>
          </p:nvSpPr>
          <p:spPr bwMode="auto">
            <a:xfrm flipH="1">
              <a:off x="2544"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61">
              <a:extLst>
                <a:ext uri="{FF2B5EF4-FFF2-40B4-BE49-F238E27FC236}">
                  <a16:creationId xmlns:a16="http://schemas.microsoft.com/office/drawing/2014/main" id="{1289474F-345A-8143-748A-69198ABF0B52}"/>
                </a:ext>
              </a:extLst>
            </p:cNvPr>
            <p:cNvSpPr>
              <a:spLocks noChangeShapeType="1"/>
            </p:cNvSpPr>
            <p:nvPr/>
          </p:nvSpPr>
          <p:spPr bwMode="auto">
            <a:xfrm flipH="1">
              <a:off x="2640"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62">
              <a:extLst>
                <a:ext uri="{FF2B5EF4-FFF2-40B4-BE49-F238E27FC236}">
                  <a16:creationId xmlns:a16="http://schemas.microsoft.com/office/drawing/2014/main" id="{269CBB7C-42C6-0083-15DA-2D70C6FF0EEE}"/>
                </a:ext>
              </a:extLst>
            </p:cNvPr>
            <p:cNvSpPr>
              <a:spLocks noChangeShapeType="1"/>
            </p:cNvSpPr>
            <p:nvPr/>
          </p:nvSpPr>
          <p:spPr bwMode="auto">
            <a:xfrm flipV="1">
              <a:off x="912"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063">
              <a:extLst>
                <a:ext uri="{FF2B5EF4-FFF2-40B4-BE49-F238E27FC236}">
                  <a16:creationId xmlns:a16="http://schemas.microsoft.com/office/drawing/2014/main" id="{9D21CE39-66CF-2D89-2B93-52C6FC961945}"/>
                </a:ext>
              </a:extLst>
            </p:cNvPr>
            <p:cNvSpPr>
              <a:spLocks noChangeShapeType="1"/>
            </p:cNvSpPr>
            <p:nvPr/>
          </p:nvSpPr>
          <p:spPr bwMode="auto">
            <a:xfrm flipV="1">
              <a:off x="1056" y="3072"/>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064">
              <a:extLst>
                <a:ext uri="{FF2B5EF4-FFF2-40B4-BE49-F238E27FC236}">
                  <a16:creationId xmlns:a16="http://schemas.microsoft.com/office/drawing/2014/main" id="{952BC0E8-C0F5-A75B-02FB-CB1C0F9C9026}"/>
                </a:ext>
              </a:extLst>
            </p:cNvPr>
            <p:cNvSpPr>
              <a:spLocks noChangeShapeType="1"/>
            </p:cNvSpPr>
            <p:nvPr/>
          </p:nvSpPr>
          <p:spPr bwMode="auto">
            <a:xfrm flipV="1">
              <a:off x="1200" y="2928"/>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Freeform 1065">
              <a:extLst>
                <a:ext uri="{FF2B5EF4-FFF2-40B4-BE49-F238E27FC236}">
                  <a16:creationId xmlns:a16="http://schemas.microsoft.com/office/drawing/2014/main" id="{CCE24621-96D6-40C5-24E9-12DE78E9F4E1}"/>
                </a:ext>
              </a:extLst>
            </p:cNvPr>
            <p:cNvSpPr>
              <a:spLocks/>
            </p:cNvSpPr>
            <p:nvPr/>
          </p:nvSpPr>
          <p:spPr bwMode="auto">
            <a:xfrm>
              <a:off x="1776" y="3084"/>
              <a:ext cx="54" cy="36"/>
            </a:xfrm>
            <a:custGeom>
              <a:avLst/>
              <a:gdLst>
                <a:gd name="T0" fmla="*/ 0 w 54"/>
                <a:gd name="T1" fmla="*/ 36 h 36"/>
                <a:gd name="T2" fmla="*/ 48 w 54"/>
                <a:gd name="T3" fmla="*/ 0 h 36"/>
                <a:gd name="T4" fmla="*/ 54 w 54"/>
                <a:gd name="T5" fmla="*/ 9 h 36"/>
              </a:gdLst>
              <a:ahLst/>
              <a:cxnLst>
                <a:cxn ang="0">
                  <a:pos x="T0" y="T1"/>
                </a:cxn>
                <a:cxn ang="0">
                  <a:pos x="T2" y="T3"/>
                </a:cxn>
                <a:cxn ang="0">
                  <a:pos x="T4" y="T5"/>
                </a:cxn>
              </a:cxnLst>
              <a:rect l="0" t="0" r="r" b="b"/>
              <a:pathLst>
                <a:path w="54" h="36">
                  <a:moveTo>
                    <a:pt x="0" y="36"/>
                  </a:moveTo>
                  <a:lnTo>
                    <a:pt x="48" y="0"/>
                  </a:lnTo>
                  <a:lnTo>
                    <a:pt x="54" y="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Line 1066">
              <a:extLst>
                <a:ext uri="{FF2B5EF4-FFF2-40B4-BE49-F238E27FC236}">
                  <a16:creationId xmlns:a16="http://schemas.microsoft.com/office/drawing/2014/main" id="{7A74DCBC-635F-3397-FC5E-4D09A1DE5414}"/>
                </a:ext>
              </a:extLst>
            </p:cNvPr>
            <p:cNvSpPr>
              <a:spLocks noChangeShapeType="1"/>
            </p:cNvSpPr>
            <p:nvPr/>
          </p:nvSpPr>
          <p:spPr bwMode="auto">
            <a:xfrm>
              <a:off x="1488" y="2976"/>
              <a:ext cx="48"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Freeform 1067">
              <a:extLst>
                <a:ext uri="{FF2B5EF4-FFF2-40B4-BE49-F238E27FC236}">
                  <a16:creationId xmlns:a16="http://schemas.microsoft.com/office/drawing/2014/main" id="{25AF7A11-8716-4D7D-4C1A-3412E55C59C5}"/>
                </a:ext>
              </a:extLst>
            </p:cNvPr>
            <p:cNvSpPr>
              <a:spLocks/>
            </p:cNvSpPr>
            <p:nvPr/>
          </p:nvSpPr>
          <p:spPr bwMode="auto">
            <a:xfrm>
              <a:off x="1335" y="2838"/>
              <a:ext cx="73" cy="13"/>
            </a:xfrm>
            <a:custGeom>
              <a:avLst/>
              <a:gdLst>
                <a:gd name="T0" fmla="*/ 0 w 73"/>
                <a:gd name="T1" fmla="*/ 0 h 13"/>
                <a:gd name="T2" fmla="*/ 63 w 73"/>
                <a:gd name="T3" fmla="*/ 12 h 13"/>
                <a:gd name="T4" fmla="*/ 63 w 73"/>
                <a:gd name="T5" fmla="*/ 9 h 13"/>
              </a:gdLst>
              <a:ahLst/>
              <a:cxnLst>
                <a:cxn ang="0">
                  <a:pos x="T0" y="T1"/>
                </a:cxn>
                <a:cxn ang="0">
                  <a:pos x="T2" y="T3"/>
                </a:cxn>
                <a:cxn ang="0">
                  <a:pos x="T4" y="T5"/>
                </a:cxn>
              </a:cxnLst>
              <a:rect l="0" t="0" r="r" b="b"/>
              <a:pathLst>
                <a:path w="73" h="13">
                  <a:moveTo>
                    <a:pt x="0" y="0"/>
                  </a:moveTo>
                  <a:cubicBezTo>
                    <a:pt x="10" y="2"/>
                    <a:pt x="53" y="11"/>
                    <a:pt x="63" y="12"/>
                  </a:cubicBezTo>
                  <a:cubicBezTo>
                    <a:pt x="73" y="13"/>
                    <a:pt x="63" y="10"/>
                    <a:pt x="63" y="9"/>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Freeform 1068">
              <a:extLst>
                <a:ext uri="{FF2B5EF4-FFF2-40B4-BE49-F238E27FC236}">
                  <a16:creationId xmlns:a16="http://schemas.microsoft.com/office/drawing/2014/main" id="{CEEC0C88-ED83-9A10-1F70-A2026A3F7E10}"/>
                </a:ext>
              </a:extLst>
            </p:cNvPr>
            <p:cNvSpPr>
              <a:spLocks/>
            </p:cNvSpPr>
            <p:nvPr/>
          </p:nvSpPr>
          <p:spPr bwMode="auto">
            <a:xfrm>
              <a:off x="1632" y="3159"/>
              <a:ext cx="57" cy="11"/>
            </a:xfrm>
            <a:custGeom>
              <a:avLst/>
              <a:gdLst>
                <a:gd name="T0" fmla="*/ 0 w 57"/>
                <a:gd name="T1" fmla="*/ 11 h 11"/>
                <a:gd name="T2" fmla="*/ 57 w 57"/>
                <a:gd name="T3" fmla="*/ 0 h 11"/>
              </a:gdLst>
              <a:ahLst/>
              <a:cxnLst>
                <a:cxn ang="0">
                  <a:pos x="T0" y="T1"/>
                </a:cxn>
                <a:cxn ang="0">
                  <a:pos x="T2" y="T3"/>
                </a:cxn>
              </a:cxnLst>
              <a:rect l="0" t="0" r="r" b="b"/>
              <a:pathLst>
                <a:path w="57" h="11">
                  <a:moveTo>
                    <a:pt x="0" y="11"/>
                  </a:moveTo>
                  <a:lnTo>
                    <a:pt x="57"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Freeform 1069">
              <a:extLst>
                <a:ext uri="{FF2B5EF4-FFF2-40B4-BE49-F238E27FC236}">
                  <a16:creationId xmlns:a16="http://schemas.microsoft.com/office/drawing/2014/main" id="{7C68F6E7-C88E-E3DB-EF22-221A1BED927C}"/>
                </a:ext>
              </a:extLst>
            </p:cNvPr>
            <p:cNvSpPr>
              <a:spLocks/>
            </p:cNvSpPr>
            <p:nvPr/>
          </p:nvSpPr>
          <p:spPr bwMode="auto">
            <a:xfrm>
              <a:off x="1920" y="3025"/>
              <a:ext cx="48" cy="23"/>
            </a:xfrm>
            <a:custGeom>
              <a:avLst/>
              <a:gdLst>
                <a:gd name="T0" fmla="*/ 0 w 48"/>
                <a:gd name="T1" fmla="*/ 23 h 23"/>
                <a:gd name="T2" fmla="*/ 48 w 48"/>
                <a:gd name="T3" fmla="*/ 0 h 23"/>
              </a:gdLst>
              <a:ahLst/>
              <a:cxnLst>
                <a:cxn ang="0">
                  <a:pos x="T0" y="T1"/>
                </a:cxn>
                <a:cxn ang="0">
                  <a:pos x="T2" y="T3"/>
                </a:cxn>
              </a:cxnLst>
              <a:rect l="0" t="0" r="r" b="b"/>
              <a:pathLst>
                <a:path w="48" h="23">
                  <a:moveTo>
                    <a:pt x="0" y="23"/>
                  </a:moveTo>
                  <a:lnTo>
                    <a:pt x="48"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Freeform 1070">
              <a:extLst>
                <a:ext uri="{FF2B5EF4-FFF2-40B4-BE49-F238E27FC236}">
                  <a16:creationId xmlns:a16="http://schemas.microsoft.com/office/drawing/2014/main" id="{75167C44-5272-950E-252B-4DDAE2950667}"/>
                </a:ext>
              </a:extLst>
            </p:cNvPr>
            <p:cNvSpPr>
              <a:spLocks/>
            </p:cNvSpPr>
            <p:nvPr/>
          </p:nvSpPr>
          <p:spPr bwMode="auto">
            <a:xfrm>
              <a:off x="2058" y="3009"/>
              <a:ext cx="54" cy="16"/>
            </a:xfrm>
            <a:custGeom>
              <a:avLst/>
              <a:gdLst>
                <a:gd name="T0" fmla="*/ 0 w 54"/>
                <a:gd name="T1" fmla="*/ 0 h 16"/>
                <a:gd name="T2" fmla="*/ 54 w 54"/>
                <a:gd name="T3" fmla="*/ 16 h 16"/>
              </a:gdLst>
              <a:ahLst/>
              <a:cxnLst>
                <a:cxn ang="0">
                  <a:pos x="T0" y="T1"/>
                </a:cxn>
                <a:cxn ang="0">
                  <a:pos x="T2" y="T3"/>
                </a:cxn>
              </a:cxnLst>
              <a:rect l="0" t="0" r="r" b="b"/>
              <a:pathLst>
                <a:path w="54" h="16">
                  <a:moveTo>
                    <a:pt x="0" y="0"/>
                  </a:moveTo>
                  <a:lnTo>
                    <a:pt x="54" y="16"/>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Freeform 1071">
              <a:extLst>
                <a:ext uri="{FF2B5EF4-FFF2-40B4-BE49-F238E27FC236}">
                  <a16:creationId xmlns:a16="http://schemas.microsoft.com/office/drawing/2014/main" id="{54B7EC69-CA38-7447-B66C-156ED584B1BD}"/>
                </a:ext>
              </a:extLst>
            </p:cNvPr>
            <p:cNvSpPr>
              <a:spLocks/>
            </p:cNvSpPr>
            <p:nvPr/>
          </p:nvSpPr>
          <p:spPr bwMode="auto">
            <a:xfrm>
              <a:off x="2214" y="3054"/>
              <a:ext cx="42" cy="19"/>
            </a:xfrm>
            <a:custGeom>
              <a:avLst/>
              <a:gdLst>
                <a:gd name="T0" fmla="*/ 0 w 42"/>
                <a:gd name="T1" fmla="*/ 0 h 19"/>
                <a:gd name="T2" fmla="*/ 42 w 42"/>
                <a:gd name="T3" fmla="*/ 19 h 19"/>
              </a:gdLst>
              <a:ahLst/>
              <a:cxnLst>
                <a:cxn ang="0">
                  <a:pos x="T0" y="T1"/>
                </a:cxn>
                <a:cxn ang="0">
                  <a:pos x="T2" y="T3"/>
                </a:cxn>
              </a:cxnLst>
              <a:rect l="0" t="0" r="r" b="b"/>
              <a:pathLst>
                <a:path w="42" h="19">
                  <a:moveTo>
                    <a:pt x="0" y="0"/>
                  </a:moveTo>
                  <a:lnTo>
                    <a:pt x="42" y="1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72">
              <a:extLst>
                <a:ext uri="{FF2B5EF4-FFF2-40B4-BE49-F238E27FC236}">
                  <a16:creationId xmlns:a16="http://schemas.microsoft.com/office/drawing/2014/main" id="{53BF3382-E4AE-0119-394C-3AC88052492F}"/>
                </a:ext>
              </a:extLst>
            </p:cNvPr>
            <p:cNvSpPr>
              <a:spLocks noChangeShapeType="1"/>
            </p:cNvSpPr>
            <p:nvPr/>
          </p:nvSpPr>
          <p:spPr bwMode="auto">
            <a:xfrm>
              <a:off x="2352" y="3120"/>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73">
              <a:extLst>
                <a:ext uri="{FF2B5EF4-FFF2-40B4-BE49-F238E27FC236}">
                  <a16:creationId xmlns:a16="http://schemas.microsoft.com/office/drawing/2014/main" id="{609C1623-C5F0-FAA0-791E-D081F3E82CD3}"/>
                </a:ext>
              </a:extLst>
            </p:cNvPr>
            <p:cNvSpPr>
              <a:spLocks noChangeShapeType="1"/>
            </p:cNvSpPr>
            <p:nvPr/>
          </p:nvSpPr>
          <p:spPr bwMode="auto">
            <a:xfrm>
              <a:off x="2496"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Rectangle 1074">
              <a:extLst>
                <a:ext uri="{FF2B5EF4-FFF2-40B4-BE49-F238E27FC236}">
                  <a16:creationId xmlns:a16="http://schemas.microsoft.com/office/drawing/2014/main" id="{A55F69BF-985E-D218-6763-340E8315E408}"/>
                </a:ext>
              </a:extLst>
            </p:cNvPr>
            <p:cNvSpPr>
              <a:spLocks noChangeArrowheads="1"/>
            </p:cNvSpPr>
            <p:nvPr/>
          </p:nvSpPr>
          <p:spPr bwMode="auto">
            <a:xfrm>
              <a:off x="432" y="26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p>
          </p:txBody>
        </p:sp>
      </p:grpSp>
      <p:grpSp>
        <p:nvGrpSpPr>
          <p:cNvPr id="123" name="Group 1075">
            <a:extLst>
              <a:ext uri="{FF2B5EF4-FFF2-40B4-BE49-F238E27FC236}">
                <a16:creationId xmlns:a16="http://schemas.microsoft.com/office/drawing/2014/main" id="{4E96A7FA-C5F8-AE86-D79F-C250AAA2080C}"/>
              </a:ext>
            </a:extLst>
          </p:cNvPr>
          <p:cNvGrpSpPr>
            <a:grpSpLocks/>
          </p:cNvGrpSpPr>
          <p:nvPr/>
        </p:nvGrpSpPr>
        <p:grpSpPr bwMode="auto">
          <a:xfrm>
            <a:off x="6443662" y="2767361"/>
            <a:ext cx="3352800" cy="2151063"/>
            <a:chOff x="3264" y="1680"/>
            <a:chExt cx="2112" cy="1355"/>
          </a:xfrm>
        </p:grpSpPr>
        <p:grpSp>
          <p:nvGrpSpPr>
            <p:cNvPr id="124" name="Group 1076">
              <a:extLst>
                <a:ext uri="{FF2B5EF4-FFF2-40B4-BE49-F238E27FC236}">
                  <a16:creationId xmlns:a16="http://schemas.microsoft.com/office/drawing/2014/main" id="{12EDB664-654C-54FF-34EB-6BE9810B7A5E}"/>
                </a:ext>
              </a:extLst>
            </p:cNvPr>
            <p:cNvGrpSpPr>
              <a:grpSpLocks/>
            </p:cNvGrpSpPr>
            <p:nvPr/>
          </p:nvGrpSpPr>
          <p:grpSpPr bwMode="auto">
            <a:xfrm>
              <a:off x="3264" y="1892"/>
              <a:ext cx="2112" cy="1117"/>
              <a:chOff x="3264" y="1892"/>
              <a:chExt cx="2112" cy="1117"/>
            </a:xfrm>
          </p:grpSpPr>
          <p:sp>
            <p:nvSpPr>
              <p:cNvPr id="132" name="Line 1077">
                <a:extLst>
                  <a:ext uri="{FF2B5EF4-FFF2-40B4-BE49-F238E27FC236}">
                    <a16:creationId xmlns:a16="http://schemas.microsoft.com/office/drawing/2014/main" id="{FCAAA13B-DB5B-AB75-982C-D976C466FA95}"/>
                  </a:ext>
                </a:extLst>
              </p:cNvPr>
              <p:cNvSpPr>
                <a:spLocks noChangeShapeType="1"/>
              </p:cNvSpPr>
              <p:nvPr/>
            </p:nvSpPr>
            <p:spPr bwMode="auto">
              <a:xfrm>
                <a:off x="3488" y="2763"/>
                <a:ext cx="153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1078">
                <a:extLst>
                  <a:ext uri="{FF2B5EF4-FFF2-40B4-BE49-F238E27FC236}">
                    <a16:creationId xmlns:a16="http://schemas.microsoft.com/office/drawing/2014/main" id="{A66CAB24-CCFA-7F6D-3BEA-F96FA71C05CC}"/>
                  </a:ext>
                </a:extLst>
              </p:cNvPr>
              <p:cNvSpPr>
                <a:spLocks noChangeShapeType="1"/>
              </p:cNvSpPr>
              <p:nvPr/>
            </p:nvSpPr>
            <p:spPr bwMode="auto">
              <a:xfrm flipV="1">
                <a:off x="3474" y="1892"/>
                <a:ext cx="0" cy="881"/>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Text Box 1079">
                <a:extLst>
                  <a:ext uri="{FF2B5EF4-FFF2-40B4-BE49-F238E27FC236}">
                    <a16:creationId xmlns:a16="http://schemas.microsoft.com/office/drawing/2014/main" id="{DB559341-BF86-F3A3-9E27-2956780EE96A}"/>
                  </a:ext>
                </a:extLst>
              </p:cNvPr>
              <p:cNvSpPr txBox="1">
                <a:spLocks noChangeArrowheads="1"/>
              </p:cNvSpPr>
              <p:nvPr/>
            </p:nvSpPr>
            <p:spPr bwMode="auto">
              <a:xfrm>
                <a:off x="5040" y="264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f</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Text Box 1080">
                <a:extLst>
                  <a:ext uri="{FF2B5EF4-FFF2-40B4-BE49-F238E27FC236}">
                    <a16:creationId xmlns:a16="http://schemas.microsoft.com/office/drawing/2014/main" id="{ACD5E216-160A-9205-1A52-8FB7E8766E2D}"/>
                  </a:ext>
                </a:extLst>
              </p:cNvPr>
              <p:cNvSpPr txBox="1">
                <a:spLocks noChangeArrowheads="1"/>
              </p:cNvSpPr>
              <p:nvPr/>
            </p:nvSpPr>
            <p:spPr bwMode="auto">
              <a:xfrm>
                <a:off x="3264" y="2721"/>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125" name="Freeform 1081">
              <a:extLst>
                <a:ext uri="{FF2B5EF4-FFF2-40B4-BE49-F238E27FC236}">
                  <a16:creationId xmlns:a16="http://schemas.microsoft.com/office/drawing/2014/main" id="{E4474696-57F4-4222-C058-3C850AC34ED8}"/>
                </a:ext>
              </a:extLst>
            </p:cNvPr>
            <p:cNvSpPr>
              <a:spLocks/>
            </p:cNvSpPr>
            <p:nvPr/>
          </p:nvSpPr>
          <p:spPr bwMode="auto">
            <a:xfrm>
              <a:off x="3486" y="2087"/>
              <a:ext cx="780" cy="681"/>
            </a:xfrm>
            <a:custGeom>
              <a:avLst/>
              <a:gdLst>
                <a:gd name="T0" fmla="*/ 0 w 780"/>
                <a:gd name="T1" fmla="*/ 27 h 681"/>
                <a:gd name="T2" fmla="*/ 630 w 780"/>
                <a:gd name="T3" fmla="*/ 109 h 681"/>
                <a:gd name="T4" fmla="*/ 780 w 780"/>
                <a:gd name="T5" fmla="*/ 681 h 681"/>
              </a:gdLst>
              <a:ahLst/>
              <a:cxnLst>
                <a:cxn ang="0">
                  <a:pos x="T0" y="T1"/>
                </a:cxn>
                <a:cxn ang="0">
                  <a:pos x="T2" y="T3"/>
                </a:cxn>
                <a:cxn ang="0">
                  <a:pos x="T4" y="T5"/>
                </a:cxn>
              </a:cxnLst>
              <a:rect l="0" t="0" r="r" b="b"/>
              <a:pathLst>
                <a:path w="780" h="681">
                  <a:moveTo>
                    <a:pt x="0" y="27"/>
                  </a:moveTo>
                  <a:cubicBezTo>
                    <a:pt x="106" y="41"/>
                    <a:pt x="500" y="0"/>
                    <a:pt x="630" y="109"/>
                  </a:cubicBezTo>
                  <a:cubicBezTo>
                    <a:pt x="760" y="218"/>
                    <a:pt x="749" y="562"/>
                    <a:pt x="780" y="681"/>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aphicFrame>
          <p:nvGraphicFramePr>
            <p:cNvPr id="126" name="Object 1082">
              <a:extLst>
                <a:ext uri="{FF2B5EF4-FFF2-40B4-BE49-F238E27FC236}">
                  <a16:creationId xmlns:a16="http://schemas.microsoft.com/office/drawing/2014/main" id="{63F11E11-3C9E-0F5B-4EF4-102176800FE9}"/>
                </a:ext>
              </a:extLst>
            </p:cNvPr>
            <p:cNvGraphicFramePr>
              <a:graphicFrameLocks noChangeAspect="1"/>
            </p:cNvGraphicFramePr>
            <p:nvPr/>
          </p:nvGraphicFramePr>
          <p:xfrm>
            <a:off x="3408" y="1680"/>
            <a:ext cx="432" cy="254"/>
          </p:xfrm>
          <a:graphic>
            <a:graphicData uri="http://schemas.openxmlformats.org/presentationml/2006/ole">
              <mc:AlternateContent xmlns:mc="http://schemas.openxmlformats.org/markup-compatibility/2006">
                <mc:Choice xmlns:v="urn:schemas-microsoft-com:vml" Requires="v">
                  <p:oleObj name="Equation" r:id="rId2" imgW="9944100" imgH="5854700" progId="Equation.3">
                    <p:embed/>
                  </p:oleObj>
                </mc:Choice>
                <mc:Fallback>
                  <p:oleObj name="Equation" r:id="rId2" imgW="9944100" imgH="5854700" progId="Equation.3">
                    <p:embed/>
                    <p:pic>
                      <p:nvPicPr>
                        <p:cNvPr id="55354" name="Object 1082">
                          <a:extLst>
                            <a:ext uri="{FF2B5EF4-FFF2-40B4-BE49-F238E27FC236}">
                              <a16:creationId xmlns:a16="http://schemas.microsoft.com/office/drawing/2014/main" id="{5C9F090C-323F-B825-A659-800CACAAD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680"/>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Rectangle 1083">
              <a:extLst>
                <a:ext uri="{FF2B5EF4-FFF2-40B4-BE49-F238E27FC236}">
                  <a16:creationId xmlns:a16="http://schemas.microsoft.com/office/drawing/2014/main" id="{F6859F50-0C84-14E5-FA65-354A8B1A609B}"/>
                </a:ext>
              </a:extLst>
            </p:cNvPr>
            <p:cNvSpPr>
              <a:spLocks noChangeArrowheads="1"/>
            </p:cNvSpPr>
            <p:nvPr/>
          </p:nvSpPr>
          <p:spPr bwMode="auto">
            <a:xfrm>
              <a:off x="4272" y="270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8" name="Rectangle 1084">
              <a:extLst>
                <a:ext uri="{FF2B5EF4-FFF2-40B4-BE49-F238E27FC236}">
                  <a16:creationId xmlns:a16="http://schemas.microsoft.com/office/drawing/2014/main" id="{7AF36F5A-324A-584D-008B-39C5344D5105}"/>
                </a:ext>
              </a:extLst>
            </p:cNvPr>
            <p:cNvSpPr>
              <a:spLocks noChangeArrowheads="1"/>
            </p:cNvSpPr>
            <p:nvPr/>
          </p:nvSpPr>
          <p:spPr bwMode="auto">
            <a:xfrm>
              <a:off x="3600" y="270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9" name="Line 1085">
              <a:extLst>
                <a:ext uri="{FF2B5EF4-FFF2-40B4-BE49-F238E27FC236}">
                  <a16:creationId xmlns:a16="http://schemas.microsoft.com/office/drawing/2014/main" id="{EFD30284-6605-4B08-87F8-9D3125A4102F}"/>
                </a:ext>
              </a:extLst>
            </p:cNvPr>
            <p:cNvSpPr>
              <a:spLocks noChangeShapeType="1"/>
            </p:cNvSpPr>
            <p:nvPr/>
          </p:nvSpPr>
          <p:spPr bwMode="auto">
            <a:xfrm>
              <a:off x="3888"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1086">
              <a:extLst>
                <a:ext uri="{FF2B5EF4-FFF2-40B4-BE49-F238E27FC236}">
                  <a16:creationId xmlns:a16="http://schemas.microsoft.com/office/drawing/2014/main" id="{B89B7021-65B9-20FD-38FF-B6FAD80EB2D9}"/>
                </a:ext>
              </a:extLst>
            </p:cNvPr>
            <p:cNvSpPr>
              <a:spLocks noChangeShapeType="1"/>
            </p:cNvSpPr>
            <p:nvPr/>
          </p:nvSpPr>
          <p:spPr bwMode="auto">
            <a:xfrm>
              <a:off x="4560"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1087">
              <a:extLst>
                <a:ext uri="{FF2B5EF4-FFF2-40B4-BE49-F238E27FC236}">
                  <a16:creationId xmlns:a16="http://schemas.microsoft.com/office/drawing/2014/main" id="{746835A7-C5E9-FE5A-942F-0547B6AB96A1}"/>
                </a:ext>
              </a:extLst>
            </p:cNvPr>
            <p:cNvSpPr>
              <a:spLocks noChangeShapeType="1"/>
            </p:cNvSpPr>
            <p:nvPr/>
          </p:nvSpPr>
          <p:spPr bwMode="auto">
            <a:xfrm>
              <a:off x="3888" y="2132"/>
              <a:ext cx="0" cy="62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1088">
            <a:extLst>
              <a:ext uri="{FF2B5EF4-FFF2-40B4-BE49-F238E27FC236}">
                <a16:creationId xmlns:a16="http://schemas.microsoft.com/office/drawing/2014/main" id="{EF3E566D-DD3F-6937-FFC2-F0E34D7689C4}"/>
              </a:ext>
            </a:extLst>
          </p:cNvPr>
          <p:cNvGrpSpPr>
            <a:grpSpLocks/>
          </p:cNvGrpSpPr>
          <p:nvPr/>
        </p:nvGrpSpPr>
        <p:grpSpPr bwMode="auto">
          <a:xfrm>
            <a:off x="2038350" y="2418111"/>
            <a:ext cx="3767137" cy="2025650"/>
            <a:chOff x="480" y="1296"/>
            <a:chExt cx="2373" cy="1276"/>
          </a:xfrm>
        </p:grpSpPr>
        <p:sp>
          <p:nvSpPr>
            <p:cNvPr id="137" name="Text Box 1089">
              <a:extLst>
                <a:ext uri="{FF2B5EF4-FFF2-40B4-BE49-F238E27FC236}">
                  <a16:creationId xmlns:a16="http://schemas.microsoft.com/office/drawing/2014/main" id="{E4F5B812-2425-73BB-B1A5-3B3FFB8AD82C}"/>
                </a:ext>
              </a:extLst>
            </p:cNvPr>
            <p:cNvSpPr txBox="1">
              <a:spLocks noChangeArrowheads="1"/>
            </p:cNvSpPr>
            <p:nvPr/>
          </p:nvSpPr>
          <p:spPr bwMode="auto">
            <a:xfrm>
              <a:off x="480" y="129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I</a:t>
              </a:r>
            </a:p>
          </p:txBody>
        </p:sp>
        <p:grpSp>
          <p:nvGrpSpPr>
            <p:cNvPr id="138" name="Group 1090">
              <a:extLst>
                <a:ext uri="{FF2B5EF4-FFF2-40B4-BE49-F238E27FC236}">
                  <a16:creationId xmlns:a16="http://schemas.microsoft.com/office/drawing/2014/main" id="{974F37FA-49BA-FB00-19B0-B8472EFD8B81}"/>
                </a:ext>
              </a:extLst>
            </p:cNvPr>
            <p:cNvGrpSpPr>
              <a:grpSpLocks/>
            </p:cNvGrpSpPr>
            <p:nvPr/>
          </p:nvGrpSpPr>
          <p:grpSpPr bwMode="auto">
            <a:xfrm>
              <a:off x="488" y="1440"/>
              <a:ext cx="2365" cy="1132"/>
              <a:chOff x="485" y="1440"/>
              <a:chExt cx="2788" cy="1418"/>
            </a:xfrm>
          </p:grpSpPr>
          <p:sp>
            <p:nvSpPr>
              <p:cNvPr id="140" name="Line 1091">
                <a:extLst>
                  <a:ext uri="{FF2B5EF4-FFF2-40B4-BE49-F238E27FC236}">
                    <a16:creationId xmlns:a16="http://schemas.microsoft.com/office/drawing/2014/main" id="{68987035-EB3B-4645-F38D-5A139ABE1239}"/>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1" name="Line 1092">
                <a:extLst>
                  <a:ext uri="{FF2B5EF4-FFF2-40B4-BE49-F238E27FC236}">
                    <a16:creationId xmlns:a16="http://schemas.microsoft.com/office/drawing/2014/main" id="{534B0E36-9C76-E6A6-D5B4-708CA4742F32}"/>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2" name="Text Box 1093">
                <a:extLst>
                  <a:ext uri="{FF2B5EF4-FFF2-40B4-BE49-F238E27FC236}">
                    <a16:creationId xmlns:a16="http://schemas.microsoft.com/office/drawing/2014/main" id="{4D9F6AE5-B47B-D15A-EEF7-237587BDA1FF}"/>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6600FF"/>
                    </a:solidFill>
                    <a:latin typeface=""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43" name="Text Box 1094">
                <a:extLst>
                  <a:ext uri="{FF2B5EF4-FFF2-40B4-BE49-F238E27FC236}">
                    <a16:creationId xmlns:a16="http://schemas.microsoft.com/office/drawing/2014/main" id="{90E0BAAA-99C8-A2EB-B987-99180D90E2DE}"/>
                  </a:ext>
                </a:extLst>
              </p:cNvPr>
              <p:cNvSpPr txBox="1">
                <a:spLocks noChangeArrowheads="1"/>
              </p:cNvSpPr>
              <p:nvPr/>
            </p:nvSpPr>
            <p:spPr bwMode="auto">
              <a:xfrm>
                <a:off x="485" y="2478"/>
                <a:ext cx="31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400" b="1" i="1">
                    <a:solidFill>
                      <a:srgbClr val="000000"/>
                    </a:solidFill>
                    <a:latin typeface="" pitchFamily="18" charset="0"/>
                    <a:ea typeface="宋体" panose="02010600030101010101" pitchFamily="2" charset="-122"/>
                  </a:rPr>
                  <a:t>O</a:t>
                </a:r>
                <a:endParaRPr kumimoji="1" lang="en-US" altLang="zh-CN" sz="2400">
                  <a:solidFill>
                    <a:srgbClr val="000000"/>
                  </a:solidFill>
                  <a:latin typeface="" pitchFamily="18" charset="0"/>
                  <a:ea typeface="宋体" panose="02010600030101010101" pitchFamily="2" charset="-122"/>
                </a:endParaRPr>
              </a:p>
            </p:txBody>
          </p:sp>
        </p:grpSp>
        <p:sp>
          <p:nvSpPr>
            <p:cNvPr id="139" name="Freeform 1095">
              <a:extLst>
                <a:ext uri="{FF2B5EF4-FFF2-40B4-BE49-F238E27FC236}">
                  <a16:creationId xmlns:a16="http://schemas.microsoft.com/office/drawing/2014/main" id="{495D17C7-1F8B-A00E-B5CC-E3DA6954BC6A}"/>
                </a:ext>
              </a:extLst>
            </p:cNvPr>
            <p:cNvSpPr>
              <a:spLocks/>
            </p:cNvSpPr>
            <p:nvPr/>
          </p:nvSpPr>
          <p:spPr bwMode="auto">
            <a:xfrm>
              <a:off x="768" y="1536"/>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38100" cap="flat" cmpd="sng">
              <a:solidFill>
                <a:srgbClr val="FF0066"/>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410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wipe(left)">
                                      <p:cBhvr>
                                        <p:cTn id="12" dur="300"/>
                                        <p:tgtEl>
                                          <p:spTgt spid="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left)">
                                      <p:cBhvr>
                                        <p:cTn id="17" dur="3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lide(fromBottom)">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lef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6" grpId="0" build="p" autoUpdateAnimBg="0"/>
      <p:bldP spid="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2050542" y="953008"/>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0033CC"/>
                </a:solidFill>
                <a:ea typeface="宋体" panose="02010600030101010101" pitchFamily="2" charset="-122"/>
              </a:rPr>
              <a:t>一、数</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模和模</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数器是模拟、数字系统间的桥梁</a:t>
            </a:r>
          </a:p>
        </p:txBody>
      </p:sp>
      <p:sp>
        <p:nvSpPr>
          <p:cNvPr id="80" name="Text Box 23">
            <a:extLst>
              <a:ext uri="{FF2B5EF4-FFF2-40B4-BE49-F238E27FC236}">
                <a16:creationId xmlns:a16="http://schemas.microsoft.com/office/drawing/2014/main" id="{0C71A19E-621E-3763-6D1D-AC6DCFF415C2}"/>
              </a:ext>
            </a:extLst>
          </p:cNvPr>
          <p:cNvSpPr txBox="1">
            <a:spLocks noChangeArrowheads="1"/>
          </p:cNvSpPr>
          <p:nvPr/>
        </p:nvSpPr>
        <p:spPr bwMode="auto">
          <a:xfrm>
            <a:off x="2279142" y="2445258"/>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模</a:t>
            </a:r>
            <a:r>
              <a:rPr lang="zh-CN" altLang="en-US" sz="1400">
                <a:solidFill>
                  <a:srgbClr val="3333CC"/>
                </a:solidFill>
                <a:ea typeface="宋体" panose="02010600030101010101" pitchFamily="2" charset="-122"/>
              </a:rPr>
              <a:t>  </a:t>
            </a:r>
            <a:r>
              <a:rPr lang="en-US" altLang="zh-CN">
                <a:solidFill>
                  <a:srgbClr val="3333CC"/>
                </a:solidFill>
                <a:ea typeface="宋体" panose="02010600030101010101" pitchFamily="2" charset="-122"/>
              </a:rPr>
              <a:t>/</a:t>
            </a:r>
            <a:r>
              <a:rPr lang="en-US" altLang="zh-CN" sz="1400">
                <a:solidFill>
                  <a:srgbClr val="3333CC"/>
                </a:solidFill>
                <a:ea typeface="宋体" panose="02010600030101010101" pitchFamily="2" charset="-122"/>
              </a:rPr>
              <a:t> </a:t>
            </a:r>
            <a:r>
              <a:rPr lang="zh-CN" altLang="en-US">
                <a:solidFill>
                  <a:srgbClr val="3333CC"/>
                </a:solidFill>
                <a:ea typeface="宋体" panose="02010600030101010101" pitchFamily="2" charset="-122"/>
              </a:rPr>
              <a:t>数</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A</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D</a:t>
            </a:r>
            <a:r>
              <a:rPr lang="zh-CN" altLang="en-US">
                <a:solidFill>
                  <a:srgbClr val="FF0066"/>
                </a:solidFill>
                <a:ea typeface="宋体" panose="02010600030101010101" pitchFamily="2" charset="-122"/>
              </a:rPr>
              <a:t>）</a:t>
            </a:r>
            <a:r>
              <a:rPr lang="zh-CN" altLang="en-US">
                <a:solidFill>
                  <a:srgbClr val="33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1" name="Text Box 24">
            <a:extLst>
              <a:ext uri="{FF2B5EF4-FFF2-40B4-BE49-F238E27FC236}">
                <a16:creationId xmlns:a16="http://schemas.microsoft.com/office/drawing/2014/main" id="{5A1634B6-10A4-1B7F-7DC6-710147AFD53B}"/>
              </a:ext>
            </a:extLst>
          </p:cNvPr>
          <p:cNvSpPr txBox="1">
            <a:spLocks noChangeArrowheads="1"/>
          </p:cNvSpPr>
          <p:nvPr/>
        </p:nvSpPr>
        <p:spPr bwMode="auto">
          <a:xfrm>
            <a:off x="3193542" y="2864358"/>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dirty="0">
                <a:solidFill>
                  <a:srgbClr val="FF0066"/>
                </a:solidFill>
                <a:ea typeface="宋体" panose="02010600030101010101" pitchFamily="2" charset="-122"/>
              </a:rPr>
              <a:t>A</a:t>
            </a:r>
            <a:r>
              <a:rPr lang="en-US" altLang="zh-CN" dirty="0">
                <a:solidFill>
                  <a:srgbClr val="0033CC"/>
                </a:solidFill>
                <a:ea typeface="宋体" panose="02010600030101010101" pitchFamily="2" charset="-122"/>
              </a:rPr>
              <a:t>nalog</a:t>
            </a:r>
            <a:r>
              <a:rPr lang="en-US" altLang="zh-CN" dirty="0">
                <a:solidFill>
                  <a:srgbClr val="FF0066"/>
                </a:solidFill>
                <a:ea typeface="宋体" panose="02010600030101010101" pitchFamily="2" charset="-122"/>
              </a:rPr>
              <a:t>  </a:t>
            </a:r>
            <a:r>
              <a:rPr lang="en-US" altLang="zh-CN" dirty="0">
                <a:solidFill>
                  <a:srgbClr val="0000FF"/>
                </a:solidFill>
                <a:ea typeface="宋体" panose="02010600030101010101" pitchFamily="2" charset="-122"/>
              </a:rPr>
              <a:t>to</a:t>
            </a:r>
            <a:r>
              <a:rPr lang="en-US" altLang="zh-CN" dirty="0">
                <a:solidFill>
                  <a:srgbClr val="FF0066"/>
                </a:solidFill>
                <a:ea typeface="宋体" panose="02010600030101010101" pitchFamily="2" charset="-122"/>
              </a:rPr>
              <a:t>  D</a:t>
            </a:r>
            <a:r>
              <a:rPr lang="en-US" altLang="zh-CN" dirty="0">
                <a:solidFill>
                  <a:srgbClr val="0033CC"/>
                </a:solidFill>
                <a:ea typeface="宋体" panose="02010600030101010101" pitchFamily="2" charset="-122"/>
              </a:rPr>
              <a:t>igital </a:t>
            </a:r>
            <a:r>
              <a:rPr lang="en-US" altLang="zh-CN" dirty="0">
                <a:solidFill>
                  <a:srgbClr val="FF0066"/>
                </a:solidFill>
                <a:ea typeface="宋体" panose="02010600030101010101" pitchFamily="2" charset="-122"/>
              </a:rPr>
              <a:t>  C</a:t>
            </a:r>
            <a:r>
              <a:rPr lang="en-US" altLang="zh-CN" dirty="0">
                <a:solidFill>
                  <a:srgbClr val="0033CC"/>
                </a:solidFill>
                <a:ea typeface="宋体" panose="02010600030101010101" pitchFamily="2" charset="-122"/>
              </a:rPr>
              <a:t>onverter </a:t>
            </a:r>
            <a:r>
              <a:rPr lang="zh-CN" altLang="en-US" dirty="0">
                <a:solidFill>
                  <a:srgbClr val="FF0066"/>
                </a:solidFill>
                <a:ea typeface="宋体" panose="02010600030101010101" pitchFamily="2" charset="-122"/>
              </a:rPr>
              <a:t>（</a:t>
            </a:r>
            <a:r>
              <a:rPr lang="en-US" altLang="zh-CN" dirty="0">
                <a:solidFill>
                  <a:srgbClr val="FF0066"/>
                </a:solidFill>
                <a:ea typeface="宋体" panose="02010600030101010101" pitchFamily="2" charset="-122"/>
              </a:rPr>
              <a:t>ADC</a:t>
            </a:r>
            <a:r>
              <a:rPr lang="zh-CN" altLang="en-US" dirty="0">
                <a:solidFill>
                  <a:srgbClr val="FF0066"/>
                </a:solidFill>
                <a:ea typeface="宋体" panose="02010600030101010101" pitchFamily="2" charset="-122"/>
              </a:rPr>
              <a:t>）</a:t>
            </a:r>
          </a:p>
        </p:txBody>
      </p:sp>
      <p:sp>
        <p:nvSpPr>
          <p:cNvPr id="82" name="Text Box 25">
            <a:extLst>
              <a:ext uri="{FF2B5EF4-FFF2-40B4-BE49-F238E27FC236}">
                <a16:creationId xmlns:a16="http://schemas.microsoft.com/office/drawing/2014/main" id="{169275E8-94DD-6729-9975-E006B5C27233}"/>
              </a:ext>
            </a:extLst>
          </p:cNvPr>
          <p:cNvSpPr txBox="1">
            <a:spLocks noChangeArrowheads="1"/>
          </p:cNvSpPr>
          <p:nvPr/>
        </p:nvSpPr>
        <p:spPr bwMode="auto">
          <a:xfrm>
            <a:off x="2336292" y="1473708"/>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0033CC"/>
                </a:solidFill>
                <a:ea typeface="宋体" panose="02010600030101010101" pitchFamily="2" charset="-122"/>
              </a:rPr>
              <a:t>数</a:t>
            </a:r>
            <a:r>
              <a:rPr lang="zh-CN" altLang="en-US"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zh-CN" altLang="en-US">
                <a:solidFill>
                  <a:srgbClr val="0033CC"/>
                </a:solidFill>
                <a:ea typeface="宋体" panose="02010600030101010101" pitchFamily="2" charset="-122"/>
              </a:rPr>
              <a:t>模（</a:t>
            </a:r>
            <a:r>
              <a:rPr lang="en-US" altLang="zh-CN">
                <a:solidFill>
                  <a:srgbClr val="FF0066"/>
                </a:solidFill>
                <a:effectLst>
                  <a:outerShdw blurRad="38100" dist="38100" dir="2700000" algn="tl">
                    <a:srgbClr val="C0C0C0"/>
                  </a:outerShdw>
                </a:effectLst>
                <a:ea typeface="宋体" panose="02010600030101010101" pitchFamily="2" charset="-122"/>
              </a:rPr>
              <a:t>D</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a:t>
            </a:r>
            <a:r>
              <a:rPr lang="zh-CN" altLang="en-US">
                <a:solidFill>
                  <a:srgbClr val="00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3" name="Text Box 26">
            <a:extLst>
              <a:ext uri="{FF2B5EF4-FFF2-40B4-BE49-F238E27FC236}">
                <a16:creationId xmlns:a16="http://schemas.microsoft.com/office/drawing/2014/main" id="{4DF9EE21-285E-D1BB-A2B6-B76B4533F3F8}"/>
              </a:ext>
            </a:extLst>
          </p:cNvPr>
          <p:cNvSpPr txBox="1">
            <a:spLocks noChangeArrowheads="1"/>
          </p:cNvSpPr>
          <p:nvPr/>
        </p:nvSpPr>
        <p:spPr bwMode="auto">
          <a:xfrm>
            <a:off x="3193542" y="1949958"/>
            <a:ext cx="636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a:solidFill>
                  <a:srgbClr val="FF0066"/>
                </a:solidFill>
                <a:ea typeface="宋体" panose="02010600030101010101" pitchFamily="2" charset="-122"/>
              </a:rPr>
              <a:t>D</a:t>
            </a:r>
            <a:r>
              <a:rPr lang="en-US" altLang="zh-CN">
                <a:solidFill>
                  <a:srgbClr val="0033CC"/>
                </a:solidFill>
                <a:ea typeface="宋体" panose="02010600030101010101" pitchFamily="2" charset="-122"/>
              </a:rPr>
              <a:t>igital   to  </a:t>
            </a:r>
            <a:r>
              <a:rPr lang="en-US" altLang="zh-CN">
                <a:solidFill>
                  <a:srgbClr val="FF0066"/>
                </a:solidFill>
                <a:ea typeface="宋体" panose="02010600030101010101" pitchFamily="2" charset="-122"/>
              </a:rPr>
              <a:t>A</a:t>
            </a:r>
            <a:r>
              <a:rPr lang="en-US" altLang="zh-CN">
                <a:solidFill>
                  <a:srgbClr val="0033CC"/>
                </a:solidFill>
                <a:ea typeface="宋体" panose="02010600030101010101" pitchFamily="2" charset="-122"/>
              </a:rPr>
              <a:t>nalog  </a:t>
            </a:r>
            <a:r>
              <a:rPr lang="en-US" altLang="zh-CN">
                <a:solidFill>
                  <a:srgbClr val="FF0066"/>
                </a:solidFill>
                <a:ea typeface="宋体" panose="02010600030101010101" pitchFamily="2" charset="-122"/>
              </a:rPr>
              <a:t>C</a:t>
            </a:r>
            <a:r>
              <a:rPr lang="en-US" altLang="zh-CN">
                <a:solidFill>
                  <a:srgbClr val="0033CC"/>
                </a:solidFill>
                <a:ea typeface="宋体" panose="02010600030101010101" pitchFamily="2" charset="-122"/>
              </a:rPr>
              <a:t>onverter </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DAC</a:t>
            </a:r>
            <a:r>
              <a:rPr lang="zh-CN" altLang="en-US">
                <a:solidFill>
                  <a:srgbClr val="FF0066"/>
                </a:solidFill>
                <a:ea typeface="宋体" panose="02010600030101010101" pitchFamily="2" charset="-122"/>
              </a:rPr>
              <a:t>）</a:t>
            </a:r>
          </a:p>
        </p:txBody>
      </p:sp>
      <p:grpSp>
        <p:nvGrpSpPr>
          <p:cNvPr id="84" name="Group 52">
            <a:extLst>
              <a:ext uri="{FF2B5EF4-FFF2-40B4-BE49-F238E27FC236}">
                <a16:creationId xmlns:a16="http://schemas.microsoft.com/office/drawing/2014/main" id="{7DE313D2-40EC-E02A-B8EF-0FDAEBCFC425}"/>
              </a:ext>
            </a:extLst>
          </p:cNvPr>
          <p:cNvGrpSpPr>
            <a:grpSpLocks/>
          </p:cNvGrpSpPr>
          <p:nvPr/>
        </p:nvGrpSpPr>
        <p:grpSpPr bwMode="auto">
          <a:xfrm>
            <a:off x="3004630" y="3546983"/>
            <a:ext cx="5786437" cy="2532063"/>
            <a:chOff x="1117" y="2434"/>
            <a:chExt cx="3645" cy="1595"/>
          </a:xfrm>
        </p:grpSpPr>
        <p:sp>
          <p:nvSpPr>
            <p:cNvPr id="85" name="AutoShape 31">
              <a:extLst>
                <a:ext uri="{FF2B5EF4-FFF2-40B4-BE49-F238E27FC236}">
                  <a16:creationId xmlns:a16="http://schemas.microsoft.com/office/drawing/2014/main" id="{B1A51F45-F255-09BB-AAF2-695C6475F4E2}"/>
                </a:ext>
              </a:extLst>
            </p:cNvPr>
            <p:cNvSpPr>
              <a:spLocks noChangeArrowheads="1"/>
            </p:cNvSpPr>
            <p:nvPr/>
          </p:nvSpPr>
          <p:spPr bwMode="auto">
            <a:xfrm>
              <a:off x="1906" y="2685"/>
              <a:ext cx="1828" cy="881"/>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AutoShape 32">
              <a:extLst>
                <a:ext uri="{FF2B5EF4-FFF2-40B4-BE49-F238E27FC236}">
                  <a16:creationId xmlns:a16="http://schemas.microsoft.com/office/drawing/2014/main" id="{CC35A57E-19D2-4369-34DD-3492F06D22B4}"/>
                </a:ext>
              </a:extLst>
            </p:cNvPr>
            <p:cNvSpPr>
              <a:spLocks noChangeArrowheads="1"/>
            </p:cNvSpPr>
            <p:nvPr/>
          </p:nvSpPr>
          <p:spPr bwMode="auto">
            <a:xfrm>
              <a:off x="1769" y="2537"/>
              <a:ext cx="2121" cy="1186"/>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Text Box 33">
              <a:extLst>
                <a:ext uri="{FF2B5EF4-FFF2-40B4-BE49-F238E27FC236}">
                  <a16:creationId xmlns:a16="http://schemas.microsoft.com/office/drawing/2014/main" id="{2BCA6055-6019-72EC-58B2-7C82A483B088}"/>
                </a:ext>
              </a:extLst>
            </p:cNvPr>
            <p:cNvSpPr txBox="1">
              <a:spLocks noChangeArrowheads="1"/>
            </p:cNvSpPr>
            <p:nvPr/>
          </p:nvSpPr>
          <p:spPr bwMode="auto">
            <a:xfrm>
              <a:off x="2186" y="2434"/>
              <a:ext cx="1299" cy="357"/>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90000"/>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数字计算机</a:t>
              </a:r>
            </a:p>
          </p:txBody>
        </p:sp>
        <p:sp>
          <p:nvSpPr>
            <p:cNvPr id="88" name="Text Box 34">
              <a:extLst>
                <a:ext uri="{FF2B5EF4-FFF2-40B4-BE49-F238E27FC236}">
                  <a16:creationId xmlns:a16="http://schemas.microsoft.com/office/drawing/2014/main" id="{7CCF9215-AA1C-BDC2-22E6-122C294CEEF1}"/>
                </a:ext>
              </a:extLst>
            </p:cNvPr>
            <p:cNvSpPr txBox="1">
              <a:spLocks noChangeArrowheads="1"/>
            </p:cNvSpPr>
            <p:nvPr/>
          </p:nvSpPr>
          <p:spPr bwMode="auto">
            <a:xfrm>
              <a:off x="2186" y="3479"/>
              <a:ext cx="1299" cy="320"/>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ctr" anchorCtr="1"/>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模拟系统</a:t>
              </a:r>
            </a:p>
          </p:txBody>
        </p:sp>
        <p:sp>
          <p:nvSpPr>
            <p:cNvPr id="89" name="AutoShape 35">
              <a:extLst>
                <a:ext uri="{FF2B5EF4-FFF2-40B4-BE49-F238E27FC236}">
                  <a16:creationId xmlns:a16="http://schemas.microsoft.com/office/drawing/2014/main" id="{EB045BBD-1659-6E16-C82E-47BFD6F7FE6A}"/>
                </a:ext>
              </a:extLst>
            </p:cNvPr>
            <p:cNvSpPr>
              <a:spLocks noChangeArrowheads="1"/>
            </p:cNvSpPr>
            <p:nvPr/>
          </p:nvSpPr>
          <p:spPr bwMode="auto">
            <a:xfrm>
              <a:off x="1552" y="3006"/>
              <a:ext cx="589"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a:t>
              </a:r>
            </a:p>
          </p:txBody>
        </p:sp>
        <p:sp>
          <p:nvSpPr>
            <p:cNvPr id="90" name="AutoShape 36">
              <a:extLst>
                <a:ext uri="{FF2B5EF4-FFF2-40B4-BE49-F238E27FC236}">
                  <a16:creationId xmlns:a16="http://schemas.microsoft.com/office/drawing/2014/main" id="{EAD039B6-F185-3625-5A51-478B89DF34C9}"/>
                </a:ext>
              </a:extLst>
            </p:cNvPr>
            <p:cNvSpPr>
              <a:spLocks noChangeArrowheads="1"/>
            </p:cNvSpPr>
            <p:nvPr/>
          </p:nvSpPr>
          <p:spPr bwMode="auto">
            <a:xfrm>
              <a:off x="3555" y="3006"/>
              <a:ext cx="565"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a:t>
              </a:r>
            </a:p>
          </p:txBody>
        </p:sp>
        <p:sp>
          <p:nvSpPr>
            <p:cNvPr id="91" name="Line 37">
              <a:extLst>
                <a:ext uri="{FF2B5EF4-FFF2-40B4-BE49-F238E27FC236}">
                  <a16:creationId xmlns:a16="http://schemas.microsoft.com/office/drawing/2014/main" id="{CD442299-A5DB-7378-9FD3-F47A31FC0641}"/>
                </a:ext>
              </a:extLst>
            </p:cNvPr>
            <p:cNvSpPr>
              <a:spLocks noChangeShapeType="1"/>
            </p:cNvSpPr>
            <p:nvPr/>
          </p:nvSpPr>
          <p:spPr bwMode="auto">
            <a:xfrm flipV="1">
              <a:off x="2114" y="253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38">
              <a:extLst>
                <a:ext uri="{FF2B5EF4-FFF2-40B4-BE49-F238E27FC236}">
                  <a16:creationId xmlns:a16="http://schemas.microsoft.com/office/drawing/2014/main" id="{327FFEC8-4317-750B-C38C-E24CA0F39C89}"/>
                </a:ext>
              </a:extLst>
            </p:cNvPr>
            <p:cNvSpPr>
              <a:spLocks noChangeShapeType="1"/>
            </p:cNvSpPr>
            <p:nvPr/>
          </p:nvSpPr>
          <p:spPr bwMode="auto">
            <a:xfrm flipV="1">
              <a:off x="2117" y="2680"/>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39">
              <a:extLst>
                <a:ext uri="{FF2B5EF4-FFF2-40B4-BE49-F238E27FC236}">
                  <a16:creationId xmlns:a16="http://schemas.microsoft.com/office/drawing/2014/main" id="{0D39DE8D-CD32-D264-22AD-E6983A7A5800}"/>
                </a:ext>
              </a:extLst>
            </p:cNvPr>
            <p:cNvSpPr>
              <a:spLocks noChangeShapeType="1"/>
            </p:cNvSpPr>
            <p:nvPr/>
          </p:nvSpPr>
          <p:spPr bwMode="auto">
            <a:xfrm flipH="1" flipV="1">
              <a:off x="3489" y="356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40">
              <a:extLst>
                <a:ext uri="{FF2B5EF4-FFF2-40B4-BE49-F238E27FC236}">
                  <a16:creationId xmlns:a16="http://schemas.microsoft.com/office/drawing/2014/main" id="{D66B0C5D-13E6-A5CA-3D4C-E3215E910E14}"/>
                </a:ext>
              </a:extLst>
            </p:cNvPr>
            <p:cNvSpPr>
              <a:spLocks noChangeShapeType="1"/>
            </p:cNvSpPr>
            <p:nvPr/>
          </p:nvSpPr>
          <p:spPr bwMode="auto">
            <a:xfrm flipH="1" flipV="1">
              <a:off x="3496" y="3722"/>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Text Box 41">
              <a:extLst>
                <a:ext uri="{FF2B5EF4-FFF2-40B4-BE49-F238E27FC236}">
                  <a16:creationId xmlns:a16="http://schemas.microsoft.com/office/drawing/2014/main" id="{695B3F47-B34E-B2D2-AB3C-56D827466708}"/>
                </a:ext>
              </a:extLst>
            </p:cNvPr>
            <p:cNvSpPr txBox="1">
              <a:spLocks noChangeArrowheads="1"/>
            </p:cNvSpPr>
            <p:nvPr/>
          </p:nvSpPr>
          <p:spPr bwMode="auto">
            <a:xfrm>
              <a:off x="1117"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6" name="Text Box 42">
              <a:extLst>
                <a:ext uri="{FF2B5EF4-FFF2-40B4-BE49-F238E27FC236}">
                  <a16:creationId xmlns:a16="http://schemas.microsoft.com/office/drawing/2014/main" id="{18BBB22A-9324-32F1-5E94-6A0BA72FA87E}"/>
                </a:ext>
              </a:extLst>
            </p:cNvPr>
            <p:cNvSpPr txBox="1">
              <a:spLocks noChangeArrowheads="1"/>
            </p:cNvSpPr>
            <p:nvPr/>
          </p:nvSpPr>
          <p:spPr bwMode="auto">
            <a:xfrm>
              <a:off x="3919"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7" name="Text Box 43">
              <a:extLst>
                <a:ext uri="{FF2B5EF4-FFF2-40B4-BE49-F238E27FC236}">
                  <a16:creationId xmlns:a16="http://schemas.microsoft.com/office/drawing/2014/main" id="{F60D7813-ABCF-9472-1B6A-5AF096EBB0BF}"/>
                </a:ext>
              </a:extLst>
            </p:cNvPr>
            <p:cNvSpPr txBox="1">
              <a:spLocks noChangeArrowheads="1"/>
            </p:cNvSpPr>
            <p:nvPr/>
          </p:nvSpPr>
          <p:spPr bwMode="auto">
            <a:xfrm>
              <a:off x="1131"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8" name="Text Box 44">
              <a:extLst>
                <a:ext uri="{FF2B5EF4-FFF2-40B4-BE49-F238E27FC236}">
                  <a16:creationId xmlns:a16="http://schemas.microsoft.com/office/drawing/2014/main" id="{E359D16C-6FFC-90E9-70BF-5FF31A6F883A}"/>
                </a:ext>
              </a:extLst>
            </p:cNvPr>
            <p:cNvSpPr txBox="1">
              <a:spLocks noChangeArrowheads="1"/>
            </p:cNvSpPr>
            <p:nvPr/>
          </p:nvSpPr>
          <p:spPr bwMode="auto">
            <a:xfrm>
              <a:off x="3933"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9" name="Rectangle 45">
              <a:extLst>
                <a:ext uri="{FF2B5EF4-FFF2-40B4-BE49-F238E27FC236}">
                  <a16:creationId xmlns:a16="http://schemas.microsoft.com/office/drawing/2014/main" id="{A42678CD-61E9-BF10-86C0-5AEEA0EA28B9}"/>
                </a:ext>
              </a:extLst>
            </p:cNvPr>
            <p:cNvSpPr>
              <a:spLocks noChangeArrowheads="1"/>
            </p:cNvSpPr>
            <p:nvPr/>
          </p:nvSpPr>
          <p:spPr bwMode="auto">
            <a:xfrm>
              <a:off x="2534" y="2828"/>
              <a:ext cx="94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存储</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分析</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控制</a:t>
              </a:r>
            </a:p>
          </p:txBody>
        </p:sp>
        <p:sp>
          <p:nvSpPr>
            <p:cNvPr id="100" name="Rectangle 46">
              <a:extLst>
                <a:ext uri="{FF2B5EF4-FFF2-40B4-BE49-F238E27FC236}">
                  <a16:creationId xmlns:a16="http://schemas.microsoft.com/office/drawing/2014/main" id="{2C6E9610-B8BE-9F1C-56AE-77CC1EB75315}"/>
                </a:ext>
              </a:extLst>
            </p:cNvPr>
            <p:cNvSpPr>
              <a:spLocks noChangeArrowheads="1"/>
            </p:cNvSpPr>
            <p:nvPr/>
          </p:nvSpPr>
          <p:spPr bwMode="auto">
            <a:xfrm>
              <a:off x="2173" y="3810"/>
              <a:ext cx="16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物理 生物 化学</a:t>
              </a:r>
            </a:p>
          </p:txBody>
        </p:sp>
      </p:gr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wipe(up)">
                                      <p:cBhvr>
                                        <p:cTn id="12" dur="75"/>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3">
                                            <p:txEl>
                                              <p:pRg st="0" end="0"/>
                                            </p:txEl>
                                          </p:spTgt>
                                        </p:tgtEl>
                                        <p:attrNameLst>
                                          <p:attrName>style.visibility</p:attrName>
                                        </p:attrNameLst>
                                      </p:cBhvr>
                                      <p:to>
                                        <p:strVal val="visible"/>
                                      </p:to>
                                    </p:set>
                                    <p:animEffect transition="in" filter="wipe(up)">
                                      <p:cBhvr>
                                        <p:cTn id="17" dur="75"/>
                                        <p:tgtEl>
                                          <p:spTgt spid="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
                                            <p:txEl>
                                              <p:pRg st="0" end="0"/>
                                            </p:txEl>
                                          </p:spTgt>
                                        </p:tgtEl>
                                        <p:attrNameLst>
                                          <p:attrName>style.visibility</p:attrName>
                                        </p:attrNameLst>
                                      </p:cBhvr>
                                      <p:to>
                                        <p:strVal val="visible"/>
                                      </p:to>
                                    </p:set>
                                    <p:animEffect transition="in" filter="wipe(left)">
                                      <p:cBhvr>
                                        <p:cTn id="22" dur="500"/>
                                        <p:tgtEl>
                                          <p:spTgt spid="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81">
                                            <p:txEl>
                                              <p:pRg st="0" end="0"/>
                                            </p:txEl>
                                          </p:spTgt>
                                        </p:tgtEl>
                                        <p:attrNameLst>
                                          <p:attrName>style.visibility</p:attrName>
                                        </p:attrNameLst>
                                      </p:cBhvr>
                                      <p:to>
                                        <p:strVal val="visible"/>
                                      </p:to>
                                    </p:set>
                                    <p:animEffect transition="in" filter="wipe(up)">
                                      <p:cBhvr>
                                        <p:cTn id="27" dur="75"/>
                                        <p:tgtEl>
                                          <p:spTgt spid="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edge">
                                      <p:cBhvr>
                                        <p:cTn id="3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0" grpId="0" build="p" autoUpdateAnimBg="0"/>
      <p:bldP spid="81" grpId="0" build="p" autoUpdateAnimBg="0"/>
      <p:bldP spid="82" grpId="0" build="p" autoUpdateAnimBg="0"/>
      <p:bldP spid="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3" name="Rectangle 2">
            <a:extLst>
              <a:ext uri="{FF2B5EF4-FFF2-40B4-BE49-F238E27FC236}">
                <a16:creationId xmlns:a16="http://schemas.microsoft.com/office/drawing/2014/main" id="{6E714B10-4337-EA44-5368-01BA00F6EDF7}"/>
              </a:ext>
            </a:extLst>
          </p:cNvPr>
          <p:cNvSpPr>
            <a:spLocks noChangeArrowheads="1"/>
          </p:cNvSpPr>
          <p:nvPr/>
        </p:nvSpPr>
        <p:spPr bwMode="auto">
          <a:xfrm>
            <a:off x="2010317" y="939994"/>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三、量化和编码</a:t>
            </a:r>
          </a:p>
        </p:txBody>
      </p:sp>
      <p:sp>
        <p:nvSpPr>
          <p:cNvPr id="14" name="Text Box 3">
            <a:extLst>
              <a:ext uri="{FF2B5EF4-FFF2-40B4-BE49-F238E27FC236}">
                <a16:creationId xmlns:a16="http://schemas.microsoft.com/office/drawing/2014/main" id="{CC6D98CC-457E-62EE-DFE0-CF5B9568EDD2}"/>
              </a:ext>
            </a:extLst>
          </p:cNvPr>
          <p:cNvSpPr txBox="1">
            <a:spLocks noChangeArrowheads="1"/>
          </p:cNvSpPr>
          <p:nvPr/>
        </p:nvSpPr>
        <p:spPr bwMode="auto">
          <a:xfrm>
            <a:off x="2016667" y="1582931"/>
            <a:ext cx="2514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量化单位</a:t>
            </a:r>
          </a:p>
        </p:txBody>
      </p:sp>
      <p:sp>
        <p:nvSpPr>
          <p:cNvPr id="15" name="Text Box 4">
            <a:extLst>
              <a:ext uri="{FF2B5EF4-FFF2-40B4-BE49-F238E27FC236}">
                <a16:creationId xmlns:a16="http://schemas.microsoft.com/office/drawing/2014/main" id="{74C537BA-6E62-80A3-3371-8BCC291077D6}"/>
              </a:ext>
            </a:extLst>
          </p:cNvPr>
          <p:cNvSpPr txBox="1">
            <a:spLocks noChangeArrowheads="1"/>
          </p:cNvSpPr>
          <p:nvPr/>
        </p:nvSpPr>
        <p:spPr bwMode="auto">
          <a:xfrm>
            <a:off x="2045242" y="2038544"/>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数字信号最低位</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所对应的模拟信号大小，</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用 </a:t>
            </a:r>
            <a:r>
              <a:rPr kumimoji="1" lang="zh-CN" altLang="en-US" sz="2800">
                <a:solidFill>
                  <a:srgbClr val="FF0066"/>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33CC"/>
                </a:solidFill>
                <a:latin typeface="Times New Roman" panose="02020603050405020304" pitchFamily="18" charset="0"/>
                <a:ea typeface="宋体" panose="02010600030101010101" pitchFamily="2" charset="-122"/>
              </a:rPr>
              <a:t> 表示（即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16" name="Text Box 5">
            <a:extLst>
              <a:ext uri="{FF2B5EF4-FFF2-40B4-BE49-F238E27FC236}">
                <a16:creationId xmlns:a16="http://schemas.microsoft.com/office/drawing/2014/main" id="{5F37892C-E2D1-2041-24FD-F6EAE4141734}"/>
              </a:ext>
            </a:extLst>
          </p:cNvPr>
          <p:cNvSpPr txBox="1">
            <a:spLocks noChangeArrowheads="1"/>
          </p:cNvSpPr>
          <p:nvPr/>
        </p:nvSpPr>
        <p:spPr bwMode="auto">
          <a:xfrm>
            <a:off x="2016667" y="2956119"/>
            <a:ext cx="18288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a:t>
            </a:r>
          </a:p>
        </p:txBody>
      </p:sp>
      <p:sp>
        <p:nvSpPr>
          <p:cNvPr id="17" name="Text Box 6">
            <a:extLst>
              <a:ext uri="{FF2B5EF4-FFF2-40B4-BE49-F238E27FC236}">
                <a16:creationId xmlns:a16="http://schemas.microsoft.com/office/drawing/2014/main" id="{5AF23106-6CFB-29F5-5D87-98B228FED799}"/>
              </a:ext>
            </a:extLst>
          </p:cNvPr>
          <p:cNvSpPr txBox="1">
            <a:spLocks noChangeArrowheads="1"/>
          </p:cNvSpPr>
          <p:nvPr/>
        </p:nvSpPr>
        <p:spPr bwMode="auto">
          <a:xfrm>
            <a:off x="1984917" y="33974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把取样后的保持信号化为量化单位的整数倍。</a:t>
            </a:r>
          </a:p>
        </p:txBody>
      </p:sp>
      <p:sp>
        <p:nvSpPr>
          <p:cNvPr id="18" name="Text Box 7">
            <a:extLst>
              <a:ext uri="{FF2B5EF4-FFF2-40B4-BE49-F238E27FC236}">
                <a16:creationId xmlns:a16="http://schemas.microsoft.com/office/drawing/2014/main" id="{CABF6E87-9864-8BE9-A1A2-5B0754C987D4}"/>
              </a:ext>
            </a:extLst>
          </p:cNvPr>
          <p:cNvSpPr txBox="1">
            <a:spLocks noChangeArrowheads="1"/>
          </p:cNvSpPr>
          <p:nvPr/>
        </p:nvSpPr>
        <p:spPr bwMode="auto">
          <a:xfrm>
            <a:off x="2016667" y="3918144"/>
            <a:ext cx="24384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量化误差</a:t>
            </a:r>
          </a:p>
        </p:txBody>
      </p:sp>
      <p:sp>
        <p:nvSpPr>
          <p:cNvPr id="19" name="Text Box 8">
            <a:extLst>
              <a:ext uri="{FF2B5EF4-FFF2-40B4-BE49-F238E27FC236}">
                <a16:creationId xmlns:a16="http://schemas.microsoft.com/office/drawing/2014/main" id="{E7645070-2737-388F-7BB9-2FB5111975C6}"/>
              </a:ext>
            </a:extLst>
          </p:cNvPr>
          <p:cNvSpPr txBox="1">
            <a:spLocks noChangeArrowheads="1"/>
          </p:cNvSpPr>
          <p:nvPr/>
        </p:nvSpPr>
        <p:spPr bwMode="auto">
          <a:xfrm>
            <a:off x="2061117" y="4467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因模拟电压不一定能被 </a:t>
            </a:r>
            <a:r>
              <a:rPr kumimoji="1" lang="zh-CN" altLang="en-US" sz="2800">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整除而引起的误差。</a:t>
            </a:r>
          </a:p>
        </p:txBody>
      </p:sp>
      <p:sp>
        <p:nvSpPr>
          <p:cNvPr id="20" name="Rectangle 9">
            <a:extLst>
              <a:ext uri="{FF2B5EF4-FFF2-40B4-BE49-F238E27FC236}">
                <a16:creationId xmlns:a16="http://schemas.microsoft.com/office/drawing/2014/main" id="{62900061-0616-5A42-CDE5-3F73BD77520A}"/>
              </a:ext>
            </a:extLst>
          </p:cNvPr>
          <p:cNvSpPr>
            <a:spLocks noChangeArrowheads="1"/>
          </p:cNvSpPr>
          <p:nvPr/>
        </p:nvSpPr>
        <p:spPr bwMode="auto">
          <a:xfrm>
            <a:off x="2064292" y="497224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编码</a:t>
            </a:r>
          </a:p>
        </p:txBody>
      </p:sp>
      <p:sp>
        <p:nvSpPr>
          <p:cNvPr id="21" name="Rectangle 10">
            <a:extLst>
              <a:ext uri="{FF2B5EF4-FFF2-40B4-BE49-F238E27FC236}">
                <a16:creationId xmlns:a16="http://schemas.microsoft.com/office/drawing/2014/main" id="{C94C9D5E-5193-F90A-1E9A-75B5C8BF952A}"/>
              </a:ext>
            </a:extLst>
          </p:cNvPr>
          <p:cNvSpPr>
            <a:spLocks noChangeArrowheads="1"/>
          </p:cNvSpPr>
          <p:nvPr/>
        </p:nvSpPr>
        <p:spPr bwMode="auto">
          <a:xfrm>
            <a:off x="2089692" y="5524694"/>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把量化的数值用二进制代码表示。</a:t>
            </a:r>
          </a:p>
        </p:txBody>
      </p:sp>
    </p:spTree>
    <p:extLst>
      <p:ext uri="{BB962C8B-B14F-4D97-AF65-F5344CB8AC3E}">
        <p14:creationId xmlns:p14="http://schemas.microsoft.com/office/powerpoint/2010/main" val="1317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3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20" name="Rectangle 2">
            <a:extLst>
              <a:ext uri="{FF2B5EF4-FFF2-40B4-BE49-F238E27FC236}">
                <a16:creationId xmlns:a16="http://schemas.microsoft.com/office/drawing/2014/main" id="{E2813200-073A-EF33-8EB3-9039EF662E5B}"/>
              </a:ext>
            </a:extLst>
          </p:cNvPr>
          <p:cNvSpPr>
            <a:spLocks noChangeArrowheads="1"/>
          </p:cNvSpPr>
          <p:nvPr/>
        </p:nvSpPr>
        <p:spPr bwMode="auto">
          <a:xfrm>
            <a:off x="3271567" y="61943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划分量化电平的两种方法</a:t>
            </a:r>
          </a:p>
        </p:txBody>
      </p:sp>
      <p:grpSp>
        <p:nvGrpSpPr>
          <p:cNvPr id="121" name="Group 3">
            <a:extLst>
              <a:ext uri="{FF2B5EF4-FFF2-40B4-BE49-F238E27FC236}">
                <a16:creationId xmlns:a16="http://schemas.microsoft.com/office/drawing/2014/main" id="{09C551AC-8ACF-C8D2-7681-49459B76BC03}"/>
              </a:ext>
            </a:extLst>
          </p:cNvPr>
          <p:cNvGrpSpPr>
            <a:grpSpLocks/>
          </p:cNvGrpSpPr>
          <p:nvPr/>
        </p:nvGrpSpPr>
        <p:grpSpPr bwMode="auto">
          <a:xfrm>
            <a:off x="1823767" y="1686233"/>
            <a:ext cx="2301875" cy="4343400"/>
            <a:chOff x="432" y="960"/>
            <a:chExt cx="1450" cy="2736"/>
          </a:xfrm>
        </p:grpSpPr>
        <p:grpSp>
          <p:nvGrpSpPr>
            <p:cNvPr id="122" name="Group 4">
              <a:extLst>
                <a:ext uri="{FF2B5EF4-FFF2-40B4-BE49-F238E27FC236}">
                  <a16:creationId xmlns:a16="http://schemas.microsoft.com/office/drawing/2014/main" id="{AD70240A-2708-C80F-5869-F02E32C7B154}"/>
                </a:ext>
              </a:extLst>
            </p:cNvPr>
            <p:cNvGrpSpPr>
              <a:grpSpLocks/>
            </p:cNvGrpSpPr>
            <p:nvPr/>
          </p:nvGrpSpPr>
          <p:grpSpPr bwMode="auto">
            <a:xfrm>
              <a:off x="864" y="1104"/>
              <a:ext cx="528" cy="2496"/>
              <a:chOff x="1104" y="2160"/>
              <a:chExt cx="336" cy="1776"/>
            </a:xfrm>
          </p:grpSpPr>
          <p:sp>
            <p:nvSpPr>
              <p:cNvPr id="156" name="Line 5">
                <a:extLst>
                  <a:ext uri="{FF2B5EF4-FFF2-40B4-BE49-F238E27FC236}">
                    <a16:creationId xmlns:a16="http://schemas.microsoft.com/office/drawing/2014/main" id="{CF103830-E358-F062-72FE-499499EFD3FF}"/>
                  </a:ext>
                </a:extLst>
              </p:cNvPr>
              <p:cNvSpPr>
                <a:spLocks noChangeShapeType="1"/>
              </p:cNvSpPr>
              <p:nvPr/>
            </p:nvSpPr>
            <p:spPr bwMode="auto">
              <a:xfrm>
                <a:off x="1104" y="216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
                <a:extLst>
                  <a:ext uri="{FF2B5EF4-FFF2-40B4-BE49-F238E27FC236}">
                    <a16:creationId xmlns:a16="http://schemas.microsoft.com/office/drawing/2014/main" id="{C13DEA04-73D5-A53C-B88A-7B529A06BE34}"/>
                  </a:ext>
                </a:extLst>
              </p:cNvPr>
              <p:cNvSpPr>
                <a:spLocks noChangeShapeType="1"/>
              </p:cNvSpPr>
              <p:nvPr/>
            </p:nvSpPr>
            <p:spPr bwMode="auto">
              <a:xfrm>
                <a:off x="1104" y="238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
                <a:extLst>
                  <a:ext uri="{FF2B5EF4-FFF2-40B4-BE49-F238E27FC236}">
                    <a16:creationId xmlns:a16="http://schemas.microsoft.com/office/drawing/2014/main" id="{97D21A7F-4BC2-FAD6-2A53-C485F834677C}"/>
                  </a:ext>
                </a:extLst>
              </p:cNvPr>
              <p:cNvSpPr>
                <a:spLocks noChangeShapeType="1"/>
              </p:cNvSpPr>
              <p:nvPr/>
            </p:nvSpPr>
            <p:spPr bwMode="auto">
              <a:xfrm>
                <a:off x="1104" y="260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8">
                <a:extLst>
                  <a:ext uri="{FF2B5EF4-FFF2-40B4-BE49-F238E27FC236}">
                    <a16:creationId xmlns:a16="http://schemas.microsoft.com/office/drawing/2014/main" id="{523E7454-91F3-11D5-7BED-8057A4D65D38}"/>
                  </a:ext>
                </a:extLst>
              </p:cNvPr>
              <p:cNvSpPr>
                <a:spLocks noChangeShapeType="1"/>
              </p:cNvSpPr>
              <p:nvPr/>
            </p:nvSpPr>
            <p:spPr bwMode="auto">
              <a:xfrm>
                <a:off x="1104" y="282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9">
                <a:extLst>
                  <a:ext uri="{FF2B5EF4-FFF2-40B4-BE49-F238E27FC236}">
                    <a16:creationId xmlns:a16="http://schemas.microsoft.com/office/drawing/2014/main" id="{F0FD1ADA-3453-16A8-F7D9-1A5C7845B7F4}"/>
                  </a:ext>
                </a:extLst>
              </p:cNvPr>
              <p:cNvSpPr>
                <a:spLocks noChangeShapeType="1"/>
              </p:cNvSpPr>
              <p:nvPr/>
            </p:nvSpPr>
            <p:spPr bwMode="auto">
              <a:xfrm>
                <a:off x="1104" y="304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Line 10">
                <a:extLst>
                  <a:ext uri="{FF2B5EF4-FFF2-40B4-BE49-F238E27FC236}">
                    <a16:creationId xmlns:a16="http://schemas.microsoft.com/office/drawing/2014/main" id="{4C73837D-6631-F2FE-0091-0CCACACBA7BB}"/>
                  </a:ext>
                </a:extLst>
              </p:cNvPr>
              <p:cNvSpPr>
                <a:spLocks noChangeShapeType="1"/>
              </p:cNvSpPr>
              <p:nvPr/>
            </p:nvSpPr>
            <p:spPr bwMode="auto">
              <a:xfrm>
                <a:off x="1104" y="327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Line 11">
                <a:extLst>
                  <a:ext uri="{FF2B5EF4-FFF2-40B4-BE49-F238E27FC236}">
                    <a16:creationId xmlns:a16="http://schemas.microsoft.com/office/drawing/2014/main" id="{17C06D2C-F7B0-4C37-EEC8-C24BE6662B26}"/>
                  </a:ext>
                </a:extLst>
              </p:cNvPr>
              <p:cNvSpPr>
                <a:spLocks noChangeShapeType="1"/>
              </p:cNvSpPr>
              <p:nvPr/>
            </p:nvSpPr>
            <p:spPr bwMode="auto">
              <a:xfrm>
                <a:off x="1104" y="349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Line 12">
                <a:extLst>
                  <a:ext uri="{FF2B5EF4-FFF2-40B4-BE49-F238E27FC236}">
                    <a16:creationId xmlns:a16="http://schemas.microsoft.com/office/drawing/2014/main" id="{9A98AE47-7398-0A6D-3B95-B6365ABA1208}"/>
                  </a:ext>
                </a:extLst>
              </p:cNvPr>
              <p:cNvSpPr>
                <a:spLocks noChangeShapeType="1"/>
              </p:cNvSpPr>
              <p:nvPr/>
            </p:nvSpPr>
            <p:spPr bwMode="auto">
              <a:xfrm>
                <a:off x="1104" y="371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13">
                <a:extLst>
                  <a:ext uri="{FF2B5EF4-FFF2-40B4-BE49-F238E27FC236}">
                    <a16:creationId xmlns:a16="http://schemas.microsoft.com/office/drawing/2014/main" id="{E172B597-A157-059F-1509-AAD45A9C5A7B}"/>
                  </a:ext>
                </a:extLst>
              </p:cNvPr>
              <p:cNvSpPr>
                <a:spLocks noChangeShapeType="1"/>
              </p:cNvSpPr>
              <p:nvPr/>
            </p:nvSpPr>
            <p:spPr bwMode="auto">
              <a:xfrm>
                <a:off x="1104" y="393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14">
                <a:extLst>
                  <a:ext uri="{FF2B5EF4-FFF2-40B4-BE49-F238E27FC236}">
                    <a16:creationId xmlns:a16="http://schemas.microsoft.com/office/drawing/2014/main" id="{5316E70E-727F-11C0-EB4D-DA2C1861A2BE}"/>
                  </a:ext>
                </a:extLst>
              </p:cNvPr>
              <p:cNvSpPr>
                <a:spLocks noChangeShapeType="1"/>
              </p:cNvSpPr>
              <p:nvPr/>
            </p:nvSpPr>
            <p:spPr bwMode="auto">
              <a:xfrm>
                <a:off x="1248" y="2160"/>
                <a:ext cx="0" cy="17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3" name="Rectangle 15">
              <a:extLst>
                <a:ext uri="{FF2B5EF4-FFF2-40B4-BE49-F238E27FC236}">
                  <a16:creationId xmlns:a16="http://schemas.microsoft.com/office/drawing/2014/main" id="{829E5388-632C-B51C-8C53-5580237D8C30}"/>
                </a:ext>
              </a:extLst>
            </p:cNvPr>
            <p:cNvSpPr>
              <a:spLocks noChangeArrowheads="1"/>
            </p:cNvSpPr>
            <p:nvPr/>
          </p:nvSpPr>
          <p:spPr bwMode="auto">
            <a:xfrm>
              <a:off x="528" y="340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sp>
          <p:nvSpPr>
            <p:cNvPr id="124" name="Text Box 16">
              <a:extLst>
                <a:ext uri="{FF2B5EF4-FFF2-40B4-BE49-F238E27FC236}">
                  <a16:creationId xmlns:a16="http://schemas.microsoft.com/office/drawing/2014/main" id="{9E0872E8-FE78-0D9E-246F-B2150E4DF27A}"/>
                </a:ext>
              </a:extLst>
            </p:cNvPr>
            <p:cNvSpPr txBox="1">
              <a:spLocks noChangeArrowheads="1"/>
            </p:cNvSpPr>
            <p:nvPr/>
          </p:nvSpPr>
          <p:spPr bwMode="auto">
            <a:xfrm>
              <a:off x="432" y="9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25" name="Rectangle 17">
              <a:extLst>
                <a:ext uri="{FF2B5EF4-FFF2-40B4-BE49-F238E27FC236}">
                  <a16:creationId xmlns:a16="http://schemas.microsoft.com/office/drawing/2014/main" id="{014674D5-0F41-0C8D-1649-48F0D48128D3}"/>
                </a:ext>
              </a:extLst>
            </p:cNvPr>
            <p:cNvSpPr>
              <a:spLocks noChangeArrowheads="1"/>
            </p:cNvSpPr>
            <p:nvPr/>
          </p:nvSpPr>
          <p:spPr bwMode="auto">
            <a:xfrm>
              <a:off x="432" y="312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1/8</a:t>
              </a:r>
            </a:p>
          </p:txBody>
        </p:sp>
        <p:sp>
          <p:nvSpPr>
            <p:cNvPr id="126" name="Rectangle 18">
              <a:extLst>
                <a:ext uri="{FF2B5EF4-FFF2-40B4-BE49-F238E27FC236}">
                  <a16:creationId xmlns:a16="http://schemas.microsoft.com/office/drawing/2014/main" id="{74870447-DE9F-9F49-F824-E7622C648627}"/>
                </a:ext>
              </a:extLst>
            </p:cNvPr>
            <p:cNvSpPr>
              <a:spLocks noChangeArrowheads="1"/>
            </p:cNvSpPr>
            <p:nvPr/>
          </p:nvSpPr>
          <p:spPr bwMode="auto">
            <a:xfrm>
              <a:off x="432" y="280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2/8</a:t>
              </a:r>
            </a:p>
          </p:txBody>
        </p:sp>
        <p:sp>
          <p:nvSpPr>
            <p:cNvPr id="127" name="Rectangle 19">
              <a:extLst>
                <a:ext uri="{FF2B5EF4-FFF2-40B4-BE49-F238E27FC236}">
                  <a16:creationId xmlns:a16="http://schemas.microsoft.com/office/drawing/2014/main" id="{8620505E-85DF-0B94-D845-B1E99CA30C86}"/>
                </a:ext>
              </a:extLst>
            </p:cNvPr>
            <p:cNvSpPr>
              <a:spLocks noChangeArrowheads="1"/>
            </p:cNvSpPr>
            <p:nvPr/>
          </p:nvSpPr>
          <p:spPr bwMode="auto">
            <a:xfrm>
              <a:off x="432" y="2496"/>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3/8</a:t>
              </a:r>
            </a:p>
          </p:txBody>
        </p:sp>
        <p:sp>
          <p:nvSpPr>
            <p:cNvPr id="128" name="Rectangle 20">
              <a:extLst>
                <a:ext uri="{FF2B5EF4-FFF2-40B4-BE49-F238E27FC236}">
                  <a16:creationId xmlns:a16="http://schemas.microsoft.com/office/drawing/2014/main" id="{76AF4EE3-D2A0-BA11-795C-DC61C2FAA230}"/>
                </a:ext>
              </a:extLst>
            </p:cNvPr>
            <p:cNvSpPr>
              <a:spLocks noChangeArrowheads="1"/>
            </p:cNvSpPr>
            <p:nvPr/>
          </p:nvSpPr>
          <p:spPr bwMode="auto">
            <a:xfrm>
              <a:off x="432" y="2184"/>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4/8</a:t>
              </a:r>
            </a:p>
          </p:txBody>
        </p:sp>
        <p:sp>
          <p:nvSpPr>
            <p:cNvPr id="129" name="Rectangle 21">
              <a:extLst>
                <a:ext uri="{FF2B5EF4-FFF2-40B4-BE49-F238E27FC236}">
                  <a16:creationId xmlns:a16="http://schemas.microsoft.com/office/drawing/2014/main" id="{A88C0846-F650-4D6E-2A13-5C0EDDBA04EC}"/>
                </a:ext>
              </a:extLst>
            </p:cNvPr>
            <p:cNvSpPr>
              <a:spLocks noChangeArrowheads="1"/>
            </p:cNvSpPr>
            <p:nvPr/>
          </p:nvSpPr>
          <p:spPr bwMode="auto">
            <a:xfrm>
              <a:off x="432" y="187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5/8</a:t>
              </a:r>
            </a:p>
          </p:txBody>
        </p:sp>
        <p:sp>
          <p:nvSpPr>
            <p:cNvPr id="130" name="Rectangle 22">
              <a:extLst>
                <a:ext uri="{FF2B5EF4-FFF2-40B4-BE49-F238E27FC236}">
                  <a16:creationId xmlns:a16="http://schemas.microsoft.com/office/drawing/2014/main" id="{F619749F-A1B8-F070-659D-0257228E4C2C}"/>
                </a:ext>
              </a:extLst>
            </p:cNvPr>
            <p:cNvSpPr>
              <a:spLocks noChangeArrowheads="1"/>
            </p:cNvSpPr>
            <p:nvPr/>
          </p:nvSpPr>
          <p:spPr bwMode="auto">
            <a:xfrm>
              <a:off x="432" y="156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6/8</a:t>
              </a:r>
            </a:p>
          </p:txBody>
        </p:sp>
        <p:sp>
          <p:nvSpPr>
            <p:cNvPr id="131" name="Rectangle 23">
              <a:extLst>
                <a:ext uri="{FF2B5EF4-FFF2-40B4-BE49-F238E27FC236}">
                  <a16:creationId xmlns:a16="http://schemas.microsoft.com/office/drawing/2014/main" id="{C9CA729A-014B-E073-2466-98CFD5C202E8}"/>
                </a:ext>
              </a:extLst>
            </p:cNvPr>
            <p:cNvSpPr>
              <a:spLocks noChangeArrowheads="1"/>
            </p:cNvSpPr>
            <p:nvPr/>
          </p:nvSpPr>
          <p:spPr bwMode="auto">
            <a:xfrm>
              <a:off x="432" y="124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7/8</a:t>
              </a:r>
            </a:p>
          </p:txBody>
        </p:sp>
        <p:grpSp>
          <p:nvGrpSpPr>
            <p:cNvPr id="132" name="Group 24">
              <a:extLst>
                <a:ext uri="{FF2B5EF4-FFF2-40B4-BE49-F238E27FC236}">
                  <a16:creationId xmlns:a16="http://schemas.microsoft.com/office/drawing/2014/main" id="{C76BA7EC-B297-714C-A047-A74548484557}"/>
                </a:ext>
              </a:extLst>
            </p:cNvPr>
            <p:cNvGrpSpPr>
              <a:grpSpLocks/>
            </p:cNvGrpSpPr>
            <p:nvPr/>
          </p:nvGrpSpPr>
          <p:grpSpPr bwMode="auto">
            <a:xfrm>
              <a:off x="1392" y="3290"/>
              <a:ext cx="490" cy="310"/>
              <a:chOff x="1920" y="3290"/>
              <a:chExt cx="490" cy="310"/>
            </a:xfrm>
          </p:grpSpPr>
          <p:sp>
            <p:nvSpPr>
              <p:cNvPr id="154" name="AutoShape 25">
                <a:extLst>
                  <a:ext uri="{FF2B5EF4-FFF2-40B4-BE49-F238E27FC236}">
                    <a16:creationId xmlns:a16="http://schemas.microsoft.com/office/drawing/2014/main" id="{9E8B47CB-743A-AC9F-8D48-B4C60276AC97}"/>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Text Box 26">
                <a:extLst>
                  <a:ext uri="{FF2B5EF4-FFF2-40B4-BE49-F238E27FC236}">
                    <a16:creationId xmlns:a16="http://schemas.microsoft.com/office/drawing/2014/main" id="{C44A24A3-C22A-3D9A-82D3-9606DC0B49B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grpSp>
          <p:nvGrpSpPr>
            <p:cNvPr id="133" name="Group 27">
              <a:extLst>
                <a:ext uri="{FF2B5EF4-FFF2-40B4-BE49-F238E27FC236}">
                  <a16:creationId xmlns:a16="http://schemas.microsoft.com/office/drawing/2014/main" id="{447B8635-8C3B-A243-761E-7CCE978A6D0E}"/>
                </a:ext>
              </a:extLst>
            </p:cNvPr>
            <p:cNvGrpSpPr>
              <a:grpSpLocks/>
            </p:cNvGrpSpPr>
            <p:nvPr/>
          </p:nvGrpSpPr>
          <p:grpSpPr bwMode="auto">
            <a:xfrm>
              <a:off x="1392" y="2976"/>
              <a:ext cx="490" cy="310"/>
              <a:chOff x="1920" y="3290"/>
              <a:chExt cx="490" cy="310"/>
            </a:xfrm>
          </p:grpSpPr>
          <p:sp>
            <p:nvSpPr>
              <p:cNvPr id="152" name="AutoShape 28">
                <a:extLst>
                  <a:ext uri="{FF2B5EF4-FFF2-40B4-BE49-F238E27FC236}">
                    <a16:creationId xmlns:a16="http://schemas.microsoft.com/office/drawing/2014/main" id="{9B5806F5-9E6A-7C71-1565-942EB10A7D6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Text Box 29">
                <a:extLst>
                  <a:ext uri="{FF2B5EF4-FFF2-40B4-BE49-F238E27FC236}">
                    <a16:creationId xmlns:a16="http://schemas.microsoft.com/office/drawing/2014/main" id="{30500E00-B799-5815-9D03-509E5AC4069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34" name="Group 30">
              <a:extLst>
                <a:ext uri="{FF2B5EF4-FFF2-40B4-BE49-F238E27FC236}">
                  <a16:creationId xmlns:a16="http://schemas.microsoft.com/office/drawing/2014/main" id="{96D31E35-B614-5D09-E669-EAC50DF665B1}"/>
                </a:ext>
              </a:extLst>
            </p:cNvPr>
            <p:cNvGrpSpPr>
              <a:grpSpLocks/>
            </p:cNvGrpSpPr>
            <p:nvPr/>
          </p:nvGrpSpPr>
          <p:grpSpPr bwMode="auto">
            <a:xfrm>
              <a:off x="1392" y="2672"/>
              <a:ext cx="490" cy="310"/>
              <a:chOff x="1920" y="3290"/>
              <a:chExt cx="490" cy="310"/>
            </a:xfrm>
          </p:grpSpPr>
          <p:sp>
            <p:nvSpPr>
              <p:cNvPr id="150" name="AutoShape 31">
                <a:extLst>
                  <a:ext uri="{FF2B5EF4-FFF2-40B4-BE49-F238E27FC236}">
                    <a16:creationId xmlns:a16="http://schemas.microsoft.com/office/drawing/2014/main" id="{F9FFFA65-DC2D-C235-E5ED-03D8EEA58C5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Text Box 32">
                <a:extLst>
                  <a:ext uri="{FF2B5EF4-FFF2-40B4-BE49-F238E27FC236}">
                    <a16:creationId xmlns:a16="http://schemas.microsoft.com/office/drawing/2014/main" id="{0EA8EE41-A44F-E3F0-3332-8B7E4F84958B}"/>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35" name="Group 33">
              <a:extLst>
                <a:ext uri="{FF2B5EF4-FFF2-40B4-BE49-F238E27FC236}">
                  <a16:creationId xmlns:a16="http://schemas.microsoft.com/office/drawing/2014/main" id="{A2BA5421-0E2C-42EE-3B9C-C601AAECAFDC}"/>
                </a:ext>
              </a:extLst>
            </p:cNvPr>
            <p:cNvGrpSpPr>
              <a:grpSpLocks/>
            </p:cNvGrpSpPr>
            <p:nvPr/>
          </p:nvGrpSpPr>
          <p:grpSpPr bwMode="auto">
            <a:xfrm>
              <a:off x="1392" y="2336"/>
              <a:ext cx="490" cy="310"/>
              <a:chOff x="1920" y="3290"/>
              <a:chExt cx="490" cy="310"/>
            </a:xfrm>
          </p:grpSpPr>
          <p:sp>
            <p:nvSpPr>
              <p:cNvPr id="148" name="AutoShape 34">
                <a:extLst>
                  <a:ext uri="{FF2B5EF4-FFF2-40B4-BE49-F238E27FC236}">
                    <a16:creationId xmlns:a16="http://schemas.microsoft.com/office/drawing/2014/main" id="{BEEC0B84-6598-85B1-069F-6C86525186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35">
                <a:extLst>
                  <a:ext uri="{FF2B5EF4-FFF2-40B4-BE49-F238E27FC236}">
                    <a16:creationId xmlns:a16="http://schemas.microsoft.com/office/drawing/2014/main" id="{9B4FAF4B-D9A5-D0C8-FDD1-839FACBF927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36" name="Group 36">
              <a:extLst>
                <a:ext uri="{FF2B5EF4-FFF2-40B4-BE49-F238E27FC236}">
                  <a16:creationId xmlns:a16="http://schemas.microsoft.com/office/drawing/2014/main" id="{766F20D0-98EE-B4B1-1C3C-47C25A865859}"/>
                </a:ext>
              </a:extLst>
            </p:cNvPr>
            <p:cNvGrpSpPr>
              <a:grpSpLocks/>
            </p:cNvGrpSpPr>
            <p:nvPr/>
          </p:nvGrpSpPr>
          <p:grpSpPr bwMode="auto">
            <a:xfrm>
              <a:off x="1392" y="2048"/>
              <a:ext cx="490" cy="310"/>
              <a:chOff x="1920" y="3290"/>
              <a:chExt cx="490" cy="310"/>
            </a:xfrm>
          </p:grpSpPr>
          <p:sp>
            <p:nvSpPr>
              <p:cNvPr id="146" name="AutoShape 37">
                <a:extLst>
                  <a:ext uri="{FF2B5EF4-FFF2-40B4-BE49-F238E27FC236}">
                    <a16:creationId xmlns:a16="http://schemas.microsoft.com/office/drawing/2014/main" id="{7E58E3D3-1564-3A58-21B2-8EC659A87FE2}"/>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Text Box 38">
                <a:extLst>
                  <a:ext uri="{FF2B5EF4-FFF2-40B4-BE49-F238E27FC236}">
                    <a16:creationId xmlns:a16="http://schemas.microsoft.com/office/drawing/2014/main" id="{96A1522E-42B2-0B48-E1EA-B15A60AF11D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37" name="Group 39">
              <a:extLst>
                <a:ext uri="{FF2B5EF4-FFF2-40B4-BE49-F238E27FC236}">
                  <a16:creationId xmlns:a16="http://schemas.microsoft.com/office/drawing/2014/main" id="{4D19946B-EBAD-6A5D-5668-603C37A6C775}"/>
                </a:ext>
              </a:extLst>
            </p:cNvPr>
            <p:cNvGrpSpPr>
              <a:grpSpLocks/>
            </p:cNvGrpSpPr>
            <p:nvPr/>
          </p:nvGrpSpPr>
          <p:grpSpPr bwMode="auto">
            <a:xfrm>
              <a:off x="1392" y="1760"/>
              <a:ext cx="490" cy="310"/>
              <a:chOff x="1920" y="3290"/>
              <a:chExt cx="490" cy="310"/>
            </a:xfrm>
          </p:grpSpPr>
          <p:sp>
            <p:nvSpPr>
              <p:cNvPr id="144" name="AutoShape 40">
                <a:extLst>
                  <a:ext uri="{FF2B5EF4-FFF2-40B4-BE49-F238E27FC236}">
                    <a16:creationId xmlns:a16="http://schemas.microsoft.com/office/drawing/2014/main" id="{88C1F3FA-CEB3-2680-CC4E-403DCC023D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Text Box 41">
                <a:extLst>
                  <a:ext uri="{FF2B5EF4-FFF2-40B4-BE49-F238E27FC236}">
                    <a16:creationId xmlns:a16="http://schemas.microsoft.com/office/drawing/2014/main" id="{699BFA32-C5BC-A94E-492C-FAAEB084AC3D}"/>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38" name="Group 42">
              <a:extLst>
                <a:ext uri="{FF2B5EF4-FFF2-40B4-BE49-F238E27FC236}">
                  <a16:creationId xmlns:a16="http://schemas.microsoft.com/office/drawing/2014/main" id="{3162515F-08B5-FB8D-D1C1-F27D838566D8}"/>
                </a:ext>
              </a:extLst>
            </p:cNvPr>
            <p:cNvGrpSpPr>
              <a:grpSpLocks/>
            </p:cNvGrpSpPr>
            <p:nvPr/>
          </p:nvGrpSpPr>
          <p:grpSpPr bwMode="auto">
            <a:xfrm>
              <a:off x="1392" y="1424"/>
              <a:ext cx="490" cy="310"/>
              <a:chOff x="1920" y="3290"/>
              <a:chExt cx="490" cy="310"/>
            </a:xfrm>
          </p:grpSpPr>
          <p:sp>
            <p:nvSpPr>
              <p:cNvPr id="142" name="AutoShape 43">
                <a:extLst>
                  <a:ext uri="{FF2B5EF4-FFF2-40B4-BE49-F238E27FC236}">
                    <a16:creationId xmlns:a16="http://schemas.microsoft.com/office/drawing/2014/main" id="{DA317DB9-2F2A-B9D9-01F3-C4CB2AC4F88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Text Box 44">
                <a:extLst>
                  <a:ext uri="{FF2B5EF4-FFF2-40B4-BE49-F238E27FC236}">
                    <a16:creationId xmlns:a16="http://schemas.microsoft.com/office/drawing/2014/main" id="{2649AC63-4EC9-5B94-E8DF-E57AF360D9A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39" name="Group 45">
              <a:extLst>
                <a:ext uri="{FF2B5EF4-FFF2-40B4-BE49-F238E27FC236}">
                  <a16:creationId xmlns:a16="http://schemas.microsoft.com/office/drawing/2014/main" id="{787ABEE0-6081-4174-4AC1-1704A7AB3503}"/>
                </a:ext>
              </a:extLst>
            </p:cNvPr>
            <p:cNvGrpSpPr>
              <a:grpSpLocks/>
            </p:cNvGrpSpPr>
            <p:nvPr/>
          </p:nvGrpSpPr>
          <p:grpSpPr bwMode="auto">
            <a:xfrm>
              <a:off x="1392" y="1088"/>
              <a:ext cx="490" cy="310"/>
              <a:chOff x="1920" y="3290"/>
              <a:chExt cx="490" cy="310"/>
            </a:xfrm>
          </p:grpSpPr>
          <p:sp>
            <p:nvSpPr>
              <p:cNvPr id="140" name="AutoShape 46">
                <a:extLst>
                  <a:ext uri="{FF2B5EF4-FFF2-40B4-BE49-F238E27FC236}">
                    <a16:creationId xmlns:a16="http://schemas.microsoft.com/office/drawing/2014/main" id="{0CA041BE-0B8D-503F-B377-DBBB8A22FC7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Text Box 47">
                <a:extLst>
                  <a:ext uri="{FF2B5EF4-FFF2-40B4-BE49-F238E27FC236}">
                    <a16:creationId xmlns:a16="http://schemas.microsoft.com/office/drawing/2014/main" id="{712EA757-33A4-D3BC-3A97-9A15BB4D9F91}"/>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grpSp>
      <p:sp>
        <p:nvSpPr>
          <p:cNvPr id="166" name="Rectangle 48">
            <a:extLst>
              <a:ext uri="{FF2B5EF4-FFF2-40B4-BE49-F238E27FC236}">
                <a16:creationId xmlns:a16="http://schemas.microsoft.com/office/drawing/2014/main" id="{2CE09E36-E25C-6629-081C-23055DE60D36}"/>
              </a:ext>
            </a:extLst>
          </p:cNvPr>
          <p:cNvSpPr>
            <a:spLocks noChangeArrowheads="1"/>
          </p:cNvSpPr>
          <p:nvPr/>
        </p:nvSpPr>
        <p:spPr bwMode="auto">
          <a:xfrm>
            <a:off x="16713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167" name="Rectangle 49">
            <a:extLst>
              <a:ext uri="{FF2B5EF4-FFF2-40B4-BE49-F238E27FC236}">
                <a16:creationId xmlns:a16="http://schemas.microsoft.com/office/drawing/2014/main" id="{0F826BFE-944E-200B-A2DF-DF1E7824C0FD}"/>
              </a:ext>
            </a:extLst>
          </p:cNvPr>
          <p:cNvSpPr>
            <a:spLocks noChangeArrowheads="1"/>
          </p:cNvSpPr>
          <p:nvPr/>
        </p:nvSpPr>
        <p:spPr bwMode="auto">
          <a:xfrm>
            <a:off x="3144567" y="107663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168" name="Rectangle 50">
            <a:extLst>
              <a:ext uri="{FF2B5EF4-FFF2-40B4-BE49-F238E27FC236}">
                <a16:creationId xmlns:a16="http://schemas.microsoft.com/office/drawing/2014/main" id="{C755EB5C-2AC0-A7EB-8E74-7059429D2695}"/>
              </a:ext>
            </a:extLst>
          </p:cNvPr>
          <p:cNvSpPr>
            <a:spLocks noChangeArrowheads="1"/>
          </p:cNvSpPr>
          <p:nvPr/>
        </p:nvSpPr>
        <p:spPr bwMode="auto">
          <a:xfrm>
            <a:off x="4224067" y="1076633"/>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sp>
        <p:nvSpPr>
          <p:cNvPr id="169" name="Rectangle 51">
            <a:extLst>
              <a:ext uri="{FF2B5EF4-FFF2-40B4-BE49-F238E27FC236}">
                <a16:creationId xmlns:a16="http://schemas.microsoft.com/office/drawing/2014/main" id="{AFBD8218-F19B-50AE-F6A1-2D6EEDBB0BBB}"/>
              </a:ext>
            </a:extLst>
          </p:cNvPr>
          <p:cNvSpPr>
            <a:spLocks noChangeArrowheads="1"/>
          </p:cNvSpPr>
          <p:nvPr/>
        </p:nvSpPr>
        <p:spPr bwMode="auto">
          <a:xfrm>
            <a:off x="4262167" y="540574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170" name="Rectangle 52">
            <a:extLst>
              <a:ext uri="{FF2B5EF4-FFF2-40B4-BE49-F238E27FC236}">
                <a16:creationId xmlns:a16="http://schemas.microsoft.com/office/drawing/2014/main" id="{26B1F43B-7DC4-6245-18F3-DABF8FB942C1}"/>
              </a:ext>
            </a:extLst>
          </p:cNvPr>
          <p:cNvSpPr>
            <a:spLocks noChangeArrowheads="1"/>
          </p:cNvSpPr>
          <p:nvPr/>
        </p:nvSpPr>
        <p:spPr bwMode="auto">
          <a:xfrm>
            <a:off x="4262167" y="489933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1/8</a:t>
            </a:r>
          </a:p>
        </p:txBody>
      </p:sp>
      <p:sp>
        <p:nvSpPr>
          <p:cNvPr id="171" name="Rectangle 53">
            <a:extLst>
              <a:ext uri="{FF2B5EF4-FFF2-40B4-BE49-F238E27FC236}">
                <a16:creationId xmlns:a16="http://schemas.microsoft.com/office/drawing/2014/main" id="{DC1A2B9A-B37B-E5DD-AB83-F5545AEFA888}"/>
              </a:ext>
            </a:extLst>
          </p:cNvPr>
          <p:cNvSpPr>
            <a:spLocks noChangeArrowheads="1"/>
          </p:cNvSpPr>
          <p:nvPr/>
        </p:nvSpPr>
        <p:spPr bwMode="auto">
          <a:xfrm>
            <a:off x="4262167" y="439292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2/8</a:t>
            </a:r>
          </a:p>
        </p:txBody>
      </p:sp>
      <p:sp>
        <p:nvSpPr>
          <p:cNvPr id="172" name="Rectangle 54">
            <a:extLst>
              <a:ext uri="{FF2B5EF4-FFF2-40B4-BE49-F238E27FC236}">
                <a16:creationId xmlns:a16="http://schemas.microsoft.com/office/drawing/2014/main" id="{E773565B-D978-E342-12EA-70B564BF8853}"/>
              </a:ext>
            </a:extLst>
          </p:cNvPr>
          <p:cNvSpPr>
            <a:spLocks noChangeArrowheads="1"/>
          </p:cNvSpPr>
          <p:nvPr/>
        </p:nvSpPr>
        <p:spPr bwMode="auto">
          <a:xfrm>
            <a:off x="4262167" y="388650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3/8</a:t>
            </a:r>
          </a:p>
        </p:txBody>
      </p:sp>
      <p:sp>
        <p:nvSpPr>
          <p:cNvPr id="173" name="Rectangle 55">
            <a:extLst>
              <a:ext uri="{FF2B5EF4-FFF2-40B4-BE49-F238E27FC236}">
                <a16:creationId xmlns:a16="http://schemas.microsoft.com/office/drawing/2014/main" id="{18F7C063-B188-895F-15D7-80FD594C0442}"/>
              </a:ext>
            </a:extLst>
          </p:cNvPr>
          <p:cNvSpPr>
            <a:spLocks noChangeArrowheads="1"/>
          </p:cNvSpPr>
          <p:nvPr/>
        </p:nvSpPr>
        <p:spPr bwMode="auto">
          <a:xfrm>
            <a:off x="4262167" y="338009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 4/8</a:t>
            </a:r>
          </a:p>
        </p:txBody>
      </p:sp>
      <p:sp>
        <p:nvSpPr>
          <p:cNvPr id="174" name="Rectangle 56">
            <a:extLst>
              <a:ext uri="{FF2B5EF4-FFF2-40B4-BE49-F238E27FC236}">
                <a16:creationId xmlns:a16="http://schemas.microsoft.com/office/drawing/2014/main" id="{81B3FDB3-E689-B8E3-4EEF-9CA80E14D2DB}"/>
              </a:ext>
            </a:extLst>
          </p:cNvPr>
          <p:cNvSpPr>
            <a:spLocks noChangeArrowheads="1"/>
          </p:cNvSpPr>
          <p:nvPr/>
        </p:nvSpPr>
        <p:spPr bwMode="auto">
          <a:xfrm>
            <a:off x="4262167" y="287368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5/8</a:t>
            </a:r>
          </a:p>
        </p:txBody>
      </p:sp>
      <p:sp>
        <p:nvSpPr>
          <p:cNvPr id="175" name="Rectangle 57">
            <a:extLst>
              <a:ext uri="{FF2B5EF4-FFF2-40B4-BE49-F238E27FC236}">
                <a16:creationId xmlns:a16="http://schemas.microsoft.com/office/drawing/2014/main" id="{DBF67370-C2FA-C006-46EC-1D14CE081B1C}"/>
              </a:ext>
            </a:extLst>
          </p:cNvPr>
          <p:cNvSpPr>
            <a:spLocks noChangeArrowheads="1"/>
          </p:cNvSpPr>
          <p:nvPr/>
        </p:nvSpPr>
        <p:spPr bwMode="auto">
          <a:xfrm>
            <a:off x="4262167" y="236727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6/8</a:t>
            </a:r>
          </a:p>
        </p:txBody>
      </p:sp>
      <p:sp>
        <p:nvSpPr>
          <p:cNvPr id="176" name="Rectangle 58">
            <a:extLst>
              <a:ext uri="{FF2B5EF4-FFF2-40B4-BE49-F238E27FC236}">
                <a16:creationId xmlns:a16="http://schemas.microsoft.com/office/drawing/2014/main" id="{57BC7E2A-E205-42FD-9C95-4CE7547E5004}"/>
              </a:ext>
            </a:extLst>
          </p:cNvPr>
          <p:cNvSpPr>
            <a:spLocks noChangeArrowheads="1"/>
          </p:cNvSpPr>
          <p:nvPr/>
        </p:nvSpPr>
        <p:spPr bwMode="auto">
          <a:xfrm>
            <a:off x="4205017" y="186244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7=(7/</a:t>
            </a:r>
            <a:r>
              <a:rPr kumimoji="1" lang="en-US" altLang="zh-CN" sz="14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8)V</a:t>
            </a:r>
          </a:p>
        </p:txBody>
      </p:sp>
      <p:grpSp>
        <p:nvGrpSpPr>
          <p:cNvPr id="177" name="Group 59">
            <a:extLst>
              <a:ext uri="{FF2B5EF4-FFF2-40B4-BE49-F238E27FC236}">
                <a16:creationId xmlns:a16="http://schemas.microsoft.com/office/drawing/2014/main" id="{5553BE50-D838-C7EB-8614-BCD567D86FBF}"/>
              </a:ext>
            </a:extLst>
          </p:cNvPr>
          <p:cNvGrpSpPr>
            <a:grpSpLocks/>
          </p:cNvGrpSpPr>
          <p:nvPr/>
        </p:nvGrpSpPr>
        <p:grpSpPr bwMode="auto">
          <a:xfrm>
            <a:off x="5481367" y="1737033"/>
            <a:ext cx="2606675" cy="4278313"/>
            <a:chOff x="2736" y="992"/>
            <a:chExt cx="1642" cy="2695"/>
          </a:xfrm>
        </p:grpSpPr>
        <p:grpSp>
          <p:nvGrpSpPr>
            <p:cNvPr id="178" name="Group 60">
              <a:extLst>
                <a:ext uri="{FF2B5EF4-FFF2-40B4-BE49-F238E27FC236}">
                  <a16:creationId xmlns:a16="http://schemas.microsoft.com/office/drawing/2014/main" id="{8E82949C-48A2-E779-0C1C-983D0FD25942}"/>
                </a:ext>
              </a:extLst>
            </p:cNvPr>
            <p:cNvGrpSpPr>
              <a:grpSpLocks/>
            </p:cNvGrpSpPr>
            <p:nvPr/>
          </p:nvGrpSpPr>
          <p:grpSpPr bwMode="auto">
            <a:xfrm>
              <a:off x="3312" y="1104"/>
              <a:ext cx="576" cy="2400"/>
              <a:chOff x="3456" y="1104"/>
              <a:chExt cx="816" cy="2400"/>
            </a:xfrm>
          </p:grpSpPr>
          <p:sp>
            <p:nvSpPr>
              <p:cNvPr id="211" name="Line 61">
                <a:extLst>
                  <a:ext uri="{FF2B5EF4-FFF2-40B4-BE49-F238E27FC236}">
                    <a16:creationId xmlns:a16="http://schemas.microsoft.com/office/drawing/2014/main" id="{CF3A7344-649E-FE81-735C-FA5175A8EA6C}"/>
                  </a:ext>
                </a:extLst>
              </p:cNvPr>
              <p:cNvSpPr>
                <a:spLocks noChangeShapeType="1"/>
              </p:cNvSpPr>
              <p:nvPr/>
            </p:nvSpPr>
            <p:spPr bwMode="auto">
              <a:xfrm>
                <a:off x="3456" y="11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62">
                <a:extLst>
                  <a:ext uri="{FF2B5EF4-FFF2-40B4-BE49-F238E27FC236}">
                    <a16:creationId xmlns:a16="http://schemas.microsoft.com/office/drawing/2014/main" id="{1E501EB6-450B-4ADA-D438-B09D7A3116EE}"/>
                  </a:ext>
                </a:extLst>
              </p:cNvPr>
              <p:cNvSpPr>
                <a:spLocks noChangeShapeType="1"/>
              </p:cNvSpPr>
              <p:nvPr/>
            </p:nvSpPr>
            <p:spPr bwMode="auto">
              <a:xfrm>
                <a:off x="3456" y="141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Line 63">
                <a:extLst>
                  <a:ext uri="{FF2B5EF4-FFF2-40B4-BE49-F238E27FC236}">
                    <a16:creationId xmlns:a16="http://schemas.microsoft.com/office/drawing/2014/main" id="{279FD180-4BE3-5169-3648-220A03155950}"/>
                  </a:ext>
                </a:extLst>
              </p:cNvPr>
              <p:cNvSpPr>
                <a:spLocks noChangeShapeType="1"/>
              </p:cNvSpPr>
              <p:nvPr/>
            </p:nvSpPr>
            <p:spPr bwMode="auto">
              <a:xfrm>
                <a:off x="3456" y="172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4" name="Line 64">
                <a:extLst>
                  <a:ext uri="{FF2B5EF4-FFF2-40B4-BE49-F238E27FC236}">
                    <a16:creationId xmlns:a16="http://schemas.microsoft.com/office/drawing/2014/main" id="{5C23D8F4-1826-E701-44C4-EF0356C7F80E}"/>
                  </a:ext>
                </a:extLst>
              </p:cNvPr>
              <p:cNvSpPr>
                <a:spLocks noChangeShapeType="1"/>
              </p:cNvSpPr>
              <p:nvPr/>
            </p:nvSpPr>
            <p:spPr bwMode="auto">
              <a:xfrm>
                <a:off x="3456" y="2040"/>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65">
                <a:extLst>
                  <a:ext uri="{FF2B5EF4-FFF2-40B4-BE49-F238E27FC236}">
                    <a16:creationId xmlns:a16="http://schemas.microsoft.com/office/drawing/2014/main" id="{798F333C-5717-607A-90C4-1376B6EB0A93}"/>
                  </a:ext>
                </a:extLst>
              </p:cNvPr>
              <p:cNvSpPr>
                <a:spLocks noChangeShapeType="1"/>
              </p:cNvSpPr>
              <p:nvPr/>
            </p:nvSpPr>
            <p:spPr bwMode="auto">
              <a:xfrm>
                <a:off x="3456" y="2352"/>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Line 66">
                <a:extLst>
                  <a:ext uri="{FF2B5EF4-FFF2-40B4-BE49-F238E27FC236}">
                    <a16:creationId xmlns:a16="http://schemas.microsoft.com/office/drawing/2014/main" id="{FEF0920F-DBA5-C046-C0A7-B5450890D416}"/>
                  </a:ext>
                </a:extLst>
              </p:cNvPr>
              <p:cNvSpPr>
                <a:spLocks noChangeShapeType="1"/>
              </p:cNvSpPr>
              <p:nvPr/>
            </p:nvSpPr>
            <p:spPr bwMode="auto">
              <a:xfrm>
                <a:off x="3456" y="266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Line 67">
                <a:extLst>
                  <a:ext uri="{FF2B5EF4-FFF2-40B4-BE49-F238E27FC236}">
                    <a16:creationId xmlns:a16="http://schemas.microsoft.com/office/drawing/2014/main" id="{B8A95B08-CFC8-6E13-ACBD-6B2A6D79A435}"/>
                  </a:ext>
                </a:extLst>
              </p:cNvPr>
              <p:cNvSpPr>
                <a:spLocks noChangeShapeType="1"/>
              </p:cNvSpPr>
              <p:nvPr/>
            </p:nvSpPr>
            <p:spPr bwMode="auto">
              <a:xfrm>
                <a:off x="3456" y="297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8" name="Line 68">
                <a:extLst>
                  <a:ext uri="{FF2B5EF4-FFF2-40B4-BE49-F238E27FC236}">
                    <a16:creationId xmlns:a16="http://schemas.microsoft.com/office/drawing/2014/main" id="{58BF2077-3165-2053-48C1-372324753CEE}"/>
                  </a:ext>
                </a:extLst>
              </p:cNvPr>
              <p:cNvSpPr>
                <a:spLocks noChangeShapeType="1"/>
              </p:cNvSpPr>
              <p:nvPr/>
            </p:nvSpPr>
            <p:spPr bwMode="auto">
              <a:xfrm>
                <a:off x="3456" y="328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69">
                <a:extLst>
                  <a:ext uri="{FF2B5EF4-FFF2-40B4-BE49-F238E27FC236}">
                    <a16:creationId xmlns:a16="http://schemas.microsoft.com/office/drawing/2014/main" id="{D9C376F4-5EF2-F5CD-EC0D-18B1B2776881}"/>
                  </a:ext>
                </a:extLst>
              </p:cNvPr>
              <p:cNvSpPr>
                <a:spLocks noChangeShapeType="1"/>
              </p:cNvSpPr>
              <p:nvPr/>
            </p:nvSpPr>
            <p:spPr bwMode="auto">
              <a:xfrm>
                <a:off x="3456" y="35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70">
                <a:extLst>
                  <a:ext uri="{FF2B5EF4-FFF2-40B4-BE49-F238E27FC236}">
                    <a16:creationId xmlns:a16="http://schemas.microsoft.com/office/drawing/2014/main" id="{2C40D7F8-7D91-AB78-5F75-485A18A203BB}"/>
                  </a:ext>
                </a:extLst>
              </p:cNvPr>
              <p:cNvSpPr>
                <a:spLocks noChangeShapeType="1"/>
              </p:cNvSpPr>
              <p:nvPr/>
            </p:nvSpPr>
            <p:spPr bwMode="auto">
              <a:xfrm>
                <a:off x="3806" y="1104"/>
                <a:ext cx="0" cy="2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9" name="Text Box 71">
              <a:extLst>
                <a:ext uri="{FF2B5EF4-FFF2-40B4-BE49-F238E27FC236}">
                  <a16:creationId xmlns:a16="http://schemas.microsoft.com/office/drawing/2014/main" id="{389F745B-7154-4C43-E59B-DE621755B27A}"/>
                </a:ext>
              </a:extLst>
            </p:cNvPr>
            <p:cNvSpPr txBox="1">
              <a:spLocks noChangeArrowheads="1"/>
            </p:cNvSpPr>
            <p:nvPr/>
          </p:nvSpPr>
          <p:spPr bwMode="auto">
            <a:xfrm>
              <a:off x="2928" y="9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80" name="Rectangle 72">
              <a:extLst>
                <a:ext uri="{FF2B5EF4-FFF2-40B4-BE49-F238E27FC236}">
                  <a16:creationId xmlns:a16="http://schemas.microsoft.com/office/drawing/2014/main" id="{98E8EFD1-339E-D61C-72F3-600CBA42A9D0}"/>
                </a:ext>
              </a:extLst>
            </p:cNvPr>
            <p:cNvSpPr>
              <a:spLocks noChangeArrowheads="1"/>
            </p:cNvSpPr>
            <p:nvPr/>
          </p:nvSpPr>
          <p:spPr bwMode="auto">
            <a:xfrm>
              <a:off x="2880" y="31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1/15</a:t>
              </a:r>
            </a:p>
          </p:txBody>
        </p:sp>
        <p:sp>
          <p:nvSpPr>
            <p:cNvPr id="181" name="Rectangle 73">
              <a:extLst>
                <a:ext uri="{FF2B5EF4-FFF2-40B4-BE49-F238E27FC236}">
                  <a16:creationId xmlns:a16="http://schemas.microsoft.com/office/drawing/2014/main" id="{93F509C1-7E36-6227-E909-9416C92D7A57}"/>
                </a:ext>
              </a:extLst>
            </p:cNvPr>
            <p:cNvSpPr>
              <a:spLocks noChangeArrowheads="1"/>
            </p:cNvSpPr>
            <p:nvPr/>
          </p:nvSpPr>
          <p:spPr bwMode="auto">
            <a:xfrm>
              <a:off x="2880" y="280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3/15</a:t>
              </a:r>
            </a:p>
          </p:txBody>
        </p:sp>
        <p:sp>
          <p:nvSpPr>
            <p:cNvPr id="182" name="Rectangle 74">
              <a:extLst>
                <a:ext uri="{FF2B5EF4-FFF2-40B4-BE49-F238E27FC236}">
                  <a16:creationId xmlns:a16="http://schemas.microsoft.com/office/drawing/2014/main" id="{D9C04715-FB8B-4B7F-4210-2E0CC3FB39CE}"/>
                </a:ext>
              </a:extLst>
            </p:cNvPr>
            <p:cNvSpPr>
              <a:spLocks noChangeArrowheads="1"/>
            </p:cNvSpPr>
            <p:nvPr/>
          </p:nvSpPr>
          <p:spPr bwMode="auto">
            <a:xfrm>
              <a:off x="2880" y="24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5/15</a:t>
              </a:r>
            </a:p>
          </p:txBody>
        </p:sp>
        <p:sp>
          <p:nvSpPr>
            <p:cNvPr id="183" name="Rectangle 75">
              <a:extLst>
                <a:ext uri="{FF2B5EF4-FFF2-40B4-BE49-F238E27FC236}">
                  <a16:creationId xmlns:a16="http://schemas.microsoft.com/office/drawing/2014/main" id="{074921E8-42E8-81A8-93F3-8A6DA56E6FE6}"/>
                </a:ext>
              </a:extLst>
            </p:cNvPr>
            <p:cNvSpPr>
              <a:spLocks noChangeArrowheads="1"/>
            </p:cNvSpPr>
            <p:nvPr/>
          </p:nvSpPr>
          <p:spPr bwMode="auto">
            <a:xfrm>
              <a:off x="2880" y="21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7/15</a:t>
              </a:r>
            </a:p>
          </p:txBody>
        </p:sp>
        <p:sp>
          <p:nvSpPr>
            <p:cNvPr id="184" name="Rectangle 76">
              <a:extLst>
                <a:ext uri="{FF2B5EF4-FFF2-40B4-BE49-F238E27FC236}">
                  <a16:creationId xmlns:a16="http://schemas.microsoft.com/office/drawing/2014/main" id="{D2F10865-A1EB-D5BC-D9B1-F0EE63F66009}"/>
                </a:ext>
              </a:extLst>
            </p:cNvPr>
            <p:cNvSpPr>
              <a:spLocks noChangeArrowheads="1"/>
            </p:cNvSpPr>
            <p:nvPr/>
          </p:nvSpPr>
          <p:spPr bwMode="auto">
            <a:xfrm>
              <a:off x="2880" y="187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9/15</a:t>
              </a:r>
            </a:p>
          </p:txBody>
        </p:sp>
        <p:sp>
          <p:nvSpPr>
            <p:cNvPr id="185" name="Rectangle 77">
              <a:extLst>
                <a:ext uri="{FF2B5EF4-FFF2-40B4-BE49-F238E27FC236}">
                  <a16:creationId xmlns:a16="http://schemas.microsoft.com/office/drawing/2014/main" id="{075E09B1-276C-D1CA-C1B3-11BF600A8948}"/>
                </a:ext>
              </a:extLst>
            </p:cNvPr>
            <p:cNvSpPr>
              <a:spLocks noChangeArrowheads="1"/>
            </p:cNvSpPr>
            <p:nvPr/>
          </p:nvSpPr>
          <p:spPr bwMode="auto">
            <a:xfrm>
              <a:off x="2784" y="153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11/15</a:t>
              </a:r>
            </a:p>
          </p:txBody>
        </p:sp>
        <p:sp>
          <p:nvSpPr>
            <p:cNvPr id="186" name="Rectangle 78">
              <a:extLst>
                <a:ext uri="{FF2B5EF4-FFF2-40B4-BE49-F238E27FC236}">
                  <a16:creationId xmlns:a16="http://schemas.microsoft.com/office/drawing/2014/main" id="{AF51FFD9-4214-150F-F8CF-C338488332D2}"/>
                </a:ext>
              </a:extLst>
            </p:cNvPr>
            <p:cNvSpPr>
              <a:spLocks noChangeArrowheads="1"/>
            </p:cNvSpPr>
            <p:nvPr/>
          </p:nvSpPr>
          <p:spPr bwMode="auto">
            <a:xfrm>
              <a:off x="2736" y="12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13/15</a:t>
              </a:r>
            </a:p>
          </p:txBody>
        </p:sp>
        <p:sp>
          <p:nvSpPr>
            <p:cNvPr id="187" name="AutoShape 79">
              <a:extLst>
                <a:ext uri="{FF2B5EF4-FFF2-40B4-BE49-F238E27FC236}">
                  <a16:creationId xmlns:a16="http://schemas.microsoft.com/office/drawing/2014/main" id="{2A8A77E3-8DE4-EA7D-5269-B9FC4B21246B}"/>
                </a:ext>
              </a:extLst>
            </p:cNvPr>
            <p:cNvSpPr>
              <a:spLocks/>
            </p:cNvSpPr>
            <p:nvPr/>
          </p:nvSpPr>
          <p:spPr bwMode="auto">
            <a:xfrm>
              <a:off x="3888" y="3312"/>
              <a:ext cx="96" cy="192"/>
            </a:xfrm>
            <a:prstGeom prst="rightBrace">
              <a:avLst>
                <a:gd name="adj1" fmla="val 166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Text Box 80">
              <a:extLst>
                <a:ext uri="{FF2B5EF4-FFF2-40B4-BE49-F238E27FC236}">
                  <a16:creationId xmlns:a16="http://schemas.microsoft.com/office/drawing/2014/main" id="{C7A839CC-343A-180E-24CF-D758CA234492}"/>
                </a:ext>
              </a:extLst>
            </p:cNvPr>
            <p:cNvSpPr txBox="1">
              <a:spLocks noChangeArrowheads="1"/>
            </p:cNvSpPr>
            <p:nvPr/>
          </p:nvSpPr>
          <p:spPr bwMode="auto">
            <a:xfrm>
              <a:off x="3974"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nvGrpSpPr>
            <p:cNvPr id="189" name="Group 81">
              <a:extLst>
                <a:ext uri="{FF2B5EF4-FFF2-40B4-BE49-F238E27FC236}">
                  <a16:creationId xmlns:a16="http://schemas.microsoft.com/office/drawing/2014/main" id="{DD88F0B8-2CCC-7D0A-FD8E-169C293F7E14}"/>
                </a:ext>
              </a:extLst>
            </p:cNvPr>
            <p:cNvGrpSpPr>
              <a:grpSpLocks/>
            </p:cNvGrpSpPr>
            <p:nvPr/>
          </p:nvGrpSpPr>
          <p:grpSpPr bwMode="auto">
            <a:xfrm>
              <a:off x="3888" y="2976"/>
              <a:ext cx="490" cy="310"/>
              <a:chOff x="1920" y="3290"/>
              <a:chExt cx="490" cy="310"/>
            </a:xfrm>
          </p:grpSpPr>
          <p:sp>
            <p:nvSpPr>
              <p:cNvPr id="209" name="AutoShape 82">
                <a:extLst>
                  <a:ext uri="{FF2B5EF4-FFF2-40B4-BE49-F238E27FC236}">
                    <a16:creationId xmlns:a16="http://schemas.microsoft.com/office/drawing/2014/main" id="{433C35E1-0A77-2CCD-77C2-FFAC7F0CE76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83">
                <a:extLst>
                  <a:ext uri="{FF2B5EF4-FFF2-40B4-BE49-F238E27FC236}">
                    <a16:creationId xmlns:a16="http://schemas.microsoft.com/office/drawing/2014/main" id="{832B4B6D-4B78-DDAD-9F32-C918DCD86458}"/>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90" name="Group 84">
              <a:extLst>
                <a:ext uri="{FF2B5EF4-FFF2-40B4-BE49-F238E27FC236}">
                  <a16:creationId xmlns:a16="http://schemas.microsoft.com/office/drawing/2014/main" id="{98C0535D-A66A-AF74-BB93-C27AFD3026F4}"/>
                </a:ext>
              </a:extLst>
            </p:cNvPr>
            <p:cNvGrpSpPr>
              <a:grpSpLocks/>
            </p:cNvGrpSpPr>
            <p:nvPr/>
          </p:nvGrpSpPr>
          <p:grpSpPr bwMode="auto">
            <a:xfrm>
              <a:off x="3888" y="2672"/>
              <a:ext cx="490" cy="310"/>
              <a:chOff x="1920" y="3290"/>
              <a:chExt cx="490" cy="310"/>
            </a:xfrm>
          </p:grpSpPr>
          <p:sp>
            <p:nvSpPr>
              <p:cNvPr id="207" name="AutoShape 85">
                <a:extLst>
                  <a:ext uri="{FF2B5EF4-FFF2-40B4-BE49-F238E27FC236}">
                    <a16:creationId xmlns:a16="http://schemas.microsoft.com/office/drawing/2014/main" id="{353645ED-A6F4-C6CC-2359-D9A91E2BD21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Text Box 86">
                <a:extLst>
                  <a:ext uri="{FF2B5EF4-FFF2-40B4-BE49-F238E27FC236}">
                    <a16:creationId xmlns:a16="http://schemas.microsoft.com/office/drawing/2014/main" id="{5169108A-13EB-D713-F369-D959EF140BAC}"/>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91" name="Group 87">
              <a:extLst>
                <a:ext uri="{FF2B5EF4-FFF2-40B4-BE49-F238E27FC236}">
                  <a16:creationId xmlns:a16="http://schemas.microsoft.com/office/drawing/2014/main" id="{43E4FEAB-B97E-13E7-1989-33BF6201611A}"/>
                </a:ext>
              </a:extLst>
            </p:cNvPr>
            <p:cNvGrpSpPr>
              <a:grpSpLocks/>
            </p:cNvGrpSpPr>
            <p:nvPr/>
          </p:nvGrpSpPr>
          <p:grpSpPr bwMode="auto">
            <a:xfrm>
              <a:off x="3888" y="2336"/>
              <a:ext cx="490" cy="310"/>
              <a:chOff x="1920" y="3290"/>
              <a:chExt cx="490" cy="310"/>
            </a:xfrm>
          </p:grpSpPr>
          <p:sp>
            <p:nvSpPr>
              <p:cNvPr id="205" name="AutoShape 88">
                <a:extLst>
                  <a:ext uri="{FF2B5EF4-FFF2-40B4-BE49-F238E27FC236}">
                    <a16:creationId xmlns:a16="http://schemas.microsoft.com/office/drawing/2014/main" id="{7281EA57-7EA3-EBBB-CD41-EAE973AE228F}"/>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89">
                <a:extLst>
                  <a:ext uri="{FF2B5EF4-FFF2-40B4-BE49-F238E27FC236}">
                    <a16:creationId xmlns:a16="http://schemas.microsoft.com/office/drawing/2014/main" id="{198F610B-D4F6-E6CE-5092-4A7094039076}"/>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92" name="Group 90">
              <a:extLst>
                <a:ext uri="{FF2B5EF4-FFF2-40B4-BE49-F238E27FC236}">
                  <a16:creationId xmlns:a16="http://schemas.microsoft.com/office/drawing/2014/main" id="{57EBDBA4-2BB1-6056-61B5-1413E7BC84C4}"/>
                </a:ext>
              </a:extLst>
            </p:cNvPr>
            <p:cNvGrpSpPr>
              <a:grpSpLocks/>
            </p:cNvGrpSpPr>
            <p:nvPr/>
          </p:nvGrpSpPr>
          <p:grpSpPr bwMode="auto">
            <a:xfrm>
              <a:off x="3888" y="2048"/>
              <a:ext cx="490" cy="310"/>
              <a:chOff x="1920" y="3290"/>
              <a:chExt cx="490" cy="310"/>
            </a:xfrm>
          </p:grpSpPr>
          <p:sp>
            <p:nvSpPr>
              <p:cNvPr id="203" name="AutoShape 91">
                <a:extLst>
                  <a:ext uri="{FF2B5EF4-FFF2-40B4-BE49-F238E27FC236}">
                    <a16:creationId xmlns:a16="http://schemas.microsoft.com/office/drawing/2014/main" id="{EC3F9F11-C1FA-BA3C-8541-2E005326E0B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Text Box 92">
                <a:extLst>
                  <a:ext uri="{FF2B5EF4-FFF2-40B4-BE49-F238E27FC236}">
                    <a16:creationId xmlns:a16="http://schemas.microsoft.com/office/drawing/2014/main" id="{B724EC8C-629D-557E-5FD4-F1AC98365F4E}"/>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93" name="Group 93">
              <a:extLst>
                <a:ext uri="{FF2B5EF4-FFF2-40B4-BE49-F238E27FC236}">
                  <a16:creationId xmlns:a16="http://schemas.microsoft.com/office/drawing/2014/main" id="{392ED49A-BB00-B6BC-9BA4-6DCF9F6D5BA1}"/>
                </a:ext>
              </a:extLst>
            </p:cNvPr>
            <p:cNvGrpSpPr>
              <a:grpSpLocks/>
            </p:cNvGrpSpPr>
            <p:nvPr/>
          </p:nvGrpSpPr>
          <p:grpSpPr bwMode="auto">
            <a:xfrm>
              <a:off x="3888" y="1760"/>
              <a:ext cx="490" cy="310"/>
              <a:chOff x="1920" y="3290"/>
              <a:chExt cx="490" cy="310"/>
            </a:xfrm>
          </p:grpSpPr>
          <p:sp>
            <p:nvSpPr>
              <p:cNvPr id="201" name="AutoShape 94">
                <a:extLst>
                  <a:ext uri="{FF2B5EF4-FFF2-40B4-BE49-F238E27FC236}">
                    <a16:creationId xmlns:a16="http://schemas.microsoft.com/office/drawing/2014/main" id="{FF4575EA-332A-5838-32F5-12540288D10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Text Box 95">
                <a:extLst>
                  <a:ext uri="{FF2B5EF4-FFF2-40B4-BE49-F238E27FC236}">
                    <a16:creationId xmlns:a16="http://schemas.microsoft.com/office/drawing/2014/main" id="{BF98E132-373C-76A4-447D-5E4CB66C2A60}"/>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94" name="Group 96">
              <a:extLst>
                <a:ext uri="{FF2B5EF4-FFF2-40B4-BE49-F238E27FC236}">
                  <a16:creationId xmlns:a16="http://schemas.microsoft.com/office/drawing/2014/main" id="{287CAA48-A180-098C-6A48-F21BDC90C3A8}"/>
                </a:ext>
              </a:extLst>
            </p:cNvPr>
            <p:cNvGrpSpPr>
              <a:grpSpLocks/>
            </p:cNvGrpSpPr>
            <p:nvPr/>
          </p:nvGrpSpPr>
          <p:grpSpPr bwMode="auto">
            <a:xfrm>
              <a:off x="3888" y="1424"/>
              <a:ext cx="490" cy="310"/>
              <a:chOff x="1920" y="3290"/>
              <a:chExt cx="490" cy="310"/>
            </a:xfrm>
          </p:grpSpPr>
          <p:sp>
            <p:nvSpPr>
              <p:cNvPr id="199" name="AutoShape 97">
                <a:extLst>
                  <a:ext uri="{FF2B5EF4-FFF2-40B4-BE49-F238E27FC236}">
                    <a16:creationId xmlns:a16="http://schemas.microsoft.com/office/drawing/2014/main" id="{8516D34B-9F13-A01E-56DF-2EB166369441}"/>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Text Box 98">
                <a:extLst>
                  <a:ext uri="{FF2B5EF4-FFF2-40B4-BE49-F238E27FC236}">
                    <a16:creationId xmlns:a16="http://schemas.microsoft.com/office/drawing/2014/main" id="{7E0BEF07-BEC0-7A41-6F72-C6CC51F90489}"/>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95" name="Group 99">
              <a:extLst>
                <a:ext uri="{FF2B5EF4-FFF2-40B4-BE49-F238E27FC236}">
                  <a16:creationId xmlns:a16="http://schemas.microsoft.com/office/drawing/2014/main" id="{1F5A066F-5239-5677-F139-C71E49255052}"/>
                </a:ext>
              </a:extLst>
            </p:cNvPr>
            <p:cNvGrpSpPr>
              <a:grpSpLocks/>
            </p:cNvGrpSpPr>
            <p:nvPr/>
          </p:nvGrpSpPr>
          <p:grpSpPr bwMode="auto">
            <a:xfrm>
              <a:off x="3888" y="1088"/>
              <a:ext cx="490" cy="310"/>
              <a:chOff x="1920" y="3290"/>
              <a:chExt cx="490" cy="310"/>
            </a:xfrm>
          </p:grpSpPr>
          <p:sp>
            <p:nvSpPr>
              <p:cNvPr id="197" name="AutoShape 100">
                <a:extLst>
                  <a:ext uri="{FF2B5EF4-FFF2-40B4-BE49-F238E27FC236}">
                    <a16:creationId xmlns:a16="http://schemas.microsoft.com/office/drawing/2014/main" id="{9EF9E1E9-B371-C52F-F7D5-0C6E5E881990}"/>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Text Box 101">
                <a:extLst>
                  <a:ext uri="{FF2B5EF4-FFF2-40B4-BE49-F238E27FC236}">
                    <a16:creationId xmlns:a16="http://schemas.microsoft.com/office/drawing/2014/main" id="{9634E772-7F33-C91F-4A26-F6D7D4E2762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sp>
          <p:nvSpPr>
            <p:cNvPr id="196" name="Rectangle 102">
              <a:extLst>
                <a:ext uri="{FF2B5EF4-FFF2-40B4-BE49-F238E27FC236}">
                  <a16:creationId xmlns:a16="http://schemas.microsoft.com/office/drawing/2014/main" id="{55F537AB-F058-E34F-7C6F-817504910370}"/>
                </a:ext>
              </a:extLst>
            </p:cNvPr>
            <p:cNvSpPr>
              <a:spLocks noChangeArrowheads="1"/>
            </p:cNvSpPr>
            <p:nvPr/>
          </p:nvSpPr>
          <p:spPr bwMode="auto">
            <a:xfrm>
              <a:off x="3024" y="33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grpSp>
      <p:sp>
        <p:nvSpPr>
          <p:cNvPr id="221" name="Rectangle 103">
            <a:extLst>
              <a:ext uri="{FF2B5EF4-FFF2-40B4-BE49-F238E27FC236}">
                <a16:creationId xmlns:a16="http://schemas.microsoft.com/office/drawing/2014/main" id="{DACAF7D8-8D34-0BFE-480B-1CB68E7FA84B}"/>
              </a:ext>
            </a:extLst>
          </p:cNvPr>
          <p:cNvSpPr>
            <a:spLocks noChangeArrowheads="1"/>
          </p:cNvSpPr>
          <p:nvPr/>
        </p:nvSpPr>
        <p:spPr bwMode="auto">
          <a:xfrm>
            <a:off x="5709967" y="1076633"/>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222" name="Rectangle 104">
            <a:extLst>
              <a:ext uri="{FF2B5EF4-FFF2-40B4-BE49-F238E27FC236}">
                <a16:creationId xmlns:a16="http://schemas.microsoft.com/office/drawing/2014/main" id="{F01566E9-EBC4-8A0C-C8E0-98A042F6DDA9}"/>
              </a:ext>
            </a:extLst>
          </p:cNvPr>
          <p:cNvSpPr>
            <a:spLocks noChangeArrowheads="1"/>
          </p:cNvSpPr>
          <p:nvPr/>
        </p:nvSpPr>
        <p:spPr bwMode="auto">
          <a:xfrm>
            <a:off x="72212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223" name="Rectangle 105">
            <a:extLst>
              <a:ext uri="{FF2B5EF4-FFF2-40B4-BE49-F238E27FC236}">
                <a16:creationId xmlns:a16="http://schemas.microsoft.com/office/drawing/2014/main" id="{7D8EAF47-D7D0-713C-6A4A-63474C24A383}"/>
              </a:ext>
            </a:extLst>
          </p:cNvPr>
          <p:cNvSpPr>
            <a:spLocks noChangeArrowheads="1"/>
          </p:cNvSpPr>
          <p:nvPr/>
        </p:nvSpPr>
        <p:spPr bwMode="auto">
          <a:xfrm>
            <a:off x="8224567" y="107663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grpSp>
        <p:nvGrpSpPr>
          <p:cNvPr id="224" name="Group 122">
            <a:extLst>
              <a:ext uri="{FF2B5EF4-FFF2-40B4-BE49-F238E27FC236}">
                <a16:creationId xmlns:a16="http://schemas.microsoft.com/office/drawing/2014/main" id="{EE373A53-0DDC-02CC-C0E6-0B9AF8881EBC}"/>
              </a:ext>
            </a:extLst>
          </p:cNvPr>
          <p:cNvGrpSpPr>
            <a:grpSpLocks/>
          </p:cNvGrpSpPr>
          <p:nvPr/>
        </p:nvGrpSpPr>
        <p:grpSpPr bwMode="auto">
          <a:xfrm>
            <a:off x="8072167" y="1857683"/>
            <a:ext cx="2552700" cy="3943350"/>
            <a:chOff x="4558" y="1168"/>
            <a:chExt cx="1608" cy="2484"/>
          </a:xfrm>
        </p:grpSpPr>
        <p:sp>
          <p:nvSpPr>
            <p:cNvPr id="225" name="Rectangle 107">
              <a:extLst>
                <a:ext uri="{FF2B5EF4-FFF2-40B4-BE49-F238E27FC236}">
                  <a16:creationId xmlns:a16="http://schemas.microsoft.com/office/drawing/2014/main" id="{FCB0A462-7F3D-A2A3-CD69-3A8782739A61}"/>
                </a:ext>
              </a:extLst>
            </p:cNvPr>
            <p:cNvSpPr>
              <a:spLocks noChangeArrowheads="1"/>
            </p:cNvSpPr>
            <p:nvPr/>
          </p:nvSpPr>
          <p:spPr bwMode="auto">
            <a:xfrm>
              <a:off x="4558" y="33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226" name="Rectangle 108">
              <a:extLst>
                <a:ext uri="{FF2B5EF4-FFF2-40B4-BE49-F238E27FC236}">
                  <a16:creationId xmlns:a16="http://schemas.microsoft.com/office/drawing/2014/main" id="{E59D1DF5-A9D1-4900-8EEB-18B96E27D71B}"/>
                </a:ext>
              </a:extLst>
            </p:cNvPr>
            <p:cNvSpPr>
              <a:spLocks noChangeArrowheads="1"/>
            </p:cNvSpPr>
            <p:nvPr/>
          </p:nvSpPr>
          <p:spPr bwMode="auto">
            <a:xfrm>
              <a:off x="4558" y="305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2/15</a:t>
              </a:r>
            </a:p>
          </p:txBody>
        </p:sp>
        <p:sp>
          <p:nvSpPr>
            <p:cNvPr id="227" name="Rectangle 109">
              <a:extLst>
                <a:ext uri="{FF2B5EF4-FFF2-40B4-BE49-F238E27FC236}">
                  <a16:creationId xmlns:a16="http://schemas.microsoft.com/office/drawing/2014/main" id="{1D41103D-7532-2DDB-3D68-67AFE34B29BF}"/>
                </a:ext>
              </a:extLst>
            </p:cNvPr>
            <p:cNvSpPr>
              <a:spLocks noChangeArrowheads="1"/>
            </p:cNvSpPr>
            <p:nvPr/>
          </p:nvSpPr>
          <p:spPr bwMode="auto">
            <a:xfrm>
              <a:off x="4558" y="273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4/15</a:t>
              </a:r>
            </a:p>
          </p:txBody>
        </p:sp>
        <p:sp>
          <p:nvSpPr>
            <p:cNvPr id="228" name="Rectangle 110">
              <a:extLst>
                <a:ext uri="{FF2B5EF4-FFF2-40B4-BE49-F238E27FC236}">
                  <a16:creationId xmlns:a16="http://schemas.microsoft.com/office/drawing/2014/main" id="{1ABCE743-010B-D42F-28A5-4C8B30B361B8}"/>
                </a:ext>
              </a:extLst>
            </p:cNvPr>
            <p:cNvSpPr>
              <a:spLocks noChangeArrowheads="1"/>
            </p:cNvSpPr>
            <p:nvPr/>
          </p:nvSpPr>
          <p:spPr bwMode="auto">
            <a:xfrm>
              <a:off x="4558" y="242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6/15</a:t>
              </a:r>
            </a:p>
          </p:txBody>
        </p:sp>
        <p:sp>
          <p:nvSpPr>
            <p:cNvPr id="229" name="Rectangle 111">
              <a:extLst>
                <a:ext uri="{FF2B5EF4-FFF2-40B4-BE49-F238E27FC236}">
                  <a16:creationId xmlns:a16="http://schemas.microsoft.com/office/drawing/2014/main" id="{FCA5DCD4-B093-072A-60F4-C22D212D9C08}"/>
                </a:ext>
              </a:extLst>
            </p:cNvPr>
            <p:cNvSpPr>
              <a:spLocks noChangeArrowheads="1"/>
            </p:cNvSpPr>
            <p:nvPr/>
          </p:nvSpPr>
          <p:spPr bwMode="auto">
            <a:xfrm>
              <a:off x="4558" y="210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=8/15</a:t>
              </a:r>
            </a:p>
          </p:txBody>
        </p:sp>
        <p:sp>
          <p:nvSpPr>
            <p:cNvPr id="230" name="Rectangle 112">
              <a:extLst>
                <a:ext uri="{FF2B5EF4-FFF2-40B4-BE49-F238E27FC236}">
                  <a16:creationId xmlns:a16="http://schemas.microsoft.com/office/drawing/2014/main" id="{9402753F-4E63-B8A6-6453-D05AB7870AE3}"/>
                </a:ext>
              </a:extLst>
            </p:cNvPr>
            <p:cNvSpPr>
              <a:spLocks noChangeArrowheads="1"/>
            </p:cNvSpPr>
            <p:nvPr/>
          </p:nvSpPr>
          <p:spPr bwMode="auto">
            <a:xfrm>
              <a:off x="4558" y="1795"/>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10/15</a:t>
              </a:r>
            </a:p>
          </p:txBody>
        </p:sp>
        <p:sp>
          <p:nvSpPr>
            <p:cNvPr id="231" name="Rectangle 113">
              <a:extLst>
                <a:ext uri="{FF2B5EF4-FFF2-40B4-BE49-F238E27FC236}">
                  <a16:creationId xmlns:a16="http://schemas.microsoft.com/office/drawing/2014/main" id="{BBD850E2-D7FF-567E-968B-8C064A92195F}"/>
                </a:ext>
              </a:extLst>
            </p:cNvPr>
            <p:cNvSpPr>
              <a:spLocks noChangeArrowheads="1"/>
            </p:cNvSpPr>
            <p:nvPr/>
          </p:nvSpPr>
          <p:spPr bwMode="auto">
            <a:xfrm>
              <a:off x="4558" y="1481"/>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12/15</a:t>
              </a:r>
            </a:p>
          </p:txBody>
        </p:sp>
        <p:sp>
          <p:nvSpPr>
            <p:cNvPr id="232" name="Rectangle 114">
              <a:extLst>
                <a:ext uri="{FF2B5EF4-FFF2-40B4-BE49-F238E27FC236}">
                  <a16:creationId xmlns:a16="http://schemas.microsoft.com/office/drawing/2014/main" id="{B952BEDB-45A3-FD4B-22AD-B5FCD145C7D0}"/>
                </a:ext>
              </a:extLst>
            </p:cNvPr>
            <p:cNvSpPr>
              <a:spLocks noChangeArrowheads="1"/>
            </p:cNvSpPr>
            <p:nvPr/>
          </p:nvSpPr>
          <p:spPr bwMode="auto">
            <a:xfrm>
              <a:off x="4558" y="1168"/>
              <a:ext cx="1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 =(14/15)V</a:t>
              </a:r>
            </a:p>
          </p:txBody>
        </p:sp>
      </p:grpSp>
      <p:sp>
        <p:nvSpPr>
          <p:cNvPr id="233" name="Rectangle 115">
            <a:extLst>
              <a:ext uri="{FF2B5EF4-FFF2-40B4-BE49-F238E27FC236}">
                <a16:creationId xmlns:a16="http://schemas.microsoft.com/office/drawing/2014/main" id="{00999D65-FAAD-7762-A778-59D392A292D5}"/>
              </a:ext>
            </a:extLst>
          </p:cNvPr>
          <p:cNvSpPr>
            <a:spLocks noChangeArrowheads="1"/>
          </p:cNvSpPr>
          <p:nvPr/>
        </p:nvSpPr>
        <p:spPr bwMode="auto">
          <a:xfrm>
            <a:off x="1503092" y="59915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sym typeface="Symbol" pitchFamily="2" charset="2"/>
              </a:rPr>
              <a:t>最大量化误差 </a:t>
            </a: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(1</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8) V</a:t>
            </a:r>
          </a:p>
        </p:txBody>
      </p:sp>
      <p:sp>
        <p:nvSpPr>
          <p:cNvPr id="234" name="Rectangle 116">
            <a:extLst>
              <a:ext uri="{FF2B5EF4-FFF2-40B4-BE49-F238E27FC236}">
                <a16:creationId xmlns:a16="http://schemas.microsoft.com/office/drawing/2014/main" id="{ED068257-EE13-6742-A740-9362B4E99BCE}"/>
              </a:ext>
            </a:extLst>
          </p:cNvPr>
          <p:cNvSpPr>
            <a:spLocks noChangeArrowheads="1"/>
          </p:cNvSpPr>
          <p:nvPr/>
        </p:nvSpPr>
        <p:spPr bwMode="auto">
          <a:xfrm>
            <a:off x="6776767" y="595343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2 = (1/15)V</a:t>
            </a:r>
          </a:p>
        </p:txBody>
      </p:sp>
      <p:sp>
        <p:nvSpPr>
          <p:cNvPr id="235" name="Line 117">
            <a:extLst>
              <a:ext uri="{FF2B5EF4-FFF2-40B4-BE49-F238E27FC236}">
                <a16:creationId xmlns:a16="http://schemas.microsoft.com/office/drawing/2014/main" id="{91280A8A-6AF9-417A-3327-33351C58E315}"/>
              </a:ext>
            </a:extLst>
          </p:cNvPr>
          <p:cNvSpPr>
            <a:spLocks noChangeShapeType="1"/>
          </p:cNvSpPr>
          <p:nvPr/>
        </p:nvSpPr>
        <p:spPr bwMode="auto">
          <a:xfrm>
            <a:off x="5694092" y="1171883"/>
            <a:ext cx="0" cy="5295900"/>
          </a:xfrm>
          <a:prstGeom prst="line">
            <a:avLst/>
          </a:prstGeom>
          <a:noFill/>
          <a:ln w="38100">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4165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arn(outVertical)">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left)">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lef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left)">
                                      <p:cBhvr>
                                        <p:cTn id="37" dur="500"/>
                                        <p:tgtEl>
                                          <p:spTgt spid="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left)">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
                                        </p:tgtEl>
                                        <p:attrNameLst>
                                          <p:attrName>style.visibility</p:attrName>
                                        </p:attrNameLst>
                                      </p:cBhvr>
                                      <p:to>
                                        <p:strVal val="visible"/>
                                      </p:to>
                                    </p:set>
                                    <p:animEffect transition="in" filter="wipe(left)">
                                      <p:cBhvr>
                                        <p:cTn id="57" dur="500"/>
                                        <p:tgtEl>
                                          <p:spTgt spid="1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left)">
                                      <p:cBhvr>
                                        <p:cTn id="62" dur="500"/>
                                        <p:tgtEl>
                                          <p:spTgt spid="1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5"/>
                                        </p:tgtEl>
                                        <p:attrNameLst>
                                          <p:attrName>style.visibility</p:attrName>
                                        </p:attrNameLst>
                                      </p:cBhvr>
                                      <p:to>
                                        <p:strVal val="visible"/>
                                      </p:to>
                                    </p:set>
                                    <p:animEffect transition="in" filter="wipe(up)">
                                      <p:cBhvr>
                                        <p:cTn id="67" dur="500"/>
                                        <p:tgtEl>
                                          <p:spTgt spid="2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down)">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wipe(left)">
                                      <p:cBhvr>
                                        <p:cTn id="77" dur="500"/>
                                        <p:tgtEl>
                                          <p:spTgt spid="2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2"/>
                                        </p:tgtEl>
                                        <p:attrNameLst>
                                          <p:attrName>style.visibility</p:attrName>
                                        </p:attrNameLst>
                                      </p:cBhvr>
                                      <p:to>
                                        <p:strVal val="visible"/>
                                      </p:to>
                                    </p:set>
                                    <p:animEffect transition="in" filter="wipe(left)">
                                      <p:cBhvr>
                                        <p:cTn id="82" dur="500"/>
                                        <p:tgtEl>
                                          <p:spTgt spid="2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3"/>
                                        </p:tgtEl>
                                        <p:attrNameLst>
                                          <p:attrName>style.visibility</p:attrName>
                                        </p:attrNameLst>
                                      </p:cBhvr>
                                      <p:to>
                                        <p:strVal val="visible"/>
                                      </p:to>
                                    </p:set>
                                    <p:animEffect transition="in" filter="wipe(left)">
                                      <p:cBhvr>
                                        <p:cTn id="87" dur="500"/>
                                        <p:tgtEl>
                                          <p:spTgt spid="2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24"/>
                                        </p:tgtEl>
                                        <p:attrNameLst>
                                          <p:attrName>style.visibility</p:attrName>
                                        </p:attrNameLst>
                                      </p:cBhvr>
                                      <p:to>
                                        <p:strVal val="visible"/>
                                      </p:to>
                                    </p:set>
                                    <p:animEffect transition="in" filter="wipe(down)">
                                      <p:cBhvr>
                                        <p:cTn id="92" dur="2000"/>
                                        <p:tgtEl>
                                          <p:spTgt spid="2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wd">
                                    <p:tmPct val="100000"/>
                                  </p:iterate>
                                  <p:childTnLst>
                                    <p:set>
                                      <p:cBhvr>
                                        <p:cTn id="96" dur="1" fill="hold">
                                          <p:stCondLst>
                                            <p:cond delay="0"/>
                                          </p:stCondLst>
                                        </p:cTn>
                                        <p:tgtEl>
                                          <p:spTgt spid="233">
                                            <p:txEl>
                                              <p:pRg st="0" end="0"/>
                                            </p:txEl>
                                          </p:spTgt>
                                        </p:tgtEl>
                                        <p:attrNameLst>
                                          <p:attrName>style.visibility</p:attrName>
                                        </p:attrNameLst>
                                      </p:cBhvr>
                                      <p:to>
                                        <p:strVal val="visible"/>
                                      </p:to>
                                    </p:set>
                                    <p:animEffect transition="in" filter="wipe(left)">
                                      <p:cBhvr>
                                        <p:cTn id="97" dur="300"/>
                                        <p:tgtEl>
                                          <p:spTgt spid="23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4">
                                            <p:txEl>
                                              <p:pRg st="0" end="0"/>
                                            </p:txEl>
                                          </p:spTgt>
                                        </p:tgtEl>
                                        <p:attrNameLst>
                                          <p:attrName>style.visibility</p:attrName>
                                        </p:attrNameLst>
                                      </p:cBhvr>
                                      <p:to>
                                        <p:strVal val="visible"/>
                                      </p:to>
                                    </p:set>
                                    <p:animEffect transition="in" filter="wipe(left)">
                                      <p:cBhvr>
                                        <p:cTn id="102"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221" grpId="0" autoUpdateAnimBg="0"/>
      <p:bldP spid="222" grpId="0" autoUpdateAnimBg="0"/>
      <p:bldP spid="223" grpId="0" autoUpdateAnimBg="0"/>
      <p:bldP spid="233" grpId="0" build="p" autoUpdateAnimBg="0"/>
      <p:bldP spid="2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取样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保持电路</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21032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56" name="Rectangle 3">
            <a:extLst>
              <a:ext uri="{FF2B5EF4-FFF2-40B4-BE49-F238E27FC236}">
                <a16:creationId xmlns:a16="http://schemas.microsoft.com/office/drawing/2014/main" id="{DFB0056A-F199-2768-5E81-8AE20643268C}"/>
              </a:ext>
            </a:extLst>
          </p:cNvPr>
          <p:cNvSpPr>
            <a:spLocks noChangeArrowheads="1"/>
          </p:cNvSpPr>
          <p:nvPr/>
        </p:nvSpPr>
        <p:spPr bwMode="auto">
          <a:xfrm>
            <a:off x="1735796" y="14589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一、电路组成及工作原理</a:t>
            </a:r>
          </a:p>
        </p:txBody>
      </p:sp>
      <p:sp>
        <p:nvSpPr>
          <p:cNvPr id="57" name="Rectangle 4">
            <a:extLst>
              <a:ext uri="{FF2B5EF4-FFF2-40B4-BE49-F238E27FC236}">
                <a16:creationId xmlns:a16="http://schemas.microsoft.com/office/drawing/2014/main" id="{E93DA8FA-2F4E-4636-FF58-FBD90614DD9D}"/>
              </a:ext>
            </a:extLst>
          </p:cNvPr>
          <p:cNvSpPr>
            <a:spLocks noChangeArrowheads="1"/>
          </p:cNvSpPr>
          <p:nvPr/>
        </p:nvSpPr>
        <p:spPr bwMode="auto">
          <a:xfrm>
            <a:off x="1856446" y="20923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L</a:t>
            </a:r>
            <a:r>
              <a:rPr kumimoji="1" lang="en-US" altLang="zh-CN" sz="2800" b="1" baseline="-25000">
                <a:solidFill>
                  <a:srgbClr val="FF0066"/>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高</a:t>
            </a:r>
            <a:r>
              <a:rPr kumimoji="1" lang="zh-CN" altLang="en-US" sz="2800" b="1">
                <a:solidFill>
                  <a:srgbClr val="0033CC"/>
                </a:solidFill>
                <a:latin typeface="" pitchFamily="18" charset="0"/>
                <a:ea typeface="宋体" panose="02010600030101010101" pitchFamily="2" charset="-122"/>
              </a:rPr>
              <a:t>电平：</a:t>
            </a:r>
          </a:p>
        </p:txBody>
      </p:sp>
      <p:grpSp>
        <p:nvGrpSpPr>
          <p:cNvPr id="58" name="Group 5">
            <a:extLst>
              <a:ext uri="{FF2B5EF4-FFF2-40B4-BE49-F238E27FC236}">
                <a16:creationId xmlns:a16="http://schemas.microsoft.com/office/drawing/2014/main" id="{0E39C838-CB26-D8C7-48A9-2B2F7E5563B2}"/>
              </a:ext>
            </a:extLst>
          </p:cNvPr>
          <p:cNvGrpSpPr>
            <a:grpSpLocks/>
          </p:cNvGrpSpPr>
          <p:nvPr/>
        </p:nvGrpSpPr>
        <p:grpSpPr bwMode="auto">
          <a:xfrm>
            <a:off x="5828371" y="1143000"/>
            <a:ext cx="4038600" cy="2514600"/>
            <a:chOff x="2976" y="720"/>
            <a:chExt cx="2544" cy="1584"/>
          </a:xfrm>
        </p:grpSpPr>
        <p:grpSp>
          <p:nvGrpSpPr>
            <p:cNvPr id="59" name="Group 6">
              <a:extLst>
                <a:ext uri="{FF2B5EF4-FFF2-40B4-BE49-F238E27FC236}">
                  <a16:creationId xmlns:a16="http://schemas.microsoft.com/office/drawing/2014/main" id="{186E9491-55D6-72A0-1CA4-624D9C08A967}"/>
                </a:ext>
              </a:extLst>
            </p:cNvPr>
            <p:cNvGrpSpPr>
              <a:grpSpLocks/>
            </p:cNvGrpSpPr>
            <p:nvPr/>
          </p:nvGrpSpPr>
          <p:grpSpPr bwMode="auto">
            <a:xfrm>
              <a:off x="2976" y="1056"/>
              <a:ext cx="2544" cy="1248"/>
              <a:chOff x="2976" y="1056"/>
              <a:chExt cx="2544" cy="1248"/>
            </a:xfrm>
          </p:grpSpPr>
          <p:sp>
            <p:nvSpPr>
              <p:cNvPr id="61" name="AutoShape 7">
                <a:extLst>
                  <a:ext uri="{FF2B5EF4-FFF2-40B4-BE49-F238E27FC236}">
                    <a16:creationId xmlns:a16="http://schemas.microsoft.com/office/drawing/2014/main" id="{67752E19-5DCC-F015-A858-8668091C2D68}"/>
                  </a:ext>
                </a:extLst>
              </p:cNvPr>
              <p:cNvSpPr>
                <a:spLocks noChangeArrowheads="1"/>
              </p:cNvSpPr>
              <p:nvPr/>
            </p:nvSpPr>
            <p:spPr bwMode="auto">
              <a:xfrm rot="5400000">
                <a:off x="4368"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Line 8">
                <a:extLst>
                  <a:ext uri="{FF2B5EF4-FFF2-40B4-BE49-F238E27FC236}">
                    <a16:creationId xmlns:a16="http://schemas.microsoft.com/office/drawing/2014/main" id="{9B4D7037-5AA4-61F5-4A91-6596386CEEEB}"/>
                  </a:ext>
                </a:extLst>
              </p:cNvPr>
              <p:cNvSpPr>
                <a:spLocks noChangeShapeType="1"/>
              </p:cNvSpPr>
              <p:nvPr/>
            </p:nvSpPr>
            <p:spPr bwMode="auto">
              <a:xfrm>
                <a:off x="4032" y="1728"/>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
                <a:extLst>
                  <a:ext uri="{FF2B5EF4-FFF2-40B4-BE49-F238E27FC236}">
                    <a16:creationId xmlns:a16="http://schemas.microsoft.com/office/drawing/2014/main" id="{C202F2F4-0859-869A-9062-80B79572EF4A}"/>
                  </a:ext>
                </a:extLst>
              </p:cNvPr>
              <p:cNvSpPr>
                <a:spLocks noChangeShapeType="1"/>
              </p:cNvSpPr>
              <p:nvPr/>
            </p:nvSpPr>
            <p:spPr bwMode="auto">
              <a:xfrm rot="-5400000">
                <a:off x="3888" y="172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
                <a:extLst>
                  <a:ext uri="{FF2B5EF4-FFF2-40B4-BE49-F238E27FC236}">
                    <a16:creationId xmlns:a16="http://schemas.microsoft.com/office/drawing/2014/main" id="{DF49DE36-E4DB-9AA5-60FA-621CBC273E08}"/>
                  </a:ext>
                </a:extLst>
              </p:cNvPr>
              <p:cNvSpPr>
                <a:spLocks noChangeShapeType="1"/>
              </p:cNvSpPr>
              <p:nvPr/>
            </p:nvSpPr>
            <p:spPr bwMode="auto">
              <a:xfrm rot="-5400000">
                <a:off x="3697" y="1823"/>
                <a:ext cx="19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1">
                <a:extLst>
                  <a:ext uri="{FF2B5EF4-FFF2-40B4-BE49-F238E27FC236}">
                    <a16:creationId xmlns:a16="http://schemas.microsoft.com/office/drawing/2014/main" id="{43AA3D23-F214-B878-FCE9-0FF516182C89}"/>
                  </a:ext>
                </a:extLst>
              </p:cNvPr>
              <p:cNvSpPr>
                <a:spLocks noChangeShapeType="1"/>
              </p:cNvSpPr>
              <p:nvPr/>
            </p:nvSpPr>
            <p:spPr bwMode="auto">
              <a:xfrm rot="-5400000">
                <a:off x="3888" y="182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12">
                <a:extLst>
                  <a:ext uri="{FF2B5EF4-FFF2-40B4-BE49-F238E27FC236}">
                    <a16:creationId xmlns:a16="http://schemas.microsoft.com/office/drawing/2014/main" id="{BDA7391A-2201-D4D6-E3A1-DB454F684D00}"/>
                  </a:ext>
                </a:extLst>
              </p:cNvPr>
              <p:cNvSpPr>
                <a:spLocks noChangeShapeType="1"/>
              </p:cNvSpPr>
              <p:nvPr/>
            </p:nvSpPr>
            <p:spPr bwMode="auto">
              <a:xfrm rot="16200000" flipV="1">
                <a:off x="4056" y="16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3">
                <a:extLst>
                  <a:ext uri="{FF2B5EF4-FFF2-40B4-BE49-F238E27FC236}">
                    <a16:creationId xmlns:a16="http://schemas.microsoft.com/office/drawing/2014/main" id="{046709CA-6D6E-495C-C58A-F0E5202A80A4}"/>
                  </a:ext>
                </a:extLst>
              </p:cNvPr>
              <p:cNvSpPr>
                <a:spLocks noChangeShapeType="1"/>
              </p:cNvSpPr>
              <p:nvPr/>
            </p:nvSpPr>
            <p:spPr bwMode="auto">
              <a:xfrm rot="-5400000">
                <a:off x="3839" y="2063"/>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Oval 14">
                <a:extLst>
                  <a:ext uri="{FF2B5EF4-FFF2-40B4-BE49-F238E27FC236}">
                    <a16:creationId xmlns:a16="http://schemas.microsoft.com/office/drawing/2014/main" id="{47DE6714-4D27-AB63-7E60-2C2D232694E6}"/>
                  </a:ext>
                </a:extLst>
              </p:cNvPr>
              <p:cNvSpPr>
                <a:spLocks noChangeArrowheads="1"/>
              </p:cNvSpPr>
              <p:nvPr/>
            </p:nvSpPr>
            <p:spPr bwMode="auto">
              <a:xfrm rot="-5400000">
                <a:off x="3865" y="2112"/>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5">
                <a:extLst>
                  <a:ext uri="{FF2B5EF4-FFF2-40B4-BE49-F238E27FC236}">
                    <a16:creationId xmlns:a16="http://schemas.microsoft.com/office/drawing/2014/main" id="{E536BCA1-C15A-475F-B0CE-D977AFB28DD1}"/>
                  </a:ext>
                </a:extLst>
              </p:cNvPr>
              <p:cNvSpPr>
                <a:spLocks noChangeShapeType="1"/>
              </p:cNvSpPr>
              <p:nvPr/>
            </p:nvSpPr>
            <p:spPr bwMode="auto">
              <a:xfrm rot="16200000" flipV="1">
                <a:off x="3456" y="1392"/>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16">
                <a:extLst>
                  <a:ext uri="{FF2B5EF4-FFF2-40B4-BE49-F238E27FC236}">
                    <a16:creationId xmlns:a16="http://schemas.microsoft.com/office/drawing/2014/main" id="{DAAD0D2A-7F75-5267-9F24-9C16E17442DF}"/>
                  </a:ext>
                </a:extLst>
              </p:cNvPr>
              <p:cNvSpPr>
                <a:spLocks noChangeShapeType="1"/>
              </p:cNvSpPr>
              <p:nvPr/>
            </p:nvSpPr>
            <p:spPr bwMode="auto">
              <a:xfrm>
                <a:off x="4128"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7">
                <a:extLst>
                  <a:ext uri="{FF2B5EF4-FFF2-40B4-BE49-F238E27FC236}">
                    <a16:creationId xmlns:a16="http://schemas.microsoft.com/office/drawing/2014/main" id="{D0932890-6E0B-8C07-CC19-DFAFC3D16217}"/>
                  </a:ext>
                </a:extLst>
              </p:cNvPr>
              <p:cNvSpPr>
                <a:spLocks noChangeShapeType="1"/>
              </p:cNvSpPr>
              <p:nvPr/>
            </p:nvSpPr>
            <p:spPr bwMode="auto">
              <a:xfrm>
                <a:off x="3648" y="1104"/>
                <a:ext cx="0" cy="62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8">
                <a:extLst>
                  <a:ext uri="{FF2B5EF4-FFF2-40B4-BE49-F238E27FC236}">
                    <a16:creationId xmlns:a16="http://schemas.microsoft.com/office/drawing/2014/main" id="{1DBAAB83-46FD-6285-9F46-2E9E3A4861D8}"/>
                  </a:ext>
                </a:extLst>
              </p:cNvPr>
              <p:cNvSpPr>
                <a:spLocks noChangeShapeType="1"/>
              </p:cNvSpPr>
              <p:nvPr/>
            </p:nvSpPr>
            <p:spPr bwMode="auto">
              <a:xfrm>
                <a:off x="4176" y="1392"/>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9">
                <a:extLst>
                  <a:ext uri="{FF2B5EF4-FFF2-40B4-BE49-F238E27FC236}">
                    <a16:creationId xmlns:a16="http://schemas.microsoft.com/office/drawing/2014/main" id="{9959990E-F837-27C0-CF06-4C75C17BBFBC}"/>
                  </a:ext>
                </a:extLst>
              </p:cNvPr>
              <p:cNvSpPr>
                <a:spLocks noChangeShapeType="1"/>
              </p:cNvSpPr>
              <p:nvPr/>
            </p:nvSpPr>
            <p:spPr bwMode="auto">
              <a:xfrm flipV="1">
                <a:off x="4944"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20">
                <a:extLst>
                  <a:ext uri="{FF2B5EF4-FFF2-40B4-BE49-F238E27FC236}">
                    <a16:creationId xmlns:a16="http://schemas.microsoft.com/office/drawing/2014/main" id="{48DCFDC9-0BFB-2D67-1388-E7C77DA4E232}"/>
                  </a:ext>
                </a:extLst>
              </p:cNvPr>
              <p:cNvSpPr>
                <a:spLocks noChangeShapeType="1"/>
              </p:cNvSpPr>
              <p:nvPr/>
            </p:nvSpPr>
            <p:spPr bwMode="auto">
              <a:xfrm>
                <a:off x="4176" y="1392"/>
                <a:ext cx="9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21">
                <a:extLst>
                  <a:ext uri="{FF2B5EF4-FFF2-40B4-BE49-F238E27FC236}">
                    <a16:creationId xmlns:a16="http://schemas.microsoft.com/office/drawing/2014/main" id="{607E7C59-0B09-C30A-9287-42FCCBA56A03}"/>
                  </a:ext>
                </a:extLst>
              </p:cNvPr>
              <p:cNvSpPr>
                <a:spLocks noChangeShapeType="1"/>
              </p:cNvSpPr>
              <p:nvPr/>
            </p:nvSpPr>
            <p:spPr bwMode="auto">
              <a:xfrm>
                <a:off x="5088" y="110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22">
                <a:extLst>
                  <a:ext uri="{FF2B5EF4-FFF2-40B4-BE49-F238E27FC236}">
                    <a16:creationId xmlns:a16="http://schemas.microsoft.com/office/drawing/2014/main" id="{2A8B722C-EAAB-7FAF-4872-936C55FA0875}"/>
                  </a:ext>
                </a:extLst>
              </p:cNvPr>
              <p:cNvSpPr>
                <a:spLocks noChangeShapeType="1"/>
              </p:cNvSpPr>
              <p:nvPr/>
            </p:nvSpPr>
            <p:spPr bwMode="auto">
              <a:xfrm>
                <a:off x="4128" y="206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3">
                <a:extLst>
                  <a:ext uri="{FF2B5EF4-FFF2-40B4-BE49-F238E27FC236}">
                    <a16:creationId xmlns:a16="http://schemas.microsoft.com/office/drawing/2014/main" id="{DFDC678B-A15E-46B5-4862-587F9F962FB0}"/>
                  </a:ext>
                </a:extLst>
              </p:cNvPr>
              <p:cNvSpPr>
                <a:spLocks noChangeShapeType="1"/>
              </p:cNvSpPr>
              <p:nvPr/>
            </p:nvSpPr>
            <p:spPr bwMode="auto">
              <a:xfrm>
                <a:off x="4032" y="230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78" name="Group 24">
                <a:extLst>
                  <a:ext uri="{FF2B5EF4-FFF2-40B4-BE49-F238E27FC236}">
                    <a16:creationId xmlns:a16="http://schemas.microsoft.com/office/drawing/2014/main" id="{279E3CBC-F13B-414C-25AD-96FEB2218153}"/>
                  </a:ext>
                </a:extLst>
              </p:cNvPr>
              <p:cNvGrpSpPr>
                <a:grpSpLocks/>
              </p:cNvGrpSpPr>
              <p:nvPr/>
            </p:nvGrpSpPr>
            <p:grpSpPr bwMode="auto">
              <a:xfrm>
                <a:off x="4416" y="2021"/>
                <a:ext cx="91" cy="91"/>
                <a:chOff x="1872" y="3024"/>
                <a:chExt cx="91" cy="91"/>
              </a:xfrm>
            </p:grpSpPr>
            <p:sp>
              <p:nvSpPr>
                <p:cNvPr id="98" name="Line 25">
                  <a:extLst>
                    <a:ext uri="{FF2B5EF4-FFF2-40B4-BE49-F238E27FC236}">
                      <a16:creationId xmlns:a16="http://schemas.microsoft.com/office/drawing/2014/main" id="{40009419-04F0-86EE-4FE9-5B9E0D2E8BB7}"/>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26">
                  <a:extLst>
                    <a:ext uri="{FF2B5EF4-FFF2-40B4-BE49-F238E27FC236}">
                      <a16:creationId xmlns:a16="http://schemas.microsoft.com/office/drawing/2014/main" id="{C305471A-1238-61D1-7A86-D58D1A89C10A}"/>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79" name="Line 27">
                <a:extLst>
                  <a:ext uri="{FF2B5EF4-FFF2-40B4-BE49-F238E27FC236}">
                    <a16:creationId xmlns:a16="http://schemas.microsoft.com/office/drawing/2014/main" id="{DEF33481-7796-0E6C-1A75-95DA8DAD4965}"/>
                  </a:ext>
                </a:extLst>
              </p:cNvPr>
              <p:cNvSpPr>
                <a:spLocks noChangeShapeType="1"/>
              </p:cNvSpPr>
              <p:nvPr/>
            </p:nvSpPr>
            <p:spPr bwMode="auto">
              <a:xfrm>
                <a:off x="4416"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Oval 28">
                <a:extLst>
                  <a:ext uri="{FF2B5EF4-FFF2-40B4-BE49-F238E27FC236}">
                    <a16:creationId xmlns:a16="http://schemas.microsoft.com/office/drawing/2014/main" id="{92876B26-1672-43A4-D7F6-ABEC527909DE}"/>
                  </a:ext>
                </a:extLst>
              </p:cNvPr>
              <p:cNvSpPr>
                <a:spLocks noChangeArrowheads="1"/>
              </p:cNvSpPr>
              <p:nvPr/>
            </p:nvSpPr>
            <p:spPr bwMode="auto">
              <a:xfrm flipH="1">
                <a:off x="5229"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Text Box 29">
                <a:extLst>
                  <a:ext uri="{FF2B5EF4-FFF2-40B4-BE49-F238E27FC236}">
                    <a16:creationId xmlns:a16="http://schemas.microsoft.com/office/drawing/2014/main" id="{6F8997E6-0FC2-5A10-D811-7D4612D35916}"/>
                  </a:ext>
                </a:extLst>
              </p:cNvPr>
              <p:cNvSpPr txBox="1">
                <a:spLocks noChangeArrowheads="1"/>
              </p:cNvSpPr>
              <p:nvPr/>
            </p:nvSpPr>
            <p:spPr bwMode="auto">
              <a:xfrm>
                <a:off x="3888"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a:t>
                </a:r>
              </a:p>
            </p:txBody>
          </p:sp>
          <p:sp>
            <p:nvSpPr>
              <p:cNvPr id="82" name="Rectangle 30">
                <a:extLst>
                  <a:ext uri="{FF2B5EF4-FFF2-40B4-BE49-F238E27FC236}">
                    <a16:creationId xmlns:a16="http://schemas.microsoft.com/office/drawing/2014/main" id="{DC580BC0-EA5F-6FA3-BBE2-30FF47FFB028}"/>
                  </a:ext>
                </a:extLst>
              </p:cNvPr>
              <p:cNvSpPr>
                <a:spLocks noChangeArrowheads="1"/>
              </p:cNvSpPr>
              <p:nvPr/>
            </p:nvSpPr>
            <p:spPr bwMode="auto">
              <a:xfrm>
                <a:off x="4656"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83" name="Line 31">
                <a:extLst>
                  <a:ext uri="{FF2B5EF4-FFF2-40B4-BE49-F238E27FC236}">
                    <a16:creationId xmlns:a16="http://schemas.microsoft.com/office/drawing/2014/main" id="{1EFFC8FF-4059-6D06-EEF1-763C648A1C23}"/>
                  </a:ext>
                </a:extLst>
              </p:cNvPr>
              <p:cNvSpPr>
                <a:spLocks noChangeShapeType="1"/>
              </p:cNvSpPr>
              <p:nvPr/>
            </p:nvSpPr>
            <p:spPr bwMode="auto">
              <a:xfrm rot="-5400000">
                <a:off x="3888" y="192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32">
                <a:extLst>
                  <a:ext uri="{FF2B5EF4-FFF2-40B4-BE49-F238E27FC236}">
                    <a16:creationId xmlns:a16="http://schemas.microsoft.com/office/drawing/2014/main" id="{8C012E92-DC00-C17A-3028-5868BA4F745C}"/>
                  </a:ext>
                </a:extLst>
              </p:cNvPr>
              <p:cNvSpPr>
                <a:spLocks noChangeShapeType="1"/>
              </p:cNvSpPr>
              <p:nvPr/>
            </p:nvSpPr>
            <p:spPr bwMode="auto">
              <a:xfrm flipV="1">
                <a:off x="3648" y="1104"/>
                <a:ext cx="14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Rectangle 33">
                <a:extLst>
                  <a:ext uri="{FF2B5EF4-FFF2-40B4-BE49-F238E27FC236}">
                    <a16:creationId xmlns:a16="http://schemas.microsoft.com/office/drawing/2014/main" id="{9D0843E5-02D7-DF17-292E-99790EB67B91}"/>
                  </a:ext>
                </a:extLst>
              </p:cNvPr>
              <p:cNvSpPr>
                <a:spLocks noChangeArrowheads="1"/>
              </p:cNvSpPr>
              <p:nvPr/>
            </p:nvSpPr>
            <p:spPr bwMode="auto">
              <a:xfrm>
                <a:off x="4128" y="1056"/>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6" name="Group 34">
                <a:extLst>
                  <a:ext uri="{FF2B5EF4-FFF2-40B4-BE49-F238E27FC236}">
                    <a16:creationId xmlns:a16="http://schemas.microsoft.com/office/drawing/2014/main" id="{C4E83EF3-3D91-1DF9-3125-32870E6A32FE}"/>
                  </a:ext>
                </a:extLst>
              </p:cNvPr>
              <p:cNvGrpSpPr>
                <a:grpSpLocks/>
              </p:cNvGrpSpPr>
              <p:nvPr/>
            </p:nvGrpSpPr>
            <p:grpSpPr bwMode="auto">
              <a:xfrm rot="5400000">
                <a:off x="4488" y="1368"/>
                <a:ext cx="240" cy="96"/>
                <a:chOff x="3696" y="2880"/>
                <a:chExt cx="240" cy="96"/>
              </a:xfrm>
            </p:grpSpPr>
            <p:sp>
              <p:nvSpPr>
                <p:cNvPr id="94" name="Rectangle 35">
                  <a:extLst>
                    <a:ext uri="{FF2B5EF4-FFF2-40B4-BE49-F238E27FC236}">
                      <a16:creationId xmlns:a16="http://schemas.microsoft.com/office/drawing/2014/main" id="{2957C7C9-DF0B-CEB0-38BF-CB9E11C7AEB8}"/>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5" name="Group 36">
                  <a:extLst>
                    <a:ext uri="{FF2B5EF4-FFF2-40B4-BE49-F238E27FC236}">
                      <a16:creationId xmlns:a16="http://schemas.microsoft.com/office/drawing/2014/main" id="{A75A78FB-DCD7-0DE0-A2CE-537B72CEF32C}"/>
                    </a:ext>
                  </a:extLst>
                </p:cNvPr>
                <p:cNvGrpSpPr>
                  <a:grpSpLocks/>
                </p:cNvGrpSpPr>
                <p:nvPr/>
              </p:nvGrpSpPr>
              <p:grpSpPr bwMode="auto">
                <a:xfrm>
                  <a:off x="3696" y="2892"/>
                  <a:ext cx="216" cy="72"/>
                  <a:chOff x="1236" y="3696"/>
                  <a:chExt cx="216" cy="72"/>
                </a:xfrm>
              </p:grpSpPr>
              <p:sp>
                <p:nvSpPr>
                  <p:cNvPr id="96" name="Line 37">
                    <a:extLst>
                      <a:ext uri="{FF2B5EF4-FFF2-40B4-BE49-F238E27FC236}">
                        <a16:creationId xmlns:a16="http://schemas.microsoft.com/office/drawing/2014/main" id="{F46E9D4A-90AE-307B-2831-8A90BAFBF24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38">
                    <a:extLst>
                      <a:ext uri="{FF2B5EF4-FFF2-40B4-BE49-F238E27FC236}">
                        <a16:creationId xmlns:a16="http://schemas.microsoft.com/office/drawing/2014/main" id="{8EEC4865-9FEB-FC36-AA27-9BA4785D8853}"/>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87" name="Rectangle 39">
                <a:extLst>
                  <a:ext uri="{FF2B5EF4-FFF2-40B4-BE49-F238E27FC236}">
                    <a16:creationId xmlns:a16="http://schemas.microsoft.com/office/drawing/2014/main" id="{7A2B035E-23AB-56B3-DF47-C7A0354034DC}"/>
                  </a:ext>
                </a:extLst>
              </p:cNvPr>
              <p:cNvSpPr>
                <a:spLocks noChangeArrowheads="1"/>
              </p:cNvSpPr>
              <p:nvPr/>
            </p:nvSpPr>
            <p:spPr bwMode="auto">
              <a:xfrm>
                <a:off x="3312" y="1680"/>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40">
                <a:extLst>
                  <a:ext uri="{FF2B5EF4-FFF2-40B4-BE49-F238E27FC236}">
                    <a16:creationId xmlns:a16="http://schemas.microsoft.com/office/drawing/2014/main" id="{D6CFEDAE-6027-FCD0-0089-8515F2DE32E8}"/>
                  </a:ext>
                </a:extLst>
              </p:cNvPr>
              <p:cNvSpPr>
                <a:spLocks noChangeArrowheads="1"/>
              </p:cNvSpPr>
              <p:nvPr/>
            </p:nvSpPr>
            <p:spPr bwMode="auto">
              <a:xfrm flipH="1">
                <a:off x="3072" y="1700"/>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41">
                <a:extLst>
                  <a:ext uri="{FF2B5EF4-FFF2-40B4-BE49-F238E27FC236}">
                    <a16:creationId xmlns:a16="http://schemas.microsoft.com/office/drawing/2014/main" id="{2350BB35-CA5E-8C89-1C0C-670A1763453B}"/>
                  </a:ext>
                </a:extLst>
              </p:cNvPr>
              <p:cNvSpPr txBox="1">
                <a:spLocks noChangeArrowheads="1"/>
              </p:cNvSpPr>
              <p:nvPr/>
            </p:nvSpPr>
            <p:spPr bwMode="auto">
              <a:xfrm>
                <a:off x="3264"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sp>
            <p:nvSpPr>
              <p:cNvPr id="90" name="Rectangle 42">
                <a:extLst>
                  <a:ext uri="{FF2B5EF4-FFF2-40B4-BE49-F238E27FC236}">
                    <a16:creationId xmlns:a16="http://schemas.microsoft.com/office/drawing/2014/main" id="{70EB129E-4150-6139-77F0-37E0E14FA140}"/>
                  </a:ext>
                </a:extLst>
              </p:cNvPr>
              <p:cNvSpPr>
                <a:spLocks noChangeArrowheads="1"/>
              </p:cNvSpPr>
              <p:nvPr/>
            </p:nvSpPr>
            <p:spPr bwMode="auto">
              <a:xfrm>
                <a:off x="2976" y="167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91" name="Rectangle 43">
                <a:extLst>
                  <a:ext uri="{FF2B5EF4-FFF2-40B4-BE49-F238E27FC236}">
                    <a16:creationId xmlns:a16="http://schemas.microsoft.com/office/drawing/2014/main" id="{717CB959-30B8-D06F-C73A-916AF90CA3B7}"/>
                  </a:ext>
                </a:extLst>
              </p:cNvPr>
              <p:cNvSpPr>
                <a:spLocks noChangeArrowheads="1"/>
              </p:cNvSpPr>
              <p:nvPr/>
            </p:nvSpPr>
            <p:spPr bwMode="auto">
              <a:xfrm>
                <a:off x="5088" y="18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92" name="Rectangle 44">
                <a:extLst>
                  <a:ext uri="{FF2B5EF4-FFF2-40B4-BE49-F238E27FC236}">
                    <a16:creationId xmlns:a16="http://schemas.microsoft.com/office/drawing/2014/main" id="{77CA2D55-7AAA-6818-147B-BC8D697025DF}"/>
                  </a:ext>
                </a:extLst>
              </p:cNvPr>
              <p:cNvSpPr>
                <a:spLocks noChangeArrowheads="1"/>
              </p:cNvSpPr>
              <p:nvPr/>
            </p:nvSpPr>
            <p:spPr bwMode="auto">
              <a:xfrm>
                <a:off x="3600" y="19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93" name="Rectangle 45">
                <a:extLst>
                  <a:ext uri="{FF2B5EF4-FFF2-40B4-BE49-F238E27FC236}">
                    <a16:creationId xmlns:a16="http://schemas.microsoft.com/office/drawing/2014/main" id="{7FB2D261-7E42-EA47-5EF1-C6624832E20E}"/>
                  </a:ext>
                </a:extLst>
              </p:cNvPr>
              <p:cNvSpPr>
                <a:spLocks noChangeArrowheads="1"/>
              </p:cNvSpPr>
              <p:nvPr/>
            </p:nvSpPr>
            <p:spPr bwMode="auto">
              <a:xfrm>
                <a:off x="3792" y="148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Rectangle 46">
              <a:extLst>
                <a:ext uri="{FF2B5EF4-FFF2-40B4-BE49-F238E27FC236}">
                  <a16:creationId xmlns:a16="http://schemas.microsoft.com/office/drawing/2014/main" id="{CFAF5DF8-7C41-0B9F-1D42-B4DBAA70059B}"/>
                </a:ext>
              </a:extLst>
            </p:cNvPr>
            <p:cNvSpPr>
              <a:spLocks noChangeArrowheads="1"/>
            </p:cNvSpPr>
            <p:nvPr/>
          </p:nvSpPr>
          <p:spPr bwMode="auto">
            <a:xfrm>
              <a:off x="3900" y="720"/>
              <a:ext cx="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 </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 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grpSp>
      <p:sp>
        <p:nvSpPr>
          <p:cNvPr id="100" name="Rectangle 47">
            <a:extLst>
              <a:ext uri="{FF2B5EF4-FFF2-40B4-BE49-F238E27FC236}">
                <a16:creationId xmlns:a16="http://schemas.microsoft.com/office/drawing/2014/main" id="{73DC93D1-43BF-9D6A-811F-0F56ED4FABB4}"/>
              </a:ext>
            </a:extLst>
          </p:cNvPr>
          <p:cNvSpPr>
            <a:spLocks noChangeArrowheads="1"/>
          </p:cNvSpPr>
          <p:nvPr/>
        </p:nvSpPr>
        <p:spPr bwMode="auto">
          <a:xfrm>
            <a:off x="2170771" y="2590800"/>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导通，</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充电至：</a:t>
            </a:r>
          </a:p>
        </p:txBody>
      </p:sp>
      <p:sp>
        <p:nvSpPr>
          <p:cNvPr id="101" name="Rectangle 48">
            <a:extLst>
              <a:ext uri="{FF2B5EF4-FFF2-40B4-BE49-F238E27FC236}">
                <a16:creationId xmlns:a16="http://schemas.microsoft.com/office/drawing/2014/main" id="{F2C42C09-A4F5-2F46-0962-0C0BACFF1500}"/>
              </a:ext>
            </a:extLst>
          </p:cNvPr>
          <p:cNvSpPr>
            <a:spLocks noChangeArrowheads="1"/>
          </p:cNvSpPr>
          <p:nvPr/>
        </p:nvSpPr>
        <p:spPr bwMode="auto">
          <a:xfrm>
            <a:off x="2475571" y="2997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p>
        </p:txBody>
      </p:sp>
      <p:sp>
        <p:nvSpPr>
          <p:cNvPr id="102" name="Rectangle 49">
            <a:extLst>
              <a:ext uri="{FF2B5EF4-FFF2-40B4-BE49-F238E27FC236}">
                <a16:creationId xmlns:a16="http://schemas.microsoft.com/office/drawing/2014/main" id="{C2D5358E-9D38-D74C-284A-686E0A7C8AD0}"/>
              </a:ext>
            </a:extLst>
          </p:cNvPr>
          <p:cNvSpPr>
            <a:spLocks noChangeArrowheads="1"/>
          </p:cNvSpPr>
          <p:nvPr/>
        </p:nvSpPr>
        <p:spPr bwMode="auto">
          <a:xfrm>
            <a:off x="1954871" y="3454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L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低</a:t>
            </a:r>
            <a:r>
              <a:rPr kumimoji="1" lang="zh-CN" altLang="en-US" sz="2800" b="1">
                <a:solidFill>
                  <a:srgbClr val="0033CC"/>
                </a:solidFill>
                <a:latin typeface="" pitchFamily="18" charset="0"/>
                <a:ea typeface="宋体" panose="02010600030101010101" pitchFamily="2" charset="-122"/>
              </a:rPr>
              <a:t>电平：</a:t>
            </a:r>
          </a:p>
        </p:txBody>
      </p:sp>
      <p:sp>
        <p:nvSpPr>
          <p:cNvPr id="103" name="Rectangle 50">
            <a:extLst>
              <a:ext uri="{FF2B5EF4-FFF2-40B4-BE49-F238E27FC236}">
                <a16:creationId xmlns:a16="http://schemas.microsoft.com/office/drawing/2014/main" id="{A040F4C9-31AD-723E-B785-8CC47A938C8D}"/>
              </a:ext>
            </a:extLst>
          </p:cNvPr>
          <p:cNvSpPr>
            <a:spLocks noChangeArrowheads="1"/>
          </p:cNvSpPr>
          <p:nvPr/>
        </p:nvSpPr>
        <p:spPr bwMode="auto">
          <a:xfrm>
            <a:off x="2170771" y="4089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 pitchFamily="18" charset="0"/>
                <a:ea typeface="宋体" panose="02010600030101010101" pitchFamily="2" charset="-122"/>
              </a:rPr>
              <a:t>截止，</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基本不放电。</a:t>
            </a:r>
          </a:p>
        </p:txBody>
      </p:sp>
      <p:sp>
        <p:nvSpPr>
          <p:cNvPr id="104" name="Rectangle 51">
            <a:extLst>
              <a:ext uri="{FF2B5EF4-FFF2-40B4-BE49-F238E27FC236}">
                <a16:creationId xmlns:a16="http://schemas.microsoft.com/office/drawing/2014/main" id="{55D02417-4E67-1503-916B-6280CDB9E7FF}"/>
              </a:ext>
            </a:extLst>
          </p:cNvPr>
          <p:cNvSpPr>
            <a:spLocks noChangeArrowheads="1"/>
          </p:cNvSpPr>
          <p:nvPr/>
        </p:nvSpPr>
        <p:spPr bwMode="auto">
          <a:xfrm>
            <a:off x="2551771" y="458946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保持</a:t>
            </a:r>
            <a:endParaRPr kumimoji="1" lang="zh-CN" altLang="en-US" sz="2800" b="1" baseline="-25000">
              <a:solidFill>
                <a:srgbClr val="0033CC"/>
              </a:solidFill>
              <a:latin typeface="" pitchFamily="18" charset="0"/>
              <a:ea typeface="宋体" panose="02010600030101010101" pitchFamily="2" charset="-122"/>
            </a:endParaRPr>
          </a:p>
        </p:txBody>
      </p:sp>
      <p:sp>
        <p:nvSpPr>
          <p:cNvPr id="105" name="Rectangle 52">
            <a:extLst>
              <a:ext uri="{FF2B5EF4-FFF2-40B4-BE49-F238E27FC236}">
                <a16:creationId xmlns:a16="http://schemas.microsoft.com/office/drawing/2014/main" id="{DCB06C4F-858C-7C88-E08E-70C21202DC98}"/>
              </a:ext>
            </a:extLst>
          </p:cNvPr>
          <p:cNvSpPr>
            <a:spLocks noChangeArrowheads="1"/>
          </p:cNvSpPr>
          <p:nvPr/>
        </p:nvSpPr>
        <p:spPr bwMode="auto">
          <a:xfrm>
            <a:off x="2021546" y="51181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effectLst>
                  <a:outerShdw blurRad="38100" dist="38100" dir="2700000" algn="tl">
                    <a:srgbClr val="C0C0C0"/>
                  </a:outerShdw>
                </a:effectLst>
                <a:latin typeface="" pitchFamily="18" charset="0"/>
                <a:ea typeface="宋体" panose="02010600030101010101" pitchFamily="2" charset="-122"/>
              </a:rPr>
              <a:t>矛盾</a:t>
            </a:r>
            <a:r>
              <a:rPr kumimoji="1" lang="zh-CN" altLang="en-US" sz="2800" b="1">
                <a:solidFill>
                  <a:srgbClr val="FF0066"/>
                </a:solidFill>
                <a:latin typeface="" pitchFamily="18" charset="0"/>
                <a:ea typeface="宋体" panose="02010600030101010101" pitchFamily="2" charset="-122"/>
              </a:rPr>
              <a:t>：</a:t>
            </a:r>
          </a:p>
        </p:txBody>
      </p:sp>
      <p:sp>
        <p:nvSpPr>
          <p:cNvPr id="106" name="Text Box 53">
            <a:extLst>
              <a:ext uri="{FF2B5EF4-FFF2-40B4-BE49-F238E27FC236}">
                <a16:creationId xmlns:a16="http://schemas.microsoft.com/office/drawing/2014/main" id="{C9E2F480-9340-773D-A0C4-AD6DAD2C0188}"/>
              </a:ext>
            </a:extLst>
          </p:cNvPr>
          <p:cNvSpPr txBox="1">
            <a:spLocks noChangeArrowheads="1"/>
          </p:cNvSpPr>
          <p:nvPr/>
        </p:nvSpPr>
        <p:spPr bwMode="auto">
          <a:xfrm>
            <a:off x="3393146" y="5153025"/>
            <a:ext cx="523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 </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充电快</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小</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107" name="Text Box 54">
            <a:extLst>
              <a:ext uri="{FF2B5EF4-FFF2-40B4-BE49-F238E27FC236}">
                <a16:creationId xmlns:a16="http://schemas.microsoft.com/office/drawing/2014/main" id="{92336756-A10C-6B62-6BD1-B54D48B7F6A2}"/>
              </a:ext>
            </a:extLst>
          </p:cNvPr>
          <p:cNvSpPr txBox="1">
            <a:spLocks noChangeArrowheads="1"/>
          </p:cNvSpPr>
          <p:nvPr/>
        </p:nvSpPr>
        <p:spPr bwMode="auto">
          <a:xfrm>
            <a:off x="3393146" y="5670550"/>
            <a:ext cx="598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为使电路输入电阻高</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大</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Tree>
    <p:extLst>
      <p:ext uri="{BB962C8B-B14F-4D97-AF65-F5344CB8AC3E}">
        <p14:creationId xmlns:p14="http://schemas.microsoft.com/office/powerpoint/2010/main" val="35807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wipe(left)">
                                      <p:cBhvr>
                                        <p:cTn id="16" dur="300"/>
                                        <p:tgtEl>
                                          <p:spTgt spid="5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00"/>
                                        </p:tgtEl>
                                        <p:attrNameLst>
                                          <p:attrName>style.visibility</p:attrName>
                                        </p:attrNameLst>
                                      </p:cBhvr>
                                      <p:to>
                                        <p:strVal val="visible"/>
                                      </p:to>
                                    </p:set>
                                    <p:animEffect transition="in" filter="wipe(left)">
                                      <p:cBhvr>
                                        <p:cTn id="21" dur="3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wipe(left)">
                                      <p:cBhvr>
                                        <p:cTn id="26" dur="500"/>
                                        <p:tgtEl>
                                          <p:spTgt spid="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02">
                                            <p:txEl>
                                              <p:pRg st="0" end="0"/>
                                            </p:txEl>
                                          </p:spTgt>
                                        </p:tgtEl>
                                        <p:attrNameLst>
                                          <p:attrName>style.visibility</p:attrName>
                                        </p:attrNameLst>
                                      </p:cBhvr>
                                      <p:to>
                                        <p:strVal val="visible"/>
                                      </p:to>
                                    </p:set>
                                    <p:animEffect transition="in" filter="wipe(left)">
                                      <p:cBhvr>
                                        <p:cTn id="31" dur="300"/>
                                        <p:tgtEl>
                                          <p:spTgt spid="10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
                                            <p:txEl>
                                              <p:pRg st="0" end="0"/>
                                            </p:txEl>
                                          </p:spTgt>
                                        </p:tgtEl>
                                        <p:attrNameLst>
                                          <p:attrName>style.visibility</p:attrName>
                                        </p:attrNameLst>
                                      </p:cBhvr>
                                      <p:to>
                                        <p:strVal val="visible"/>
                                      </p:to>
                                    </p:set>
                                    <p:animEffect transition="in" filter="wipe(left)">
                                      <p:cBhvr>
                                        <p:cTn id="36" dur="500"/>
                                        <p:tgtEl>
                                          <p:spTgt spid="10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
                                            <p:txEl>
                                              <p:pRg st="0" end="0"/>
                                            </p:txEl>
                                          </p:spTgt>
                                        </p:tgtEl>
                                        <p:attrNameLst>
                                          <p:attrName>style.visibility</p:attrName>
                                        </p:attrNameLst>
                                      </p:cBhvr>
                                      <p:to>
                                        <p:strVal val="visible"/>
                                      </p:to>
                                    </p:set>
                                    <p:animEffect transition="in" filter="wipe(left)">
                                      <p:cBhvr>
                                        <p:cTn id="41" dur="500"/>
                                        <p:tgtEl>
                                          <p:spTgt spid="10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transition="in" filter="wipe(left)">
                                      <p:cBhvr>
                                        <p:cTn id="46" dur="500"/>
                                        <p:tgtEl>
                                          <p:spTgt spid="10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
                                            <p:txEl>
                                              <p:pRg st="0" end="0"/>
                                            </p:txEl>
                                          </p:spTgt>
                                        </p:tgtEl>
                                        <p:attrNameLst>
                                          <p:attrName>style.visibility</p:attrName>
                                        </p:attrNameLst>
                                      </p:cBhvr>
                                      <p:to>
                                        <p:strVal val="visible"/>
                                      </p:to>
                                    </p:set>
                                    <p:animEffect transition="in" filter="wipe(left)">
                                      <p:cBhvr>
                                        <p:cTn id="51" dur="500"/>
                                        <p:tgtEl>
                                          <p:spTgt spid="10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
                                            <p:txEl>
                                              <p:pRg st="0" end="0"/>
                                            </p:txEl>
                                          </p:spTgt>
                                        </p:tgtEl>
                                        <p:attrNameLst>
                                          <p:attrName>style.visibility</p:attrName>
                                        </p:attrNameLst>
                                      </p:cBhvr>
                                      <p:to>
                                        <p:strVal val="visible"/>
                                      </p:to>
                                    </p:set>
                                    <p:animEffect transition="in" filter="wipe(left)">
                                      <p:cBhvr>
                                        <p:cTn id="56"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autoUpdateAnimBg="0"/>
      <p:bldP spid="100" grpId="0"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97" name="Rectangle 2">
            <a:extLst>
              <a:ext uri="{FF2B5EF4-FFF2-40B4-BE49-F238E27FC236}">
                <a16:creationId xmlns:a16="http://schemas.microsoft.com/office/drawing/2014/main" id="{53F29536-7D83-E292-3C21-7BEEE89CC854}"/>
              </a:ext>
            </a:extLst>
          </p:cNvPr>
          <p:cNvSpPr>
            <a:spLocks noChangeArrowheads="1"/>
          </p:cNvSpPr>
          <p:nvPr/>
        </p:nvSpPr>
        <p:spPr bwMode="auto">
          <a:xfrm>
            <a:off x="1985459" y="77168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二、改进电路 </a:t>
            </a:r>
            <a:r>
              <a:rPr kumimoji="1" lang="en-US" altLang="zh-CN" sz="2800" b="1">
                <a:solidFill>
                  <a:srgbClr val="0033CC"/>
                </a:solidFill>
                <a:latin typeface="Times New Roman" panose="02020603050405020304" pitchFamily="18" charset="0"/>
                <a:ea typeface="宋体" panose="02010600030101010101" pitchFamily="2" charset="-122"/>
              </a:rPr>
              <a:t>(LF198) </a:t>
            </a:r>
            <a:r>
              <a:rPr kumimoji="1" lang="zh-CN" altLang="en-US" sz="2800" b="1">
                <a:solidFill>
                  <a:srgbClr val="0033CC"/>
                </a:solidFill>
                <a:latin typeface="Times New Roman" panose="02020603050405020304" pitchFamily="18" charset="0"/>
                <a:ea typeface="宋体" panose="02010600030101010101" pitchFamily="2" charset="-122"/>
              </a:rPr>
              <a:t>及工作原理</a:t>
            </a:r>
          </a:p>
        </p:txBody>
      </p:sp>
      <p:grpSp>
        <p:nvGrpSpPr>
          <p:cNvPr id="98" name="Group 3">
            <a:extLst>
              <a:ext uri="{FF2B5EF4-FFF2-40B4-BE49-F238E27FC236}">
                <a16:creationId xmlns:a16="http://schemas.microsoft.com/office/drawing/2014/main" id="{CC8BE728-5474-F078-B686-2E8408BDC884}"/>
              </a:ext>
            </a:extLst>
          </p:cNvPr>
          <p:cNvGrpSpPr>
            <a:grpSpLocks/>
          </p:cNvGrpSpPr>
          <p:nvPr/>
        </p:nvGrpSpPr>
        <p:grpSpPr bwMode="auto">
          <a:xfrm>
            <a:off x="1779084" y="1438430"/>
            <a:ext cx="5927725" cy="3124200"/>
            <a:chOff x="348" y="878"/>
            <a:chExt cx="3734" cy="1968"/>
          </a:xfrm>
        </p:grpSpPr>
        <p:sp>
          <p:nvSpPr>
            <p:cNvPr id="99" name="Rectangle 4">
              <a:extLst>
                <a:ext uri="{FF2B5EF4-FFF2-40B4-BE49-F238E27FC236}">
                  <a16:creationId xmlns:a16="http://schemas.microsoft.com/office/drawing/2014/main" id="{840A5819-74DA-07BD-A8D5-EBCF96D28A46}"/>
                </a:ext>
              </a:extLst>
            </p:cNvPr>
            <p:cNvSpPr>
              <a:spLocks noChangeArrowheads="1"/>
            </p:cNvSpPr>
            <p:nvPr/>
          </p:nvSpPr>
          <p:spPr bwMode="auto">
            <a:xfrm>
              <a:off x="858" y="878"/>
              <a:ext cx="2832" cy="1632"/>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5">
              <a:extLst>
                <a:ext uri="{FF2B5EF4-FFF2-40B4-BE49-F238E27FC236}">
                  <a16:creationId xmlns:a16="http://schemas.microsoft.com/office/drawing/2014/main" id="{A4B220A7-986C-6868-2BF8-D1F71CF98896}"/>
                </a:ext>
              </a:extLst>
            </p:cNvPr>
            <p:cNvSpPr>
              <a:spLocks noChangeShapeType="1"/>
            </p:cNvSpPr>
            <p:nvPr/>
          </p:nvSpPr>
          <p:spPr bwMode="auto">
            <a:xfrm>
              <a:off x="2634" y="145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Oval 6">
              <a:extLst>
                <a:ext uri="{FF2B5EF4-FFF2-40B4-BE49-F238E27FC236}">
                  <a16:creationId xmlns:a16="http://schemas.microsoft.com/office/drawing/2014/main" id="{0A6B840E-EEE7-1921-8D8D-7AB030BE4FC4}"/>
                </a:ext>
              </a:extLst>
            </p:cNvPr>
            <p:cNvSpPr>
              <a:spLocks noChangeArrowheads="1"/>
            </p:cNvSpPr>
            <p:nvPr/>
          </p:nvSpPr>
          <p:spPr bwMode="auto">
            <a:xfrm rot="-5400000">
              <a:off x="2058" y="176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7">
              <a:extLst>
                <a:ext uri="{FF2B5EF4-FFF2-40B4-BE49-F238E27FC236}">
                  <a16:creationId xmlns:a16="http://schemas.microsoft.com/office/drawing/2014/main" id="{55F97D60-A06F-8781-0CF8-B88E83CE2797}"/>
                </a:ext>
              </a:extLst>
            </p:cNvPr>
            <p:cNvSpPr>
              <a:spLocks noChangeShapeType="1"/>
            </p:cNvSpPr>
            <p:nvPr/>
          </p:nvSpPr>
          <p:spPr bwMode="auto">
            <a:xfrm>
              <a:off x="2298" y="1790"/>
              <a:ext cx="52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8">
              <a:extLst>
                <a:ext uri="{FF2B5EF4-FFF2-40B4-BE49-F238E27FC236}">
                  <a16:creationId xmlns:a16="http://schemas.microsoft.com/office/drawing/2014/main" id="{F3EE4928-F482-B373-6A0A-2B5F9ACE69CC}"/>
                </a:ext>
              </a:extLst>
            </p:cNvPr>
            <p:cNvSpPr>
              <a:spLocks noChangeShapeType="1"/>
            </p:cNvSpPr>
            <p:nvPr/>
          </p:nvSpPr>
          <p:spPr bwMode="auto">
            <a:xfrm>
              <a:off x="2634" y="121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9">
              <a:extLst>
                <a:ext uri="{FF2B5EF4-FFF2-40B4-BE49-F238E27FC236}">
                  <a16:creationId xmlns:a16="http://schemas.microsoft.com/office/drawing/2014/main" id="{547DE351-C708-BFFC-19D3-F30626521538}"/>
                </a:ext>
              </a:extLst>
            </p:cNvPr>
            <p:cNvSpPr>
              <a:spLocks noChangeShapeType="1"/>
            </p:cNvSpPr>
            <p:nvPr/>
          </p:nvSpPr>
          <p:spPr bwMode="auto">
            <a:xfrm>
              <a:off x="1002" y="1214"/>
              <a:ext cx="25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
              <a:extLst>
                <a:ext uri="{FF2B5EF4-FFF2-40B4-BE49-F238E27FC236}">
                  <a16:creationId xmlns:a16="http://schemas.microsoft.com/office/drawing/2014/main" id="{2FC0B8C3-ABC2-F3A0-79C6-39D132C4D8FB}"/>
                </a:ext>
              </a:extLst>
            </p:cNvPr>
            <p:cNvSpPr>
              <a:spLocks noChangeShapeType="1"/>
            </p:cNvSpPr>
            <p:nvPr/>
          </p:nvSpPr>
          <p:spPr bwMode="auto">
            <a:xfrm>
              <a:off x="3546"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1">
              <a:extLst>
                <a:ext uri="{FF2B5EF4-FFF2-40B4-BE49-F238E27FC236}">
                  <a16:creationId xmlns:a16="http://schemas.microsoft.com/office/drawing/2014/main" id="{06DBF84D-EDFD-8C1B-95E7-3C21B91A9938}"/>
                </a:ext>
              </a:extLst>
            </p:cNvPr>
            <p:cNvSpPr>
              <a:spLocks noChangeShapeType="1"/>
            </p:cNvSpPr>
            <p:nvPr/>
          </p:nvSpPr>
          <p:spPr bwMode="auto">
            <a:xfrm>
              <a:off x="2634" y="1790"/>
              <a:ext cx="0" cy="10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2">
              <a:extLst>
                <a:ext uri="{FF2B5EF4-FFF2-40B4-BE49-F238E27FC236}">
                  <a16:creationId xmlns:a16="http://schemas.microsoft.com/office/drawing/2014/main" id="{6DCA6D76-F36F-BBBA-4295-A6E6F5301201}"/>
                </a:ext>
              </a:extLst>
            </p:cNvPr>
            <p:cNvSpPr>
              <a:spLocks noChangeShapeType="1"/>
            </p:cNvSpPr>
            <p:nvPr/>
          </p:nvSpPr>
          <p:spPr bwMode="auto">
            <a:xfrm>
              <a:off x="2538" y="284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AutoShape 13">
              <a:extLst>
                <a:ext uri="{FF2B5EF4-FFF2-40B4-BE49-F238E27FC236}">
                  <a16:creationId xmlns:a16="http://schemas.microsoft.com/office/drawing/2014/main" id="{8DEEC3B5-2725-15BD-CA4A-72785AB62D45}"/>
                </a:ext>
              </a:extLst>
            </p:cNvPr>
            <p:cNvSpPr>
              <a:spLocks noChangeArrowheads="1"/>
            </p:cNvSpPr>
            <p:nvPr/>
          </p:nvSpPr>
          <p:spPr bwMode="auto">
            <a:xfrm rot="5400000">
              <a:off x="2826" y="1358"/>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Line 14">
              <a:extLst>
                <a:ext uri="{FF2B5EF4-FFF2-40B4-BE49-F238E27FC236}">
                  <a16:creationId xmlns:a16="http://schemas.microsoft.com/office/drawing/2014/main" id="{A0DC0164-8E30-6B4C-71E2-3EB3AAC6C646}"/>
                </a:ext>
              </a:extLst>
            </p:cNvPr>
            <p:cNvSpPr>
              <a:spLocks noChangeShapeType="1"/>
            </p:cNvSpPr>
            <p:nvPr/>
          </p:nvSpPr>
          <p:spPr bwMode="auto">
            <a:xfrm flipV="1">
              <a:off x="3402" y="1646"/>
              <a:ext cx="3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0" name="Group 15">
              <a:extLst>
                <a:ext uri="{FF2B5EF4-FFF2-40B4-BE49-F238E27FC236}">
                  <a16:creationId xmlns:a16="http://schemas.microsoft.com/office/drawing/2014/main" id="{09590688-B6FE-7C23-38B3-F60ACBA33E43}"/>
                </a:ext>
              </a:extLst>
            </p:cNvPr>
            <p:cNvGrpSpPr>
              <a:grpSpLocks/>
            </p:cNvGrpSpPr>
            <p:nvPr/>
          </p:nvGrpSpPr>
          <p:grpSpPr bwMode="auto">
            <a:xfrm>
              <a:off x="2874" y="1747"/>
              <a:ext cx="91" cy="91"/>
              <a:chOff x="1872" y="3024"/>
              <a:chExt cx="91" cy="91"/>
            </a:xfrm>
          </p:grpSpPr>
          <p:sp>
            <p:nvSpPr>
              <p:cNvPr id="156" name="Line 16">
                <a:extLst>
                  <a:ext uri="{FF2B5EF4-FFF2-40B4-BE49-F238E27FC236}">
                    <a16:creationId xmlns:a16="http://schemas.microsoft.com/office/drawing/2014/main" id="{0C3376B0-75B3-A058-2DFB-AD2E3459167E}"/>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17">
                <a:extLst>
                  <a:ext uri="{FF2B5EF4-FFF2-40B4-BE49-F238E27FC236}">
                    <a16:creationId xmlns:a16="http://schemas.microsoft.com/office/drawing/2014/main" id="{FAFA171D-5620-BD91-5148-2B074DD3E83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1" name="Line 18">
              <a:extLst>
                <a:ext uri="{FF2B5EF4-FFF2-40B4-BE49-F238E27FC236}">
                  <a16:creationId xmlns:a16="http://schemas.microsoft.com/office/drawing/2014/main" id="{B5771B51-9EC7-6B27-578C-182C21A398AD}"/>
                </a:ext>
              </a:extLst>
            </p:cNvPr>
            <p:cNvSpPr>
              <a:spLocks noChangeShapeType="1"/>
            </p:cNvSpPr>
            <p:nvPr/>
          </p:nvSpPr>
          <p:spPr bwMode="auto">
            <a:xfrm>
              <a:off x="2874" y="150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Oval 19">
              <a:extLst>
                <a:ext uri="{FF2B5EF4-FFF2-40B4-BE49-F238E27FC236}">
                  <a16:creationId xmlns:a16="http://schemas.microsoft.com/office/drawing/2014/main" id="{D1077DFF-7362-93A4-55EF-955DC1F97F2A}"/>
                </a:ext>
              </a:extLst>
            </p:cNvPr>
            <p:cNvSpPr>
              <a:spLocks noChangeArrowheads="1"/>
            </p:cNvSpPr>
            <p:nvPr/>
          </p:nvSpPr>
          <p:spPr bwMode="auto">
            <a:xfrm flipH="1">
              <a:off x="3786" y="1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Text Box 20">
              <a:extLst>
                <a:ext uri="{FF2B5EF4-FFF2-40B4-BE49-F238E27FC236}">
                  <a16:creationId xmlns:a16="http://schemas.microsoft.com/office/drawing/2014/main" id="{EDD5C21A-6A3E-FEBD-64CD-F328D75CAAAE}"/>
                </a:ext>
              </a:extLst>
            </p:cNvPr>
            <p:cNvSpPr txBox="1">
              <a:spLocks noChangeArrowheads="1"/>
            </p:cNvSpPr>
            <p:nvPr/>
          </p:nvSpPr>
          <p:spPr bwMode="auto">
            <a:xfrm>
              <a:off x="2682" y="193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14" name="Rectangle 21">
              <a:extLst>
                <a:ext uri="{FF2B5EF4-FFF2-40B4-BE49-F238E27FC236}">
                  <a16:creationId xmlns:a16="http://schemas.microsoft.com/office/drawing/2014/main" id="{40FB174B-DEF3-9E35-3A37-2EC44897F9B4}"/>
                </a:ext>
              </a:extLst>
            </p:cNvPr>
            <p:cNvSpPr>
              <a:spLocks noChangeArrowheads="1"/>
            </p:cNvSpPr>
            <p:nvPr/>
          </p:nvSpPr>
          <p:spPr bwMode="auto">
            <a:xfrm>
              <a:off x="2730" y="255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115" name="Rectangle 22">
              <a:extLst>
                <a:ext uri="{FF2B5EF4-FFF2-40B4-BE49-F238E27FC236}">
                  <a16:creationId xmlns:a16="http://schemas.microsoft.com/office/drawing/2014/main" id="{3759F3CE-B29B-295C-1BCE-C0CCCEB4A58A}"/>
                </a:ext>
              </a:extLst>
            </p:cNvPr>
            <p:cNvSpPr>
              <a:spLocks noChangeArrowheads="1"/>
            </p:cNvSpPr>
            <p:nvPr/>
          </p:nvSpPr>
          <p:spPr bwMode="auto">
            <a:xfrm>
              <a:off x="2250" y="116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6" name="Group 23">
              <a:extLst>
                <a:ext uri="{FF2B5EF4-FFF2-40B4-BE49-F238E27FC236}">
                  <a16:creationId xmlns:a16="http://schemas.microsoft.com/office/drawing/2014/main" id="{B4FB398D-920F-310C-0935-E247DC236977}"/>
                </a:ext>
              </a:extLst>
            </p:cNvPr>
            <p:cNvGrpSpPr>
              <a:grpSpLocks/>
            </p:cNvGrpSpPr>
            <p:nvPr/>
          </p:nvGrpSpPr>
          <p:grpSpPr bwMode="auto">
            <a:xfrm>
              <a:off x="2538" y="2606"/>
              <a:ext cx="240" cy="96"/>
              <a:chOff x="3696" y="2880"/>
              <a:chExt cx="240" cy="96"/>
            </a:xfrm>
          </p:grpSpPr>
          <p:sp>
            <p:nvSpPr>
              <p:cNvPr id="152" name="Rectangle 24">
                <a:extLst>
                  <a:ext uri="{FF2B5EF4-FFF2-40B4-BE49-F238E27FC236}">
                    <a16:creationId xmlns:a16="http://schemas.microsoft.com/office/drawing/2014/main" id="{37DE7F67-7C8B-7E66-07AA-AA8F0D3519D6}"/>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3" name="Group 25">
                <a:extLst>
                  <a:ext uri="{FF2B5EF4-FFF2-40B4-BE49-F238E27FC236}">
                    <a16:creationId xmlns:a16="http://schemas.microsoft.com/office/drawing/2014/main" id="{9E6CDD83-F33B-DD09-A17E-E6B29E830522}"/>
                  </a:ext>
                </a:extLst>
              </p:cNvPr>
              <p:cNvGrpSpPr>
                <a:grpSpLocks/>
              </p:cNvGrpSpPr>
              <p:nvPr/>
            </p:nvGrpSpPr>
            <p:grpSpPr bwMode="auto">
              <a:xfrm>
                <a:off x="3696" y="2892"/>
                <a:ext cx="216" cy="72"/>
                <a:chOff x="1236" y="3696"/>
                <a:chExt cx="216" cy="72"/>
              </a:xfrm>
            </p:grpSpPr>
            <p:sp>
              <p:nvSpPr>
                <p:cNvPr id="154" name="Line 26">
                  <a:extLst>
                    <a:ext uri="{FF2B5EF4-FFF2-40B4-BE49-F238E27FC236}">
                      <a16:creationId xmlns:a16="http://schemas.microsoft.com/office/drawing/2014/main" id="{4C6DAA1A-9862-2F9D-A3F8-756EEF39573B}"/>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27">
                  <a:extLst>
                    <a:ext uri="{FF2B5EF4-FFF2-40B4-BE49-F238E27FC236}">
                      <a16:creationId xmlns:a16="http://schemas.microsoft.com/office/drawing/2014/main" id="{C34A068B-7E4D-5D5C-1573-8FE94733E29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17" name="Rectangle 28">
              <a:extLst>
                <a:ext uri="{FF2B5EF4-FFF2-40B4-BE49-F238E27FC236}">
                  <a16:creationId xmlns:a16="http://schemas.microsoft.com/office/drawing/2014/main" id="{88368BAC-6E3F-C2D0-AF19-E8C02168BF91}"/>
                </a:ext>
              </a:extLst>
            </p:cNvPr>
            <p:cNvSpPr>
              <a:spLocks noChangeArrowheads="1"/>
            </p:cNvSpPr>
            <p:nvPr/>
          </p:nvSpPr>
          <p:spPr bwMode="auto">
            <a:xfrm rot="-5400000">
              <a:off x="2538" y="212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Text Box 29">
              <a:extLst>
                <a:ext uri="{FF2B5EF4-FFF2-40B4-BE49-F238E27FC236}">
                  <a16:creationId xmlns:a16="http://schemas.microsoft.com/office/drawing/2014/main" id="{1E5BA47B-1E06-E335-F6F4-B67D0A2F23FE}"/>
                </a:ext>
              </a:extLst>
            </p:cNvPr>
            <p:cNvSpPr txBox="1">
              <a:spLocks noChangeArrowheads="1"/>
            </p:cNvSpPr>
            <p:nvPr/>
          </p:nvSpPr>
          <p:spPr bwMode="auto">
            <a:xfrm>
              <a:off x="2110" y="88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19" name="Line 30">
              <a:extLst>
                <a:ext uri="{FF2B5EF4-FFF2-40B4-BE49-F238E27FC236}">
                  <a16:creationId xmlns:a16="http://schemas.microsoft.com/office/drawing/2014/main" id="{99EA2C3B-83D7-CDAB-84F0-F768A56A2930}"/>
                </a:ext>
              </a:extLst>
            </p:cNvPr>
            <p:cNvSpPr>
              <a:spLocks noChangeShapeType="1"/>
            </p:cNvSpPr>
            <p:nvPr/>
          </p:nvSpPr>
          <p:spPr bwMode="auto">
            <a:xfrm rot="16200000" flipV="1">
              <a:off x="924" y="1718"/>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Oval 31">
              <a:extLst>
                <a:ext uri="{FF2B5EF4-FFF2-40B4-BE49-F238E27FC236}">
                  <a16:creationId xmlns:a16="http://schemas.microsoft.com/office/drawing/2014/main" id="{35464B32-B841-5AE7-36D8-213869B266A5}"/>
                </a:ext>
              </a:extLst>
            </p:cNvPr>
            <p:cNvSpPr>
              <a:spLocks noChangeArrowheads="1"/>
            </p:cNvSpPr>
            <p:nvPr/>
          </p:nvSpPr>
          <p:spPr bwMode="auto">
            <a:xfrm flipH="1">
              <a:off x="651" y="1906"/>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Rectangle 32">
              <a:extLst>
                <a:ext uri="{FF2B5EF4-FFF2-40B4-BE49-F238E27FC236}">
                  <a16:creationId xmlns:a16="http://schemas.microsoft.com/office/drawing/2014/main" id="{25EBBE6B-87B8-0F0F-3F3E-A3C66544FB5E}"/>
                </a:ext>
              </a:extLst>
            </p:cNvPr>
            <p:cNvSpPr>
              <a:spLocks noChangeArrowheads="1"/>
            </p:cNvSpPr>
            <p:nvPr/>
          </p:nvSpPr>
          <p:spPr bwMode="auto">
            <a:xfrm>
              <a:off x="348" y="17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22" name="Rectangle 33">
              <a:extLst>
                <a:ext uri="{FF2B5EF4-FFF2-40B4-BE49-F238E27FC236}">
                  <a16:creationId xmlns:a16="http://schemas.microsoft.com/office/drawing/2014/main" id="{041C8448-4977-FD2D-CA68-F104DD9E894E}"/>
                </a:ext>
              </a:extLst>
            </p:cNvPr>
            <p:cNvSpPr>
              <a:spLocks noChangeArrowheads="1"/>
            </p:cNvSpPr>
            <p:nvPr/>
          </p:nvSpPr>
          <p:spPr bwMode="auto">
            <a:xfrm>
              <a:off x="3650" y="131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23" name="AutoShape 34">
              <a:extLst>
                <a:ext uri="{FF2B5EF4-FFF2-40B4-BE49-F238E27FC236}">
                  <a16:creationId xmlns:a16="http://schemas.microsoft.com/office/drawing/2014/main" id="{161B4B77-AFB1-FE60-92E1-0ACC1402F01F}"/>
                </a:ext>
              </a:extLst>
            </p:cNvPr>
            <p:cNvSpPr>
              <a:spLocks noChangeArrowheads="1"/>
            </p:cNvSpPr>
            <p:nvPr/>
          </p:nvSpPr>
          <p:spPr bwMode="auto">
            <a:xfrm rot="5400000">
              <a:off x="1146" y="150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
              <a:extLst>
                <a:ext uri="{FF2B5EF4-FFF2-40B4-BE49-F238E27FC236}">
                  <a16:creationId xmlns:a16="http://schemas.microsoft.com/office/drawing/2014/main" id="{1D532CDC-B5BE-F951-F794-3E6ED8B0571B}"/>
                </a:ext>
              </a:extLst>
            </p:cNvPr>
            <p:cNvSpPr>
              <a:spLocks noChangeShapeType="1"/>
            </p:cNvSpPr>
            <p:nvPr/>
          </p:nvSpPr>
          <p:spPr bwMode="auto">
            <a:xfrm flipV="1">
              <a:off x="1722" y="1790"/>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6">
              <a:extLst>
                <a:ext uri="{FF2B5EF4-FFF2-40B4-BE49-F238E27FC236}">
                  <a16:creationId xmlns:a16="http://schemas.microsoft.com/office/drawing/2014/main" id="{63B1DF7E-1529-1AB8-8DED-8F3F36F95778}"/>
                </a:ext>
              </a:extLst>
            </p:cNvPr>
            <p:cNvGrpSpPr>
              <a:grpSpLocks/>
            </p:cNvGrpSpPr>
            <p:nvPr/>
          </p:nvGrpSpPr>
          <p:grpSpPr bwMode="auto">
            <a:xfrm>
              <a:off x="1194" y="1891"/>
              <a:ext cx="91" cy="91"/>
              <a:chOff x="1872" y="3024"/>
              <a:chExt cx="91" cy="91"/>
            </a:xfrm>
          </p:grpSpPr>
          <p:sp>
            <p:nvSpPr>
              <p:cNvPr id="150" name="Line 37">
                <a:extLst>
                  <a:ext uri="{FF2B5EF4-FFF2-40B4-BE49-F238E27FC236}">
                    <a16:creationId xmlns:a16="http://schemas.microsoft.com/office/drawing/2014/main" id="{FEFF210B-1407-E591-707D-4663C5E3C83D}"/>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38">
                <a:extLst>
                  <a:ext uri="{FF2B5EF4-FFF2-40B4-BE49-F238E27FC236}">
                    <a16:creationId xmlns:a16="http://schemas.microsoft.com/office/drawing/2014/main" id="{EA4B39FE-9425-CE3F-19E5-D067482E419B}"/>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9">
              <a:extLst>
                <a:ext uri="{FF2B5EF4-FFF2-40B4-BE49-F238E27FC236}">
                  <a16:creationId xmlns:a16="http://schemas.microsoft.com/office/drawing/2014/main" id="{58C27092-7DC3-27FE-EFDA-478BB06C0B6C}"/>
                </a:ext>
              </a:extLst>
            </p:cNvPr>
            <p:cNvSpPr>
              <a:spLocks noChangeShapeType="1"/>
            </p:cNvSpPr>
            <p:nvPr/>
          </p:nvSpPr>
          <p:spPr bwMode="auto">
            <a:xfrm>
              <a:off x="1194" y="164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40">
              <a:extLst>
                <a:ext uri="{FF2B5EF4-FFF2-40B4-BE49-F238E27FC236}">
                  <a16:creationId xmlns:a16="http://schemas.microsoft.com/office/drawing/2014/main" id="{013A057F-67C7-D281-679D-30C7C0BD0587}"/>
                </a:ext>
              </a:extLst>
            </p:cNvPr>
            <p:cNvSpPr>
              <a:spLocks noChangeShapeType="1"/>
            </p:cNvSpPr>
            <p:nvPr/>
          </p:nvSpPr>
          <p:spPr bwMode="auto">
            <a:xfrm flipV="1">
              <a:off x="2106" y="1694"/>
              <a:ext cx="24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AutoShape 41">
              <a:extLst>
                <a:ext uri="{FF2B5EF4-FFF2-40B4-BE49-F238E27FC236}">
                  <a16:creationId xmlns:a16="http://schemas.microsoft.com/office/drawing/2014/main" id="{6A0DC2B7-3264-8D17-1839-A4004EFE1577}"/>
                </a:ext>
              </a:extLst>
            </p:cNvPr>
            <p:cNvSpPr>
              <a:spLocks noChangeArrowheads="1"/>
            </p:cNvSpPr>
            <p:nvPr/>
          </p:nvSpPr>
          <p:spPr bwMode="auto">
            <a:xfrm rot="5400000">
              <a:off x="1146" y="2174"/>
              <a:ext cx="240" cy="240"/>
            </a:xfrm>
            <a:prstGeom prst="triangle">
              <a:avLst>
                <a:gd name="adj" fmla="val 54995"/>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42">
              <a:extLst>
                <a:ext uri="{FF2B5EF4-FFF2-40B4-BE49-F238E27FC236}">
                  <a16:creationId xmlns:a16="http://schemas.microsoft.com/office/drawing/2014/main" id="{BD70482E-890D-F68B-82D1-038A1965DF6F}"/>
                </a:ext>
              </a:extLst>
            </p:cNvPr>
            <p:cNvSpPr>
              <a:spLocks noChangeShapeType="1"/>
            </p:cNvSpPr>
            <p:nvPr/>
          </p:nvSpPr>
          <p:spPr bwMode="auto">
            <a:xfrm flipV="1">
              <a:off x="1434" y="2318"/>
              <a:ext cx="768"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43">
              <a:extLst>
                <a:ext uri="{FF2B5EF4-FFF2-40B4-BE49-F238E27FC236}">
                  <a16:creationId xmlns:a16="http://schemas.microsoft.com/office/drawing/2014/main" id="{631BCB20-47CC-7668-4B63-C7D37F73D14C}"/>
                </a:ext>
              </a:extLst>
            </p:cNvPr>
            <p:cNvSpPr>
              <a:spLocks noChangeShapeType="1"/>
            </p:cNvSpPr>
            <p:nvPr/>
          </p:nvSpPr>
          <p:spPr bwMode="auto">
            <a:xfrm flipV="1">
              <a:off x="2202" y="1694"/>
              <a:ext cx="0" cy="624"/>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44">
              <a:extLst>
                <a:ext uri="{FF2B5EF4-FFF2-40B4-BE49-F238E27FC236}">
                  <a16:creationId xmlns:a16="http://schemas.microsoft.com/office/drawing/2014/main" id="{45BC2563-0F24-6211-1E28-39B300584E95}"/>
                </a:ext>
              </a:extLst>
            </p:cNvPr>
            <p:cNvSpPr>
              <a:spLocks noChangeShapeType="1"/>
            </p:cNvSpPr>
            <p:nvPr/>
          </p:nvSpPr>
          <p:spPr bwMode="auto">
            <a:xfrm>
              <a:off x="1002"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45">
              <a:extLst>
                <a:ext uri="{FF2B5EF4-FFF2-40B4-BE49-F238E27FC236}">
                  <a16:creationId xmlns:a16="http://schemas.microsoft.com/office/drawing/2014/main" id="{DAA3D875-3242-B4DA-77CF-136206652D40}"/>
                </a:ext>
              </a:extLst>
            </p:cNvPr>
            <p:cNvSpPr>
              <a:spLocks noChangeShapeType="1"/>
            </p:cNvSpPr>
            <p:nvPr/>
          </p:nvSpPr>
          <p:spPr bwMode="auto">
            <a:xfrm>
              <a:off x="1002" y="164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46">
              <a:extLst>
                <a:ext uri="{FF2B5EF4-FFF2-40B4-BE49-F238E27FC236}">
                  <a16:creationId xmlns:a16="http://schemas.microsoft.com/office/drawing/2014/main" id="{71AFF070-D9A7-2AD5-1E61-45BC27D75493}"/>
                </a:ext>
              </a:extLst>
            </p:cNvPr>
            <p:cNvSpPr>
              <a:spLocks noChangeShapeType="1"/>
            </p:cNvSpPr>
            <p:nvPr/>
          </p:nvSpPr>
          <p:spPr bwMode="auto">
            <a:xfrm>
              <a:off x="1866" y="121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47">
              <a:extLst>
                <a:ext uri="{FF2B5EF4-FFF2-40B4-BE49-F238E27FC236}">
                  <a16:creationId xmlns:a16="http://schemas.microsoft.com/office/drawing/2014/main" id="{38217139-5562-6FEB-EEAC-4535AA8A9FF8}"/>
                </a:ext>
              </a:extLst>
            </p:cNvPr>
            <p:cNvSpPr>
              <a:spLocks noChangeArrowheads="1"/>
            </p:cNvSpPr>
            <p:nvPr/>
          </p:nvSpPr>
          <p:spPr bwMode="auto">
            <a:xfrm>
              <a:off x="1626" y="1310"/>
              <a:ext cx="432" cy="336"/>
            </a:xfrm>
            <a:prstGeom prst="rect">
              <a:avLst/>
            </a:prstGeom>
            <a:solidFill>
              <a:srgbClr val="CC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5" name="Group 48">
              <a:extLst>
                <a:ext uri="{FF2B5EF4-FFF2-40B4-BE49-F238E27FC236}">
                  <a16:creationId xmlns:a16="http://schemas.microsoft.com/office/drawing/2014/main" id="{B7E117D0-A224-E22A-9444-C37CFB6CA717}"/>
                </a:ext>
              </a:extLst>
            </p:cNvPr>
            <p:cNvGrpSpPr>
              <a:grpSpLocks/>
            </p:cNvGrpSpPr>
            <p:nvPr/>
          </p:nvGrpSpPr>
          <p:grpSpPr bwMode="auto">
            <a:xfrm>
              <a:off x="1989" y="1406"/>
              <a:ext cx="144" cy="144"/>
              <a:chOff x="3552" y="2736"/>
              <a:chExt cx="144" cy="144"/>
            </a:xfrm>
          </p:grpSpPr>
          <p:sp>
            <p:nvSpPr>
              <p:cNvPr id="148" name="Line 49">
                <a:extLst>
                  <a:ext uri="{FF2B5EF4-FFF2-40B4-BE49-F238E27FC236}">
                    <a16:creationId xmlns:a16="http://schemas.microsoft.com/office/drawing/2014/main" id="{2CB9DC12-25E5-1E10-F438-1F81F9F21469}"/>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AutoShape 50">
                <a:extLst>
                  <a:ext uri="{FF2B5EF4-FFF2-40B4-BE49-F238E27FC236}">
                    <a16:creationId xmlns:a16="http://schemas.microsoft.com/office/drawing/2014/main" id="{2D5BA1BD-617C-DDBF-AD7F-BCF8B6876FDF}"/>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51">
              <a:extLst>
                <a:ext uri="{FF2B5EF4-FFF2-40B4-BE49-F238E27FC236}">
                  <a16:creationId xmlns:a16="http://schemas.microsoft.com/office/drawing/2014/main" id="{C4701E52-FE57-F706-1F90-D656D0220E7F}"/>
                </a:ext>
              </a:extLst>
            </p:cNvPr>
            <p:cNvGrpSpPr>
              <a:grpSpLocks/>
            </p:cNvGrpSpPr>
            <p:nvPr/>
          </p:nvGrpSpPr>
          <p:grpSpPr bwMode="auto">
            <a:xfrm flipV="1">
              <a:off x="1552" y="1406"/>
              <a:ext cx="144" cy="144"/>
              <a:chOff x="3552" y="2736"/>
              <a:chExt cx="144" cy="144"/>
            </a:xfrm>
          </p:grpSpPr>
          <p:sp>
            <p:nvSpPr>
              <p:cNvPr id="146" name="Line 52">
                <a:extLst>
                  <a:ext uri="{FF2B5EF4-FFF2-40B4-BE49-F238E27FC236}">
                    <a16:creationId xmlns:a16="http://schemas.microsoft.com/office/drawing/2014/main" id="{9808AD6F-4DAF-D0DA-D64E-DF192183CB92}"/>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AutoShape 53">
                <a:extLst>
                  <a:ext uri="{FF2B5EF4-FFF2-40B4-BE49-F238E27FC236}">
                    <a16:creationId xmlns:a16="http://schemas.microsoft.com/office/drawing/2014/main" id="{6ECCFE3A-F3FA-B1D0-A8A8-71E1C6ADAC9E}"/>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7" name="Line 54">
              <a:extLst>
                <a:ext uri="{FF2B5EF4-FFF2-40B4-BE49-F238E27FC236}">
                  <a16:creationId xmlns:a16="http://schemas.microsoft.com/office/drawing/2014/main" id="{27C1D65D-27A8-7B99-3543-3ECA3BD418C8}"/>
                </a:ext>
              </a:extLst>
            </p:cNvPr>
            <p:cNvSpPr>
              <a:spLocks noChangeShapeType="1"/>
            </p:cNvSpPr>
            <p:nvPr/>
          </p:nvSpPr>
          <p:spPr bwMode="auto">
            <a:xfrm rot="16200000" flipV="1">
              <a:off x="906" y="2062"/>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55">
              <a:extLst>
                <a:ext uri="{FF2B5EF4-FFF2-40B4-BE49-F238E27FC236}">
                  <a16:creationId xmlns:a16="http://schemas.microsoft.com/office/drawing/2014/main" id="{9562B1BA-62DC-7817-450F-C11A1D390995}"/>
                </a:ext>
              </a:extLst>
            </p:cNvPr>
            <p:cNvSpPr>
              <a:spLocks noChangeArrowheads="1"/>
            </p:cNvSpPr>
            <p:nvPr/>
          </p:nvSpPr>
          <p:spPr bwMode="auto">
            <a:xfrm flipH="1">
              <a:off x="651" y="2282"/>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Rectangle 56">
              <a:extLst>
                <a:ext uri="{FF2B5EF4-FFF2-40B4-BE49-F238E27FC236}">
                  <a16:creationId xmlns:a16="http://schemas.microsoft.com/office/drawing/2014/main" id="{9659D7E9-B22D-44AD-8898-BFFE1206DB62}"/>
                </a:ext>
              </a:extLst>
            </p:cNvPr>
            <p:cNvSpPr>
              <a:spLocks noChangeArrowheads="1"/>
            </p:cNvSpPr>
            <p:nvPr/>
          </p:nvSpPr>
          <p:spPr bwMode="auto">
            <a:xfrm>
              <a:off x="370" y="211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40" name="Rectangle 57">
              <a:extLst>
                <a:ext uri="{FF2B5EF4-FFF2-40B4-BE49-F238E27FC236}">
                  <a16:creationId xmlns:a16="http://schemas.microsoft.com/office/drawing/2014/main" id="{16C7B405-8C5F-FAB8-26D9-A72F92C4AB79}"/>
                </a:ext>
              </a:extLst>
            </p:cNvPr>
            <p:cNvSpPr>
              <a:spLocks noChangeArrowheads="1"/>
            </p:cNvSpPr>
            <p:nvPr/>
          </p:nvSpPr>
          <p:spPr bwMode="auto">
            <a:xfrm>
              <a:off x="1674" y="174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336600"/>
                  </a:solidFill>
                  <a:effectLst/>
                  <a:uLnTx/>
                  <a:uFillTx/>
                  <a:latin typeface="" pitchFamily="18" charset="0"/>
                  <a:ea typeface="宋体" panose="02010600030101010101" pitchFamily="2" charset="-122"/>
                </a:rPr>
                <a:t>u</a:t>
              </a:r>
              <a:r>
                <a:rPr kumimoji="1" lang="en-US" altLang="zh-CN" sz="2800" b="1" i="0" u="none" strike="noStrike" kern="0" cap="none" spc="0" normalizeH="0" baseline="0" noProof="0">
                  <a:ln>
                    <a:noFill/>
                  </a:ln>
                  <a:solidFill>
                    <a:srgbClr val="336600"/>
                  </a:solidFill>
                  <a:effectLst/>
                  <a:uLnTx/>
                  <a:uFillTx/>
                  <a:latin typeface=""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336600"/>
                  </a:solidFill>
                  <a:effectLst/>
                  <a:uLnTx/>
                  <a:uFillTx/>
                  <a:latin typeface="" pitchFamily="18" charset="0"/>
                  <a:ea typeface="宋体" panose="02010600030101010101" pitchFamily="2" charset="-122"/>
                </a:rPr>
                <a:t>O</a:t>
              </a:r>
            </a:p>
          </p:txBody>
        </p:sp>
        <p:sp>
          <p:nvSpPr>
            <p:cNvPr id="141" name="Text Box 58">
              <a:extLst>
                <a:ext uri="{FF2B5EF4-FFF2-40B4-BE49-F238E27FC236}">
                  <a16:creationId xmlns:a16="http://schemas.microsoft.com/office/drawing/2014/main" id="{79CF6639-7F5E-D585-3E9D-4BDE93D91991}"/>
                </a:ext>
              </a:extLst>
            </p:cNvPr>
            <p:cNvSpPr txBox="1">
              <a:spLocks noChangeArrowheads="1"/>
            </p:cNvSpPr>
            <p:nvPr/>
          </p:nvSpPr>
          <p:spPr bwMode="auto">
            <a:xfrm>
              <a:off x="2682" y="2126"/>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2" name="Text Box 59">
              <a:extLst>
                <a:ext uri="{FF2B5EF4-FFF2-40B4-BE49-F238E27FC236}">
                  <a16:creationId xmlns:a16="http://schemas.microsoft.com/office/drawing/2014/main" id="{DF657D49-EAA1-108E-D3EA-6BE0D45EC88F}"/>
                </a:ext>
              </a:extLst>
            </p:cNvPr>
            <p:cNvSpPr txBox="1">
              <a:spLocks noChangeArrowheads="1"/>
            </p:cNvSpPr>
            <p:nvPr/>
          </p:nvSpPr>
          <p:spPr bwMode="auto">
            <a:xfrm>
              <a:off x="2358" y="90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k</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3" name="Rectangle 60">
              <a:extLst>
                <a:ext uri="{FF2B5EF4-FFF2-40B4-BE49-F238E27FC236}">
                  <a16:creationId xmlns:a16="http://schemas.microsoft.com/office/drawing/2014/main" id="{F7B516F8-C755-CFE5-D4E4-E3C0FECB028B}"/>
                </a:ext>
              </a:extLst>
            </p:cNvPr>
            <p:cNvSpPr>
              <a:spLocks noChangeArrowheads="1"/>
            </p:cNvSpPr>
            <p:nvPr/>
          </p:nvSpPr>
          <p:spPr bwMode="auto">
            <a:xfrm>
              <a:off x="1722"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44" name="Rectangle 61">
              <a:extLst>
                <a:ext uri="{FF2B5EF4-FFF2-40B4-BE49-F238E27FC236}">
                  <a16:creationId xmlns:a16="http://schemas.microsoft.com/office/drawing/2014/main" id="{F736B573-D15F-B262-DE21-275AE879BA46}"/>
                </a:ext>
              </a:extLst>
            </p:cNvPr>
            <p:cNvSpPr>
              <a:spLocks noChangeArrowheads="1"/>
            </p:cNvSpPr>
            <p:nvPr/>
          </p:nvSpPr>
          <p:spPr bwMode="auto">
            <a:xfrm>
              <a:off x="1290"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45" name="Rectangle 62">
              <a:extLst>
                <a:ext uri="{FF2B5EF4-FFF2-40B4-BE49-F238E27FC236}">
                  <a16:creationId xmlns:a16="http://schemas.microsoft.com/office/drawing/2014/main" id="{17BF7BF2-59D0-7955-9C31-F0E9D7E6776B}"/>
                </a:ext>
              </a:extLst>
            </p:cNvPr>
            <p:cNvSpPr>
              <a:spLocks noChangeArrowheads="1"/>
            </p:cNvSpPr>
            <p:nvPr/>
          </p:nvSpPr>
          <p:spPr bwMode="auto">
            <a:xfrm>
              <a:off x="2250" y="179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S</a:t>
              </a:r>
            </a:p>
          </p:txBody>
        </p:sp>
      </p:grpSp>
      <p:sp>
        <p:nvSpPr>
          <p:cNvPr id="158" name="Rectangle 63">
            <a:extLst>
              <a:ext uri="{FF2B5EF4-FFF2-40B4-BE49-F238E27FC236}">
                <a16:creationId xmlns:a16="http://schemas.microsoft.com/office/drawing/2014/main" id="{938D9AF1-C254-2C57-41AD-B35FE42540B1}"/>
              </a:ext>
            </a:extLst>
          </p:cNvPr>
          <p:cNvSpPr>
            <a:spLocks noChangeArrowheads="1"/>
          </p:cNvSpPr>
          <p:nvPr/>
        </p:nvSpPr>
        <p:spPr bwMode="auto">
          <a:xfrm>
            <a:off x="2036259" y="4638830"/>
            <a:ext cx="408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1</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闭合</a:t>
            </a:r>
          </a:p>
        </p:txBody>
      </p:sp>
      <p:sp>
        <p:nvSpPr>
          <p:cNvPr id="159" name="Rectangle 64">
            <a:extLst>
              <a:ext uri="{FF2B5EF4-FFF2-40B4-BE49-F238E27FC236}">
                <a16:creationId xmlns:a16="http://schemas.microsoft.com/office/drawing/2014/main" id="{D3638482-B01E-5D2E-F905-CA795408B115}"/>
              </a:ext>
            </a:extLst>
          </p:cNvPr>
          <p:cNvSpPr>
            <a:spLocks noChangeArrowheads="1"/>
          </p:cNvSpPr>
          <p:nvPr/>
        </p:nvSpPr>
        <p:spPr bwMode="auto">
          <a:xfrm>
            <a:off x="4827084" y="4638830"/>
            <a:ext cx="393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0033CC"/>
                </a:solidFill>
                <a:latin typeface="Times New Roman" panose="02020603050405020304" pitchFamily="18" charset="0"/>
                <a:ea typeface="宋体" panose="02010600030101010101" pitchFamily="2" charset="-122"/>
              </a:rPr>
              <a:t> 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r>
              <a:rPr kumimoji="1" lang="zh-CN" altLang="en-US" sz="2800" b="1">
                <a:solidFill>
                  <a:srgbClr val="0033CC"/>
                </a:solidFill>
                <a:latin typeface="" pitchFamily="18" charset="0"/>
                <a:ea typeface="宋体" panose="02010600030101010101" pitchFamily="2" charset="-122"/>
                <a:sym typeface="Symbol" pitchFamily="2" charset="2"/>
              </a:rPr>
              <a:t>，</a:t>
            </a:r>
          </a:p>
        </p:txBody>
      </p:sp>
      <p:sp>
        <p:nvSpPr>
          <p:cNvPr id="160" name="Rectangle 65">
            <a:extLst>
              <a:ext uri="{FF2B5EF4-FFF2-40B4-BE49-F238E27FC236}">
                <a16:creationId xmlns:a16="http://schemas.microsoft.com/office/drawing/2014/main" id="{B5C8BF0A-042E-9E44-3059-26039591FE70}"/>
              </a:ext>
            </a:extLst>
          </p:cNvPr>
          <p:cNvSpPr>
            <a:spLocks noChangeArrowheads="1"/>
          </p:cNvSpPr>
          <p:nvPr/>
        </p:nvSpPr>
        <p:spPr bwMode="auto">
          <a:xfrm>
            <a:off x="7487734" y="46388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p>
        </p:txBody>
      </p:sp>
      <p:sp>
        <p:nvSpPr>
          <p:cNvPr id="161" name="Rectangle 66">
            <a:extLst>
              <a:ext uri="{FF2B5EF4-FFF2-40B4-BE49-F238E27FC236}">
                <a16:creationId xmlns:a16="http://schemas.microsoft.com/office/drawing/2014/main" id="{4A855750-83B3-02E1-B5D4-1056DA179E19}"/>
              </a:ext>
            </a:extLst>
          </p:cNvPr>
          <p:cNvSpPr>
            <a:spLocks noChangeArrowheads="1"/>
          </p:cNvSpPr>
          <p:nvPr/>
        </p:nvSpPr>
        <p:spPr bwMode="auto">
          <a:xfrm>
            <a:off x="2036259" y="524843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0</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断开</a:t>
            </a:r>
          </a:p>
        </p:txBody>
      </p:sp>
      <p:sp>
        <p:nvSpPr>
          <p:cNvPr id="162" name="Rectangle 67">
            <a:extLst>
              <a:ext uri="{FF2B5EF4-FFF2-40B4-BE49-F238E27FC236}">
                <a16:creationId xmlns:a16="http://schemas.microsoft.com/office/drawing/2014/main" id="{CC4D18FE-6AD5-810B-6D89-6430067218F2}"/>
              </a:ext>
            </a:extLst>
          </p:cNvPr>
          <p:cNvSpPr>
            <a:spLocks noChangeArrowheads="1"/>
          </p:cNvSpPr>
          <p:nvPr/>
        </p:nvSpPr>
        <p:spPr bwMode="auto">
          <a:xfrm>
            <a:off x="4922334" y="52484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i="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sym typeface="Symbol" pitchFamily="2" charset="2"/>
              </a:rPr>
              <a:t>保持</a:t>
            </a:r>
          </a:p>
        </p:txBody>
      </p:sp>
      <p:sp>
        <p:nvSpPr>
          <p:cNvPr id="163" name="Rectangle 68">
            <a:extLst>
              <a:ext uri="{FF2B5EF4-FFF2-40B4-BE49-F238E27FC236}">
                <a16:creationId xmlns:a16="http://schemas.microsoft.com/office/drawing/2014/main" id="{07D3BCC6-23F6-2E54-8DBB-01435D8B636D}"/>
              </a:ext>
            </a:extLst>
          </p:cNvPr>
          <p:cNvSpPr>
            <a:spLocks noChangeArrowheads="1"/>
          </p:cNvSpPr>
          <p:nvPr/>
        </p:nvSpPr>
        <p:spPr bwMode="auto">
          <a:xfrm>
            <a:off x="1267909" y="5838980"/>
            <a:ext cx="910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的作用</a:t>
            </a:r>
            <a:r>
              <a:rPr kumimoji="1" lang="zh-CN" altLang="en-US" sz="2800" b="1">
                <a:solidFill>
                  <a:srgbClr val="0033CC"/>
                </a:solidFill>
                <a:latin typeface="Times New Roman" panose="02020603050405020304" pitchFamily="18" charset="0"/>
                <a:ea typeface="宋体" panose="02010600030101010101" pitchFamily="2" charset="-122"/>
              </a:rPr>
              <a:t>：限制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在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D</a:t>
            </a:r>
            <a:r>
              <a:rPr kumimoji="1" lang="zh-CN" altLang="en-US" sz="2800" b="1">
                <a:solidFill>
                  <a:srgbClr val="0033CC"/>
                </a:solidFill>
                <a:latin typeface="Times New Roman" panose="02020603050405020304" pitchFamily="18" charset="0"/>
                <a:ea typeface="宋体" panose="02010600030101010101" pitchFamily="2" charset="-122"/>
              </a:rPr>
              <a:t>以内，起保护作用。</a:t>
            </a:r>
          </a:p>
        </p:txBody>
      </p:sp>
      <p:grpSp>
        <p:nvGrpSpPr>
          <p:cNvPr id="164" name="Group 69">
            <a:extLst>
              <a:ext uri="{FF2B5EF4-FFF2-40B4-BE49-F238E27FC236}">
                <a16:creationId xmlns:a16="http://schemas.microsoft.com/office/drawing/2014/main" id="{B285A8B8-326C-7FEC-F6B1-B81EF52399BC}"/>
              </a:ext>
            </a:extLst>
          </p:cNvPr>
          <p:cNvGrpSpPr>
            <a:grpSpLocks/>
          </p:cNvGrpSpPr>
          <p:nvPr/>
        </p:nvGrpSpPr>
        <p:grpSpPr bwMode="auto">
          <a:xfrm>
            <a:off x="7795709" y="1781330"/>
            <a:ext cx="2551113" cy="2501900"/>
            <a:chOff x="4138" y="1094"/>
            <a:chExt cx="1607" cy="1576"/>
          </a:xfrm>
        </p:grpSpPr>
        <p:sp>
          <p:nvSpPr>
            <p:cNvPr id="165" name="Line 70">
              <a:extLst>
                <a:ext uri="{FF2B5EF4-FFF2-40B4-BE49-F238E27FC236}">
                  <a16:creationId xmlns:a16="http://schemas.microsoft.com/office/drawing/2014/main" id="{458129E0-E159-A810-4F1F-9CB7481985EC}"/>
                </a:ext>
              </a:extLst>
            </p:cNvPr>
            <p:cNvSpPr>
              <a:spLocks noChangeShapeType="1"/>
            </p:cNvSpPr>
            <p:nvPr/>
          </p:nvSpPr>
          <p:spPr bwMode="auto">
            <a:xfrm flipV="1">
              <a:off x="4858" y="234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71">
              <a:extLst>
                <a:ext uri="{FF2B5EF4-FFF2-40B4-BE49-F238E27FC236}">
                  <a16:creationId xmlns:a16="http://schemas.microsoft.com/office/drawing/2014/main" id="{B5D4591A-F489-965B-9FDF-CE5E3C8A16CB}"/>
                </a:ext>
              </a:extLst>
            </p:cNvPr>
            <p:cNvSpPr>
              <a:spLocks noChangeShapeType="1"/>
            </p:cNvSpPr>
            <p:nvPr/>
          </p:nvSpPr>
          <p:spPr bwMode="auto">
            <a:xfrm>
              <a:off x="461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72">
              <a:extLst>
                <a:ext uri="{FF2B5EF4-FFF2-40B4-BE49-F238E27FC236}">
                  <a16:creationId xmlns:a16="http://schemas.microsoft.com/office/drawing/2014/main" id="{774569EC-DEA7-8F56-3477-8B2750BB3B7A}"/>
                </a:ext>
              </a:extLst>
            </p:cNvPr>
            <p:cNvSpPr>
              <a:spLocks noChangeShapeType="1"/>
            </p:cNvSpPr>
            <p:nvPr/>
          </p:nvSpPr>
          <p:spPr bwMode="auto">
            <a:xfrm>
              <a:off x="4858" y="1094"/>
              <a:ext cx="0" cy="12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73">
              <a:extLst>
                <a:ext uri="{FF2B5EF4-FFF2-40B4-BE49-F238E27FC236}">
                  <a16:creationId xmlns:a16="http://schemas.microsoft.com/office/drawing/2014/main" id="{3EB93A27-A364-F335-324A-AC02C809F010}"/>
                </a:ext>
              </a:extLst>
            </p:cNvPr>
            <p:cNvSpPr>
              <a:spLocks noChangeShapeType="1"/>
            </p:cNvSpPr>
            <p:nvPr/>
          </p:nvSpPr>
          <p:spPr bwMode="auto">
            <a:xfrm>
              <a:off x="509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74">
              <a:extLst>
                <a:ext uri="{FF2B5EF4-FFF2-40B4-BE49-F238E27FC236}">
                  <a16:creationId xmlns:a16="http://schemas.microsoft.com/office/drawing/2014/main" id="{E6C955D1-706E-26E8-D204-BAD7D210D6F8}"/>
                </a:ext>
              </a:extLst>
            </p:cNvPr>
            <p:cNvSpPr>
              <a:spLocks noChangeShapeType="1"/>
            </p:cNvSpPr>
            <p:nvPr/>
          </p:nvSpPr>
          <p:spPr bwMode="auto">
            <a:xfrm flipV="1">
              <a:off x="4234" y="1766"/>
              <a:ext cx="13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AutoShape 75">
              <a:extLst>
                <a:ext uri="{FF2B5EF4-FFF2-40B4-BE49-F238E27FC236}">
                  <a16:creationId xmlns:a16="http://schemas.microsoft.com/office/drawing/2014/main" id="{700888A8-985B-CB6D-8A7F-EA5878C08DBC}"/>
                </a:ext>
              </a:extLst>
            </p:cNvPr>
            <p:cNvSpPr>
              <a:spLocks noChangeArrowheads="1"/>
            </p:cNvSpPr>
            <p:nvPr/>
          </p:nvSpPr>
          <p:spPr bwMode="auto">
            <a:xfrm rot="5400000">
              <a:off x="4498" y="1358"/>
              <a:ext cx="768" cy="816"/>
            </a:xfrm>
            <a:prstGeom prst="triangle">
              <a:avLst>
                <a:gd name="adj" fmla="val 49648"/>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76">
              <a:extLst>
                <a:ext uri="{FF2B5EF4-FFF2-40B4-BE49-F238E27FC236}">
                  <a16:creationId xmlns:a16="http://schemas.microsoft.com/office/drawing/2014/main" id="{3CB8A41E-90FB-58BB-D905-E151B517D98B}"/>
                </a:ext>
              </a:extLst>
            </p:cNvPr>
            <p:cNvSpPr>
              <a:spLocks noChangeShapeType="1"/>
            </p:cNvSpPr>
            <p:nvPr/>
          </p:nvSpPr>
          <p:spPr bwMode="auto">
            <a:xfrm flipV="1">
              <a:off x="5050" y="258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Text Box 77">
              <a:extLst>
                <a:ext uri="{FF2B5EF4-FFF2-40B4-BE49-F238E27FC236}">
                  <a16:creationId xmlns:a16="http://schemas.microsoft.com/office/drawing/2014/main" id="{8E05FACE-6586-2199-0225-EA7F286C84D0}"/>
                </a:ext>
              </a:extLst>
            </p:cNvPr>
            <p:cNvSpPr txBox="1">
              <a:spLocks noChangeArrowheads="1"/>
            </p:cNvSpPr>
            <p:nvPr/>
          </p:nvSpPr>
          <p:spPr bwMode="auto">
            <a:xfrm>
              <a:off x="4906" y="18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p>
          </p:txBody>
        </p:sp>
        <p:sp>
          <p:nvSpPr>
            <p:cNvPr id="173" name="Rectangle 78">
              <a:extLst>
                <a:ext uri="{FF2B5EF4-FFF2-40B4-BE49-F238E27FC236}">
                  <a16:creationId xmlns:a16="http://schemas.microsoft.com/office/drawing/2014/main" id="{047C3CF7-DD15-21A2-509D-09896BF19461}"/>
                </a:ext>
              </a:extLst>
            </p:cNvPr>
            <p:cNvSpPr>
              <a:spLocks noChangeArrowheads="1"/>
            </p:cNvSpPr>
            <p:nvPr/>
          </p:nvSpPr>
          <p:spPr bwMode="auto">
            <a:xfrm>
              <a:off x="4426" y="119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p>
          </p:txBody>
        </p:sp>
        <p:sp>
          <p:nvSpPr>
            <p:cNvPr id="174" name="Rectangle 79">
              <a:extLst>
                <a:ext uri="{FF2B5EF4-FFF2-40B4-BE49-F238E27FC236}">
                  <a16:creationId xmlns:a16="http://schemas.microsoft.com/office/drawing/2014/main" id="{D6B89278-A939-B790-9B7A-879BB39EE58A}"/>
                </a:ext>
              </a:extLst>
            </p:cNvPr>
            <p:cNvSpPr>
              <a:spLocks noChangeArrowheads="1"/>
            </p:cNvSpPr>
            <p:nvPr/>
          </p:nvSpPr>
          <p:spPr bwMode="auto">
            <a:xfrm>
              <a:off x="4666" y="12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1</a:t>
              </a:r>
            </a:p>
          </p:txBody>
        </p:sp>
        <p:sp>
          <p:nvSpPr>
            <p:cNvPr id="175" name="Rectangle 80">
              <a:extLst>
                <a:ext uri="{FF2B5EF4-FFF2-40B4-BE49-F238E27FC236}">
                  <a16:creationId xmlns:a16="http://schemas.microsoft.com/office/drawing/2014/main" id="{A4EC41AC-9C0E-13AE-CF6E-EA82C3387BE0}"/>
                </a:ext>
              </a:extLst>
            </p:cNvPr>
            <p:cNvSpPr>
              <a:spLocks noChangeArrowheads="1"/>
            </p:cNvSpPr>
            <p:nvPr/>
          </p:nvSpPr>
          <p:spPr bwMode="auto">
            <a:xfrm>
              <a:off x="4954" y="13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4</a:t>
              </a:r>
            </a:p>
          </p:txBody>
        </p:sp>
        <p:sp>
          <p:nvSpPr>
            <p:cNvPr id="176" name="Rectangle 81">
              <a:extLst>
                <a:ext uri="{FF2B5EF4-FFF2-40B4-BE49-F238E27FC236}">
                  <a16:creationId xmlns:a16="http://schemas.microsoft.com/office/drawing/2014/main" id="{35BB2B22-F63C-0FE1-33A9-55C02B969F3F}"/>
                </a:ext>
              </a:extLst>
            </p:cNvPr>
            <p:cNvSpPr>
              <a:spLocks noChangeArrowheads="1"/>
            </p:cNvSpPr>
            <p:nvPr/>
          </p:nvSpPr>
          <p:spPr bwMode="auto">
            <a:xfrm>
              <a:off x="5290" y="15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a:t>
              </a:r>
            </a:p>
          </p:txBody>
        </p:sp>
        <p:sp>
          <p:nvSpPr>
            <p:cNvPr id="177" name="Rectangle 82">
              <a:extLst>
                <a:ext uri="{FF2B5EF4-FFF2-40B4-BE49-F238E27FC236}">
                  <a16:creationId xmlns:a16="http://schemas.microsoft.com/office/drawing/2014/main" id="{72667456-B31C-970E-6DDA-58CA925CEFC7}"/>
                </a:ext>
              </a:extLst>
            </p:cNvPr>
            <p:cNvSpPr>
              <a:spLocks noChangeArrowheads="1"/>
            </p:cNvSpPr>
            <p:nvPr/>
          </p:nvSpPr>
          <p:spPr bwMode="auto">
            <a:xfrm>
              <a:off x="4282" y="15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a:t>
              </a:r>
            </a:p>
          </p:txBody>
        </p:sp>
        <p:sp>
          <p:nvSpPr>
            <p:cNvPr id="178" name="Rectangle 83">
              <a:extLst>
                <a:ext uri="{FF2B5EF4-FFF2-40B4-BE49-F238E27FC236}">
                  <a16:creationId xmlns:a16="http://schemas.microsoft.com/office/drawing/2014/main" id="{E8849222-36A5-C3C8-7D36-043A9B26BED0}"/>
                </a:ext>
              </a:extLst>
            </p:cNvPr>
            <p:cNvSpPr>
              <a:spLocks noChangeArrowheads="1"/>
            </p:cNvSpPr>
            <p:nvPr/>
          </p:nvSpPr>
          <p:spPr bwMode="auto">
            <a:xfrm>
              <a:off x="4426" y="21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8</a:t>
              </a:r>
            </a:p>
          </p:txBody>
        </p:sp>
        <p:sp>
          <p:nvSpPr>
            <p:cNvPr id="179" name="Rectangle 84">
              <a:extLst>
                <a:ext uri="{FF2B5EF4-FFF2-40B4-BE49-F238E27FC236}">
                  <a16:creationId xmlns:a16="http://schemas.microsoft.com/office/drawing/2014/main" id="{D858D316-6EA4-5836-8E39-C8234AE1A025}"/>
                </a:ext>
              </a:extLst>
            </p:cNvPr>
            <p:cNvSpPr>
              <a:spLocks noChangeArrowheads="1"/>
            </p:cNvSpPr>
            <p:nvPr/>
          </p:nvSpPr>
          <p:spPr bwMode="auto">
            <a:xfrm>
              <a:off x="4666" y="19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7</a:t>
              </a:r>
            </a:p>
          </p:txBody>
        </p:sp>
        <p:sp>
          <p:nvSpPr>
            <p:cNvPr id="180" name="Rectangle 85">
              <a:extLst>
                <a:ext uri="{FF2B5EF4-FFF2-40B4-BE49-F238E27FC236}">
                  <a16:creationId xmlns:a16="http://schemas.microsoft.com/office/drawing/2014/main" id="{720CFFCD-DD0A-2425-AE9A-DDA8E24CCE24}"/>
                </a:ext>
              </a:extLst>
            </p:cNvPr>
            <p:cNvSpPr>
              <a:spLocks noChangeArrowheads="1"/>
            </p:cNvSpPr>
            <p:nvPr/>
          </p:nvSpPr>
          <p:spPr bwMode="auto">
            <a:xfrm>
              <a:off x="5386" y="1670"/>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81" name="Rectangle 86">
              <a:extLst>
                <a:ext uri="{FF2B5EF4-FFF2-40B4-BE49-F238E27FC236}">
                  <a16:creationId xmlns:a16="http://schemas.microsoft.com/office/drawing/2014/main" id="{89F05FAE-7D48-C7BB-4F9F-BD441C64EC7D}"/>
                </a:ext>
              </a:extLst>
            </p:cNvPr>
            <p:cNvSpPr>
              <a:spLocks noChangeArrowheads="1"/>
            </p:cNvSpPr>
            <p:nvPr/>
          </p:nvSpPr>
          <p:spPr bwMode="auto">
            <a:xfrm>
              <a:off x="4138" y="1719"/>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82" name="Rectangle 87">
              <a:extLst>
                <a:ext uri="{FF2B5EF4-FFF2-40B4-BE49-F238E27FC236}">
                  <a16:creationId xmlns:a16="http://schemas.microsoft.com/office/drawing/2014/main" id="{10510F33-781F-D731-A58E-770FB6A2B2A3}"/>
                </a:ext>
              </a:extLst>
            </p:cNvPr>
            <p:cNvSpPr>
              <a:spLocks noChangeArrowheads="1"/>
            </p:cNvSpPr>
            <p:nvPr/>
          </p:nvSpPr>
          <p:spPr bwMode="auto">
            <a:xfrm>
              <a:off x="4330" y="2343"/>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83" name="Rectangle 88">
              <a:extLst>
                <a:ext uri="{FF2B5EF4-FFF2-40B4-BE49-F238E27FC236}">
                  <a16:creationId xmlns:a16="http://schemas.microsoft.com/office/drawing/2014/main" id="{AB64E66F-AC69-79FA-2B12-F183963E17DD}"/>
                </a:ext>
              </a:extLst>
            </p:cNvPr>
            <p:cNvSpPr>
              <a:spLocks noChangeArrowheads="1"/>
            </p:cNvSpPr>
            <p:nvPr/>
          </p:nvSpPr>
          <p:spPr bwMode="auto">
            <a:xfrm>
              <a:off x="5194" y="200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grpSp>
          <p:nvGrpSpPr>
            <p:cNvPr id="184" name="Group 89">
              <a:extLst>
                <a:ext uri="{FF2B5EF4-FFF2-40B4-BE49-F238E27FC236}">
                  <a16:creationId xmlns:a16="http://schemas.microsoft.com/office/drawing/2014/main" id="{F58CE0F1-D2FC-F49B-2291-BC9EF58D403A}"/>
                </a:ext>
              </a:extLst>
            </p:cNvPr>
            <p:cNvGrpSpPr>
              <a:grpSpLocks/>
            </p:cNvGrpSpPr>
            <p:nvPr/>
          </p:nvGrpSpPr>
          <p:grpSpPr bwMode="auto">
            <a:xfrm>
              <a:off x="5002" y="2102"/>
              <a:ext cx="240" cy="96"/>
              <a:chOff x="3696" y="2880"/>
              <a:chExt cx="240" cy="96"/>
            </a:xfrm>
          </p:grpSpPr>
          <p:sp>
            <p:nvSpPr>
              <p:cNvPr id="186" name="Rectangle 90">
                <a:extLst>
                  <a:ext uri="{FF2B5EF4-FFF2-40B4-BE49-F238E27FC236}">
                    <a16:creationId xmlns:a16="http://schemas.microsoft.com/office/drawing/2014/main" id="{EA187E59-E42D-9539-A920-8D841F76A2BC}"/>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87" name="Group 91">
                <a:extLst>
                  <a:ext uri="{FF2B5EF4-FFF2-40B4-BE49-F238E27FC236}">
                    <a16:creationId xmlns:a16="http://schemas.microsoft.com/office/drawing/2014/main" id="{DCA05F0E-712F-72B1-396D-D289E9903712}"/>
                  </a:ext>
                </a:extLst>
              </p:cNvPr>
              <p:cNvGrpSpPr>
                <a:grpSpLocks/>
              </p:cNvGrpSpPr>
              <p:nvPr/>
            </p:nvGrpSpPr>
            <p:grpSpPr bwMode="auto">
              <a:xfrm>
                <a:off x="3696" y="2892"/>
                <a:ext cx="216" cy="72"/>
                <a:chOff x="1236" y="3696"/>
                <a:chExt cx="216" cy="72"/>
              </a:xfrm>
            </p:grpSpPr>
            <p:sp>
              <p:nvSpPr>
                <p:cNvPr id="188" name="Line 92">
                  <a:extLst>
                    <a:ext uri="{FF2B5EF4-FFF2-40B4-BE49-F238E27FC236}">
                      <a16:creationId xmlns:a16="http://schemas.microsoft.com/office/drawing/2014/main" id="{DEA1FA02-29F8-86DD-3228-11220646B84F}"/>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93">
                  <a:extLst>
                    <a:ext uri="{FF2B5EF4-FFF2-40B4-BE49-F238E27FC236}">
                      <a16:creationId xmlns:a16="http://schemas.microsoft.com/office/drawing/2014/main" id="{4CCF9390-82CC-BB62-0C24-62E05EA5E6CD}"/>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85" name="Rectangle 94">
              <a:extLst>
                <a:ext uri="{FF2B5EF4-FFF2-40B4-BE49-F238E27FC236}">
                  <a16:creationId xmlns:a16="http://schemas.microsoft.com/office/drawing/2014/main" id="{9BF66EB7-346D-4F63-14A9-FEFBDD97D33A}"/>
                </a:ext>
              </a:extLst>
            </p:cNvPr>
            <p:cNvSpPr>
              <a:spLocks noChangeArrowheads="1"/>
            </p:cNvSpPr>
            <p:nvPr/>
          </p:nvSpPr>
          <p:spPr bwMode="auto">
            <a:xfrm>
              <a:off x="4474" y="162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LF198</a:t>
              </a:r>
            </a:p>
          </p:txBody>
        </p:sp>
      </p:grpSp>
    </p:spTree>
    <p:extLst>
      <p:ext uri="{BB962C8B-B14F-4D97-AF65-F5344CB8AC3E}">
        <p14:creationId xmlns:p14="http://schemas.microsoft.com/office/powerpoint/2010/main" val="27877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wipe(left)">
                                      <p:cBhvr>
                                        <p:cTn id="7" dur="3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wipe(left)">
                                      <p:cBhvr>
                                        <p:cTn id="12" dur="3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wipe(left)">
                                      <p:cBhvr>
                                        <p:cTn id="17" dur="3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1">
                                            <p:txEl>
                                              <p:pRg st="0" end="0"/>
                                            </p:txEl>
                                          </p:spTgt>
                                        </p:tgtEl>
                                        <p:attrNameLst>
                                          <p:attrName>style.visibility</p:attrName>
                                        </p:attrNameLst>
                                      </p:cBhvr>
                                      <p:to>
                                        <p:strVal val="visible"/>
                                      </p:to>
                                    </p:set>
                                    <p:animEffect transition="in" filter="wipe(left)">
                                      <p:cBhvr>
                                        <p:cTn id="22" dur="300"/>
                                        <p:tgtEl>
                                          <p:spTgt spid="1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2">
                                            <p:txEl>
                                              <p:pRg st="0" end="0"/>
                                            </p:txEl>
                                          </p:spTgt>
                                        </p:tgtEl>
                                        <p:attrNameLst>
                                          <p:attrName>style.visibility</p:attrName>
                                        </p:attrNameLst>
                                      </p:cBhvr>
                                      <p:to>
                                        <p:strVal val="visible"/>
                                      </p:to>
                                    </p:set>
                                    <p:animEffect transition="in" filter="wipe(left)">
                                      <p:cBhvr>
                                        <p:cTn id="27" dur="300"/>
                                        <p:tgtEl>
                                          <p:spTgt spid="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
                                            <p:txEl>
                                              <p:pRg st="0" end="0"/>
                                            </p:txEl>
                                          </p:spTgt>
                                        </p:tgtEl>
                                        <p:attrNameLst>
                                          <p:attrName>style.visibility</p:attrName>
                                        </p:attrNameLst>
                                      </p:cBhvr>
                                      <p:to>
                                        <p:strVal val="visible"/>
                                      </p:to>
                                    </p:set>
                                    <p:animEffect transition="in" filter="wipe(left)">
                                      <p:cBhvr>
                                        <p:cTn id="32" dur="300"/>
                                        <p:tgtEl>
                                          <p:spTgt spid="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up)">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逐次渐近型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1414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46" name="Text Box 4">
            <a:extLst>
              <a:ext uri="{FF2B5EF4-FFF2-40B4-BE49-F238E27FC236}">
                <a16:creationId xmlns:a16="http://schemas.microsoft.com/office/drawing/2014/main" id="{11590E2A-E83B-B67F-91F3-71D41020623C}"/>
              </a:ext>
            </a:extLst>
          </p:cNvPr>
          <p:cNvSpPr txBox="1">
            <a:spLocks noChangeArrowheads="1"/>
          </p:cNvSpPr>
          <p:nvPr/>
        </p:nvSpPr>
        <p:spPr bwMode="auto">
          <a:xfrm>
            <a:off x="2203141" y="1127900"/>
            <a:ext cx="426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 、基本工作原理电路</a:t>
            </a:r>
          </a:p>
        </p:txBody>
      </p:sp>
      <p:grpSp>
        <p:nvGrpSpPr>
          <p:cNvPr id="47" name="Group 6">
            <a:extLst>
              <a:ext uri="{FF2B5EF4-FFF2-40B4-BE49-F238E27FC236}">
                <a16:creationId xmlns:a16="http://schemas.microsoft.com/office/drawing/2014/main" id="{29A1C558-CD8C-E31E-2A0F-040B449697F7}"/>
              </a:ext>
            </a:extLst>
          </p:cNvPr>
          <p:cNvGrpSpPr>
            <a:grpSpLocks/>
          </p:cNvGrpSpPr>
          <p:nvPr/>
        </p:nvGrpSpPr>
        <p:grpSpPr bwMode="auto">
          <a:xfrm>
            <a:off x="2755591" y="2156600"/>
            <a:ext cx="5638800" cy="3581400"/>
            <a:chOff x="336" y="768"/>
            <a:chExt cx="3552" cy="2256"/>
          </a:xfrm>
        </p:grpSpPr>
        <p:sp>
          <p:nvSpPr>
            <p:cNvPr id="48" name="Rectangle 7">
              <a:extLst>
                <a:ext uri="{FF2B5EF4-FFF2-40B4-BE49-F238E27FC236}">
                  <a16:creationId xmlns:a16="http://schemas.microsoft.com/office/drawing/2014/main" id="{EE50AFFC-5276-1CE6-0E7F-338128711498}"/>
                </a:ext>
              </a:extLst>
            </p:cNvPr>
            <p:cNvSpPr>
              <a:spLocks noChangeArrowheads="1"/>
            </p:cNvSpPr>
            <p:nvPr/>
          </p:nvSpPr>
          <p:spPr bwMode="auto">
            <a:xfrm>
              <a:off x="1920" y="768"/>
              <a:ext cx="912" cy="535"/>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49" name="Text Box 8">
              <a:extLst>
                <a:ext uri="{FF2B5EF4-FFF2-40B4-BE49-F238E27FC236}">
                  <a16:creationId xmlns:a16="http://schemas.microsoft.com/office/drawing/2014/main" id="{DC093555-416C-F599-1510-0FB54A3DF3A4}"/>
                </a:ext>
              </a:extLst>
            </p:cNvPr>
            <p:cNvSpPr txBox="1">
              <a:spLocks noChangeArrowheads="1"/>
            </p:cNvSpPr>
            <p:nvPr/>
          </p:nvSpPr>
          <p:spPr bwMode="auto">
            <a:xfrm>
              <a:off x="2064" y="86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50" name="Freeform 9">
              <a:extLst>
                <a:ext uri="{FF2B5EF4-FFF2-40B4-BE49-F238E27FC236}">
                  <a16:creationId xmlns:a16="http://schemas.microsoft.com/office/drawing/2014/main" id="{C63B46EB-CAA7-0311-E973-3CFD4C63A3A4}"/>
                </a:ext>
              </a:extLst>
            </p:cNvPr>
            <p:cNvSpPr>
              <a:spLocks/>
            </p:cNvSpPr>
            <p:nvPr/>
          </p:nvSpPr>
          <p:spPr bwMode="auto">
            <a:xfrm>
              <a:off x="1152" y="960"/>
              <a:ext cx="768" cy="336"/>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57150" cmpd="sng">
              <a:solidFill>
                <a:srgbClr val="FF99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1" name="Line 10">
              <a:extLst>
                <a:ext uri="{FF2B5EF4-FFF2-40B4-BE49-F238E27FC236}">
                  <a16:creationId xmlns:a16="http://schemas.microsoft.com/office/drawing/2014/main" id="{0B2BF9A2-8A1B-AF1B-ABAC-BA341098B20D}"/>
                </a:ext>
              </a:extLst>
            </p:cNvPr>
            <p:cNvSpPr>
              <a:spLocks noChangeShapeType="1"/>
            </p:cNvSpPr>
            <p:nvPr/>
          </p:nvSpPr>
          <p:spPr bwMode="auto">
            <a:xfrm>
              <a:off x="1056" y="1584"/>
              <a:ext cx="0" cy="295"/>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2" name="Line 11">
              <a:extLst>
                <a:ext uri="{FF2B5EF4-FFF2-40B4-BE49-F238E27FC236}">
                  <a16:creationId xmlns:a16="http://schemas.microsoft.com/office/drawing/2014/main" id="{D9F722D0-088E-8D2D-D34A-66FF3DAB8936}"/>
                </a:ext>
              </a:extLst>
            </p:cNvPr>
            <p:cNvSpPr>
              <a:spLocks noChangeShapeType="1"/>
            </p:cNvSpPr>
            <p:nvPr/>
          </p:nvSpPr>
          <p:spPr bwMode="auto">
            <a:xfrm>
              <a:off x="2880" y="201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3" name="Line 12">
              <a:extLst>
                <a:ext uri="{FF2B5EF4-FFF2-40B4-BE49-F238E27FC236}">
                  <a16:creationId xmlns:a16="http://schemas.microsoft.com/office/drawing/2014/main" id="{F85FC661-1DA5-D102-5960-C6D757C40383}"/>
                </a:ext>
              </a:extLst>
            </p:cNvPr>
            <p:cNvSpPr>
              <a:spLocks noChangeShapeType="1"/>
            </p:cNvSpPr>
            <p:nvPr/>
          </p:nvSpPr>
          <p:spPr bwMode="auto">
            <a:xfrm>
              <a:off x="768" y="960"/>
              <a:ext cx="198"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4" name="AutoShape 13">
              <a:extLst>
                <a:ext uri="{FF2B5EF4-FFF2-40B4-BE49-F238E27FC236}">
                  <a16:creationId xmlns:a16="http://schemas.microsoft.com/office/drawing/2014/main" id="{124CEA18-91CE-E3E3-EE92-DBA89468F045}"/>
                </a:ext>
              </a:extLst>
            </p:cNvPr>
            <p:cNvSpPr>
              <a:spLocks noChangeArrowheads="1"/>
            </p:cNvSpPr>
            <p:nvPr/>
          </p:nvSpPr>
          <p:spPr bwMode="auto">
            <a:xfrm rot="10800000" flipH="1">
              <a:off x="838" y="1296"/>
              <a:ext cx="432" cy="384"/>
            </a:xfrm>
            <a:prstGeom prst="triangle">
              <a:avLst>
                <a:gd name="adj" fmla="val 49648"/>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5" name="Line 14">
              <a:extLst>
                <a:ext uri="{FF2B5EF4-FFF2-40B4-BE49-F238E27FC236}">
                  <a16:creationId xmlns:a16="http://schemas.microsoft.com/office/drawing/2014/main" id="{B7BB07FD-0E6D-099F-9B9F-51252244FE43}"/>
                </a:ext>
              </a:extLst>
            </p:cNvPr>
            <p:cNvSpPr>
              <a:spLocks noChangeShapeType="1"/>
            </p:cNvSpPr>
            <p:nvPr/>
          </p:nvSpPr>
          <p:spPr bwMode="auto">
            <a:xfrm rot="5400000">
              <a:off x="1105" y="1391"/>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6" name="Line 15">
              <a:extLst>
                <a:ext uri="{FF2B5EF4-FFF2-40B4-BE49-F238E27FC236}">
                  <a16:creationId xmlns:a16="http://schemas.microsoft.com/office/drawing/2014/main" id="{3DA56AEF-16E8-B4E1-951D-3CF9A845B2B5}"/>
                </a:ext>
              </a:extLst>
            </p:cNvPr>
            <p:cNvSpPr>
              <a:spLocks noChangeShapeType="1"/>
            </p:cNvSpPr>
            <p:nvPr/>
          </p:nvSpPr>
          <p:spPr bwMode="auto">
            <a:xfrm>
              <a:off x="1103" y="1394"/>
              <a:ext cx="10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7" name="Line 16">
              <a:extLst>
                <a:ext uri="{FF2B5EF4-FFF2-40B4-BE49-F238E27FC236}">
                  <a16:creationId xmlns:a16="http://schemas.microsoft.com/office/drawing/2014/main" id="{9A5E2AEF-C92D-D34A-2DB6-DC2EDABED00B}"/>
                </a:ext>
              </a:extLst>
            </p:cNvPr>
            <p:cNvSpPr>
              <a:spLocks noChangeShapeType="1"/>
            </p:cNvSpPr>
            <p:nvPr/>
          </p:nvSpPr>
          <p:spPr bwMode="auto">
            <a:xfrm rot="10800000" flipH="1">
              <a:off x="912" y="1392"/>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8" name="Line 17">
              <a:extLst>
                <a:ext uri="{FF2B5EF4-FFF2-40B4-BE49-F238E27FC236}">
                  <a16:creationId xmlns:a16="http://schemas.microsoft.com/office/drawing/2014/main" id="{7E95C4FE-905E-4395-419E-F8057941A15A}"/>
                </a:ext>
              </a:extLst>
            </p:cNvPr>
            <p:cNvSpPr>
              <a:spLocks noChangeShapeType="1"/>
            </p:cNvSpPr>
            <p:nvPr/>
          </p:nvSpPr>
          <p:spPr bwMode="auto">
            <a:xfrm>
              <a:off x="960" y="960"/>
              <a:ext cx="0" cy="336"/>
            </a:xfrm>
            <a:prstGeom prst="line">
              <a:avLst/>
            </a:prstGeom>
            <a:noFill/>
            <a:ln w="5715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9" name="Rectangle 18">
              <a:extLst>
                <a:ext uri="{FF2B5EF4-FFF2-40B4-BE49-F238E27FC236}">
                  <a16:creationId xmlns:a16="http://schemas.microsoft.com/office/drawing/2014/main" id="{CBD8AD73-F379-2937-2399-EA347DA3B988}"/>
                </a:ext>
              </a:extLst>
            </p:cNvPr>
            <p:cNvSpPr>
              <a:spLocks noChangeArrowheads="1"/>
            </p:cNvSpPr>
            <p:nvPr/>
          </p:nvSpPr>
          <p:spPr bwMode="auto">
            <a:xfrm>
              <a:off x="480" y="7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 pitchFamily="18" charset="0"/>
                  <a:ea typeface="宋体" panose="02010600030101010101" pitchFamily="2" charset="-122"/>
                </a:rPr>
                <a:t>I</a:t>
              </a:r>
            </a:p>
          </p:txBody>
        </p:sp>
        <p:sp>
          <p:nvSpPr>
            <p:cNvPr id="60" name="AutoShape 19">
              <a:extLst>
                <a:ext uri="{FF2B5EF4-FFF2-40B4-BE49-F238E27FC236}">
                  <a16:creationId xmlns:a16="http://schemas.microsoft.com/office/drawing/2014/main" id="{7A97C9CA-F63A-99D0-C8CC-3C6F112BFD53}"/>
                </a:ext>
              </a:extLst>
            </p:cNvPr>
            <p:cNvSpPr>
              <a:spLocks noChangeArrowheads="1"/>
            </p:cNvSpPr>
            <p:nvPr/>
          </p:nvSpPr>
          <p:spPr bwMode="auto">
            <a:xfrm>
              <a:off x="2160" y="1296"/>
              <a:ext cx="384" cy="1440"/>
            </a:xfrm>
            <a:prstGeom prst="upDownArrow">
              <a:avLst>
                <a:gd name="adj1" fmla="val 50000"/>
                <a:gd name="adj2" fmla="val 75000"/>
              </a:avLst>
            </a:prstGeom>
            <a:noFill/>
            <a:ln w="2857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1" name="Rectangle 20">
              <a:extLst>
                <a:ext uri="{FF2B5EF4-FFF2-40B4-BE49-F238E27FC236}">
                  <a16:creationId xmlns:a16="http://schemas.microsoft.com/office/drawing/2014/main" id="{07E5DDF0-A383-46D8-D640-337C51612548}"/>
                </a:ext>
              </a:extLst>
            </p:cNvPr>
            <p:cNvSpPr>
              <a:spLocks noChangeArrowheads="1"/>
            </p:cNvSpPr>
            <p:nvPr/>
          </p:nvSpPr>
          <p:spPr bwMode="auto">
            <a:xfrm>
              <a:off x="1872" y="1728"/>
              <a:ext cx="1008" cy="528"/>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Rectangle 21">
              <a:extLst>
                <a:ext uri="{FF2B5EF4-FFF2-40B4-BE49-F238E27FC236}">
                  <a16:creationId xmlns:a16="http://schemas.microsoft.com/office/drawing/2014/main" id="{6C4C0AE6-D84E-D90C-F03E-D244EAD6F682}"/>
                </a:ext>
              </a:extLst>
            </p:cNvPr>
            <p:cNvSpPr>
              <a:spLocks noChangeArrowheads="1"/>
            </p:cNvSpPr>
            <p:nvPr/>
          </p:nvSpPr>
          <p:spPr bwMode="auto">
            <a:xfrm>
              <a:off x="1824" y="172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寄存器</a:t>
              </a:r>
            </a:p>
          </p:txBody>
        </p:sp>
        <p:sp>
          <p:nvSpPr>
            <p:cNvPr id="63" name="Text Box 22">
              <a:extLst>
                <a:ext uri="{FF2B5EF4-FFF2-40B4-BE49-F238E27FC236}">
                  <a16:creationId xmlns:a16="http://schemas.microsoft.com/office/drawing/2014/main" id="{04A4B160-AB4F-7CE7-8116-AE1DFB092B3E}"/>
                </a:ext>
              </a:extLst>
            </p:cNvPr>
            <p:cNvSpPr txBox="1">
              <a:spLocks noChangeArrowheads="1"/>
            </p:cNvSpPr>
            <p:nvPr/>
          </p:nvSpPr>
          <p:spPr bwMode="auto">
            <a:xfrm>
              <a:off x="480" y="1152"/>
              <a:ext cx="346"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比较器</a:t>
              </a:r>
            </a:p>
          </p:txBody>
        </p:sp>
        <p:sp>
          <p:nvSpPr>
            <p:cNvPr id="64" name="Rectangle 23">
              <a:extLst>
                <a:ext uri="{FF2B5EF4-FFF2-40B4-BE49-F238E27FC236}">
                  <a16:creationId xmlns:a16="http://schemas.microsoft.com/office/drawing/2014/main" id="{2C6BC950-64FE-742A-9618-9224031784E3}"/>
                </a:ext>
              </a:extLst>
            </p:cNvPr>
            <p:cNvSpPr>
              <a:spLocks noChangeArrowheads="1"/>
            </p:cNvSpPr>
            <p:nvPr/>
          </p:nvSpPr>
          <p:spPr bwMode="auto">
            <a:xfrm>
              <a:off x="3312" y="768"/>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参考</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电源</a:t>
              </a:r>
            </a:p>
          </p:txBody>
        </p:sp>
        <p:sp>
          <p:nvSpPr>
            <p:cNvPr id="65" name="Rectangle 24">
              <a:extLst>
                <a:ext uri="{FF2B5EF4-FFF2-40B4-BE49-F238E27FC236}">
                  <a16:creationId xmlns:a16="http://schemas.microsoft.com/office/drawing/2014/main" id="{EB82B580-5C96-9BF2-48C2-FF556FFBDF71}"/>
                </a:ext>
              </a:extLst>
            </p:cNvPr>
            <p:cNvSpPr>
              <a:spLocks noChangeArrowheads="1"/>
            </p:cNvSpPr>
            <p:nvPr/>
          </p:nvSpPr>
          <p:spPr bwMode="auto">
            <a:xfrm>
              <a:off x="3360" y="1776"/>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时钟</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信号</a:t>
              </a:r>
            </a:p>
          </p:txBody>
        </p:sp>
        <p:sp>
          <p:nvSpPr>
            <p:cNvPr id="66" name="Rectangle 25">
              <a:extLst>
                <a:ext uri="{FF2B5EF4-FFF2-40B4-BE49-F238E27FC236}">
                  <a16:creationId xmlns:a16="http://schemas.microsoft.com/office/drawing/2014/main" id="{1AA6831A-26D8-C919-A4AD-63A1833053E2}"/>
                </a:ext>
              </a:extLst>
            </p:cNvPr>
            <p:cNvSpPr>
              <a:spLocks noChangeArrowheads="1"/>
            </p:cNvSpPr>
            <p:nvPr/>
          </p:nvSpPr>
          <p:spPr bwMode="auto">
            <a:xfrm>
              <a:off x="1680" y="139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67" name="Rectangle 26">
              <a:extLst>
                <a:ext uri="{FF2B5EF4-FFF2-40B4-BE49-F238E27FC236}">
                  <a16:creationId xmlns:a16="http://schemas.microsoft.com/office/drawing/2014/main" id="{7029AFFE-8D0C-79DE-C015-E48A91E3F344}"/>
                </a:ext>
              </a:extLst>
            </p:cNvPr>
            <p:cNvSpPr>
              <a:spLocks noChangeArrowheads="1"/>
            </p:cNvSpPr>
            <p:nvPr/>
          </p:nvSpPr>
          <p:spPr bwMode="auto">
            <a:xfrm>
              <a:off x="2544" y="139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68" name="Line 27">
              <a:extLst>
                <a:ext uri="{FF2B5EF4-FFF2-40B4-BE49-F238E27FC236}">
                  <a16:creationId xmlns:a16="http://schemas.microsoft.com/office/drawing/2014/main" id="{ABC70D76-ADC6-6700-65A2-6CE6C148B917}"/>
                </a:ext>
              </a:extLst>
            </p:cNvPr>
            <p:cNvSpPr>
              <a:spLocks noChangeShapeType="1"/>
            </p:cNvSpPr>
            <p:nvPr/>
          </p:nvSpPr>
          <p:spPr bwMode="auto">
            <a:xfrm>
              <a:off x="2832" y="105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28">
              <a:extLst>
                <a:ext uri="{FF2B5EF4-FFF2-40B4-BE49-F238E27FC236}">
                  <a16:creationId xmlns:a16="http://schemas.microsoft.com/office/drawing/2014/main" id="{4DFCE2D9-8D1D-6C26-7A4C-B99FA037BC1B}"/>
                </a:ext>
              </a:extLst>
            </p:cNvPr>
            <p:cNvSpPr>
              <a:spLocks noChangeArrowheads="1"/>
            </p:cNvSpPr>
            <p:nvPr/>
          </p:nvSpPr>
          <p:spPr bwMode="auto">
            <a:xfrm>
              <a:off x="1632" y="235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70" name="Rectangle 29">
              <a:extLst>
                <a:ext uri="{FF2B5EF4-FFF2-40B4-BE49-F238E27FC236}">
                  <a16:creationId xmlns:a16="http://schemas.microsoft.com/office/drawing/2014/main" id="{D3AE594F-F550-D6C1-9536-C3595AC8F533}"/>
                </a:ext>
              </a:extLst>
            </p:cNvPr>
            <p:cNvSpPr>
              <a:spLocks noChangeArrowheads="1"/>
            </p:cNvSpPr>
            <p:nvPr/>
          </p:nvSpPr>
          <p:spPr bwMode="auto">
            <a:xfrm>
              <a:off x="2496" y="24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71" name="Rectangle 30">
              <a:extLst>
                <a:ext uri="{FF2B5EF4-FFF2-40B4-BE49-F238E27FC236}">
                  <a16:creationId xmlns:a16="http://schemas.microsoft.com/office/drawing/2014/main" id="{9825FF1A-7209-4A89-11BE-A27BF67A39D8}"/>
                </a:ext>
              </a:extLst>
            </p:cNvPr>
            <p:cNvSpPr>
              <a:spLocks noChangeArrowheads="1"/>
            </p:cNvSpPr>
            <p:nvPr/>
          </p:nvSpPr>
          <p:spPr bwMode="auto">
            <a:xfrm>
              <a:off x="182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并行数字输出</a:t>
              </a:r>
            </a:p>
          </p:txBody>
        </p:sp>
        <p:sp>
          <p:nvSpPr>
            <p:cNvPr id="72" name="Line 31">
              <a:extLst>
                <a:ext uri="{FF2B5EF4-FFF2-40B4-BE49-F238E27FC236}">
                  <a16:creationId xmlns:a16="http://schemas.microsoft.com/office/drawing/2014/main" id="{1936CAB6-A3B4-B7D4-C6C0-648DA48559BE}"/>
                </a:ext>
              </a:extLst>
            </p:cNvPr>
            <p:cNvSpPr>
              <a:spLocks noChangeShapeType="1"/>
            </p:cNvSpPr>
            <p:nvPr/>
          </p:nvSpPr>
          <p:spPr bwMode="auto">
            <a:xfrm flipH="1">
              <a:off x="1056" y="1872"/>
              <a:ext cx="81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32">
              <a:extLst>
                <a:ext uri="{FF2B5EF4-FFF2-40B4-BE49-F238E27FC236}">
                  <a16:creationId xmlns:a16="http://schemas.microsoft.com/office/drawing/2014/main" id="{87B57079-191C-E7D9-EDAB-69A454C2D60D}"/>
                </a:ext>
              </a:extLst>
            </p:cNvPr>
            <p:cNvSpPr>
              <a:spLocks noChangeShapeType="1"/>
            </p:cNvSpPr>
            <p:nvPr/>
          </p:nvSpPr>
          <p:spPr bwMode="auto">
            <a:xfrm flipH="1" flipV="1">
              <a:off x="576" y="2064"/>
              <a:ext cx="129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Rectangle 33">
              <a:extLst>
                <a:ext uri="{FF2B5EF4-FFF2-40B4-BE49-F238E27FC236}">
                  <a16:creationId xmlns:a16="http://schemas.microsoft.com/office/drawing/2014/main" id="{A4CE7DAC-B6B7-DFB3-6BF7-A4DFD7BAE70B}"/>
                </a:ext>
              </a:extLst>
            </p:cNvPr>
            <p:cNvSpPr>
              <a:spLocks noChangeArrowheads="1"/>
            </p:cNvSpPr>
            <p:nvPr/>
          </p:nvSpPr>
          <p:spPr bwMode="auto">
            <a:xfrm>
              <a:off x="336" y="211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转换控制信号</a:t>
              </a:r>
            </a:p>
          </p:txBody>
        </p:sp>
      </p:grpSp>
      <p:sp>
        <p:nvSpPr>
          <p:cNvPr id="75" name="Rectangle 34">
            <a:extLst>
              <a:ext uri="{FF2B5EF4-FFF2-40B4-BE49-F238E27FC236}">
                <a16:creationId xmlns:a16="http://schemas.microsoft.com/office/drawing/2014/main" id="{6F722E2B-A183-F4EC-A37F-3CAD04C60624}"/>
              </a:ext>
            </a:extLst>
          </p:cNvPr>
          <p:cNvSpPr>
            <a:spLocks noChangeArrowheads="1"/>
          </p:cNvSpPr>
          <p:nvPr/>
        </p:nvSpPr>
        <p:spPr bwMode="auto">
          <a:xfrm>
            <a:off x="2450791" y="1775600"/>
            <a:ext cx="1143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3.2V</a:t>
            </a:r>
          </a:p>
        </p:txBody>
      </p:sp>
      <p:sp>
        <p:nvSpPr>
          <p:cNvPr id="76" name="Rectangle 35">
            <a:extLst>
              <a:ext uri="{FF2B5EF4-FFF2-40B4-BE49-F238E27FC236}">
                <a16:creationId xmlns:a16="http://schemas.microsoft.com/office/drawing/2014/main" id="{FF8859DB-7DAA-CE7B-019E-1776E4DFA271}"/>
              </a:ext>
            </a:extLst>
          </p:cNvPr>
          <p:cNvSpPr>
            <a:spLocks noChangeArrowheads="1"/>
          </p:cNvSpPr>
          <p:nvPr/>
        </p:nvSpPr>
        <p:spPr bwMode="auto">
          <a:xfrm>
            <a:off x="5328929" y="3055125"/>
            <a:ext cx="12954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1000</a:t>
            </a:r>
          </a:p>
        </p:txBody>
      </p:sp>
      <p:sp>
        <p:nvSpPr>
          <p:cNvPr id="77" name="Rectangle 36">
            <a:extLst>
              <a:ext uri="{FF2B5EF4-FFF2-40B4-BE49-F238E27FC236}">
                <a16:creationId xmlns:a16="http://schemas.microsoft.com/office/drawing/2014/main" id="{0F47842E-8FAE-AE79-3B5E-277674AE7D44}"/>
              </a:ext>
            </a:extLst>
          </p:cNvPr>
          <p:cNvSpPr>
            <a:spLocks noChangeArrowheads="1"/>
          </p:cNvSpPr>
          <p:nvPr/>
        </p:nvSpPr>
        <p:spPr bwMode="auto">
          <a:xfrm>
            <a:off x="4233554"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8V</a:t>
            </a:r>
          </a:p>
        </p:txBody>
      </p:sp>
      <p:sp>
        <p:nvSpPr>
          <p:cNvPr id="78" name="Rectangle 37">
            <a:extLst>
              <a:ext uri="{FF2B5EF4-FFF2-40B4-BE49-F238E27FC236}">
                <a16:creationId xmlns:a16="http://schemas.microsoft.com/office/drawing/2014/main" id="{53722D85-F83F-E0B5-0030-B6E8544D78F0}"/>
              </a:ext>
            </a:extLst>
          </p:cNvPr>
          <p:cNvSpPr>
            <a:spLocks noChangeArrowheads="1"/>
          </p:cNvSpPr>
          <p:nvPr/>
        </p:nvSpPr>
        <p:spPr bwMode="auto">
          <a:xfrm>
            <a:off x="4170054" y="3124975"/>
            <a:ext cx="457200" cy="519113"/>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1</a:t>
            </a:r>
          </a:p>
        </p:txBody>
      </p:sp>
      <p:sp>
        <p:nvSpPr>
          <p:cNvPr id="79" name="Rectangle 38">
            <a:extLst>
              <a:ext uri="{FF2B5EF4-FFF2-40B4-BE49-F238E27FC236}">
                <a16:creationId xmlns:a16="http://schemas.microsoft.com/office/drawing/2014/main" id="{721E1602-9534-3E0D-93EC-6BDF9664EAD8}"/>
              </a:ext>
            </a:extLst>
          </p:cNvPr>
          <p:cNvSpPr>
            <a:spLocks noChangeArrowheads="1"/>
          </p:cNvSpPr>
          <p:nvPr/>
        </p:nvSpPr>
        <p:spPr bwMode="auto">
          <a:xfrm>
            <a:off x="5340041" y="3053538"/>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0100</a:t>
            </a:r>
          </a:p>
        </p:txBody>
      </p:sp>
      <p:sp>
        <p:nvSpPr>
          <p:cNvPr id="80" name="Rectangle 39">
            <a:extLst>
              <a:ext uri="{FF2B5EF4-FFF2-40B4-BE49-F238E27FC236}">
                <a16:creationId xmlns:a16="http://schemas.microsoft.com/office/drawing/2014/main" id="{993C3E6A-79CC-3B56-8749-0CB6B581A3AA}"/>
              </a:ext>
            </a:extLst>
          </p:cNvPr>
          <p:cNvSpPr>
            <a:spLocks noChangeArrowheads="1"/>
          </p:cNvSpPr>
          <p:nvPr/>
        </p:nvSpPr>
        <p:spPr bwMode="auto">
          <a:xfrm>
            <a:off x="4219266"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4V</a:t>
            </a:r>
          </a:p>
        </p:txBody>
      </p:sp>
      <p:sp>
        <p:nvSpPr>
          <p:cNvPr id="81" name="Rectangle 40">
            <a:extLst>
              <a:ext uri="{FF2B5EF4-FFF2-40B4-BE49-F238E27FC236}">
                <a16:creationId xmlns:a16="http://schemas.microsoft.com/office/drawing/2014/main" id="{37356940-ACB2-7117-B898-985CFA650EE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0010</a:t>
            </a:r>
          </a:p>
        </p:txBody>
      </p:sp>
      <p:sp>
        <p:nvSpPr>
          <p:cNvPr id="82" name="Rectangle 41">
            <a:extLst>
              <a:ext uri="{FF2B5EF4-FFF2-40B4-BE49-F238E27FC236}">
                <a16:creationId xmlns:a16="http://schemas.microsoft.com/office/drawing/2014/main" id="{19D314E2-B6E2-DBF5-E64A-9563F5B55E5F}"/>
              </a:ext>
            </a:extLst>
          </p:cNvPr>
          <p:cNvSpPr>
            <a:spLocks noChangeArrowheads="1"/>
          </p:cNvSpPr>
          <p:nvPr/>
        </p:nvSpPr>
        <p:spPr bwMode="auto">
          <a:xfrm>
            <a:off x="4216091" y="1774013"/>
            <a:ext cx="7620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2V</a:t>
            </a:r>
          </a:p>
        </p:txBody>
      </p:sp>
      <p:sp>
        <p:nvSpPr>
          <p:cNvPr id="83" name="Rectangle 42">
            <a:extLst>
              <a:ext uri="{FF2B5EF4-FFF2-40B4-BE49-F238E27FC236}">
                <a16:creationId xmlns:a16="http://schemas.microsoft.com/office/drawing/2014/main" id="{56B440B1-50ED-162D-E45E-74904D357F0E}"/>
              </a:ext>
            </a:extLst>
          </p:cNvPr>
          <p:cNvSpPr>
            <a:spLocks noChangeArrowheads="1"/>
          </p:cNvSpPr>
          <p:nvPr/>
        </p:nvSpPr>
        <p:spPr bwMode="auto">
          <a:xfrm>
            <a:off x="4185929" y="3139263"/>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0</a:t>
            </a:r>
          </a:p>
        </p:txBody>
      </p:sp>
      <p:sp>
        <p:nvSpPr>
          <p:cNvPr id="84" name="Rectangle 43">
            <a:extLst>
              <a:ext uri="{FF2B5EF4-FFF2-40B4-BE49-F238E27FC236}">
                <a16:creationId xmlns:a16="http://schemas.microsoft.com/office/drawing/2014/main" id="{135F103D-DDD2-7BA3-6EF4-21A7A474934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0011</a:t>
            </a:r>
          </a:p>
        </p:txBody>
      </p:sp>
      <p:sp>
        <p:nvSpPr>
          <p:cNvPr id="85" name="Rectangle 44">
            <a:extLst>
              <a:ext uri="{FF2B5EF4-FFF2-40B4-BE49-F238E27FC236}">
                <a16:creationId xmlns:a16="http://schemas.microsoft.com/office/drawing/2014/main" id="{D0FDD880-3DC3-5EA0-9CA4-F7239DC3C072}"/>
              </a:ext>
            </a:extLst>
          </p:cNvPr>
          <p:cNvSpPr>
            <a:spLocks noChangeArrowheads="1"/>
          </p:cNvSpPr>
          <p:nvPr/>
        </p:nvSpPr>
        <p:spPr bwMode="auto">
          <a:xfrm>
            <a:off x="4220854" y="1791475"/>
            <a:ext cx="762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3V</a:t>
            </a:r>
          </a:p>
        </p:txBody>
      </p:sp>
      <p:sp>
        <p:nvSpPr>
          <p:cNvPr id="86" name="Rectangle 45">
            <a:extLst>
              <a:ext uri="{FF2B5EF4-FFF2-40B4-BE49-F238E27FC236}">
                <a16:creationId xmlns:a16="http://schemas.microsoft.com/office/drawing/2014/main" id="{C8121B0E-752B-8793-0458-2F51E6D2B8CB}"/>
              </a:ext>
            </a:extLst>
          </p:cNvPr>
          <p:cNvSpPr>
            <a:spLocks noChangeArrowheads="1"/>
          </p:cNvSpPr>
          <p:nvPr/>
        </p:nvSpPr>
        <p:spPr bwMode="auto">
          <a:xfrm>
            <a:off x="4216091" y="3167838"/>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a:t>
            </a:r>
          </a:p>
        </p:txBody>
      </p:sp>
      <p:sp>
        <p:nvSpPr>
          <p:cNvPr id="87" name="Rectangle 46">
            <a:extLst>
              <a:ext uri="{FF2B5EF4-FFF2-40B4-BE49-F238E27FC236}">
                <a16:creationId xmlns:a16="http://schemas.microsoft.com/office/drawing/2014/main" id="{BBD179CC-0500-8456-F21A-86B9E472E664}"/>
              </a:ext>
            </a:extLst>
          </p:cNvPr>
          <p:cNvSpPr>
            <a:spLocks noChangeArrowheads="1"/>
          </p:cNvSpPr>
          <p:nvPr/>
        </p:nvSpPr>
        <p:spPr bwMode="auto">
          <a:xfrm>
            <a:off x="5346391" y="5738000"/>
            <a:ext cx="1295400" cy="519113"/>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0011</a:t>
            </a:r>
          </a:p>
        </p:txBody>
      </p:sp>
    </p:spTree>
    <p:extLst>
      <p:ext uri="{BB962C8B-B14F-4D97-AF65-F5344CB8AC3E}">
        <p14:creationId xmlns:p14="http://schemas.microsoft.com/office/powerpoint/2010/main" val="10576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ox(out)">
                                      <p:cBhvr>
                                        <p:cTn id="12" dur="500"/>
                                        <p:tgtEl>
                                          <p:spTgt spid="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out)">
                                      <p:cBhvr>
                                        <p:cTn id="17" dur="500"/>
                                        <p:tgtEl>
                                          <p:spTgt spid="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ox(out)">
                                      <p:cBhvr>
                                        <p:cTn id="22" dur="500"/>
                                        <p:tgtEl>
                                          <p:spTgt spid="7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2" presetClass="entr" presetSubtype="1" fill="hold" grpId="0" nodeType="afterEffect">
                                  <p:stCondLst>
                                    <p:cond delay="2000"/>
                                  </p:stCondLst>
                                  <p:childTnLst>
                                    <p:set>
                                      <p:cBhvr>
                                        <p:cTn id="25" dur="1" fill="hold">
                                          <p:stCondLst>
                                            <p:cond delay="0"/>
                                          </p:stCondLst>
                                        </p:cTn>
                                        <p:tgtEl>
                                          <p:spTgt spid="78"/>
                                        </p:tgtEl>
                                        <p:attrNameLst>
                                          <p:attrName>style.visibility</p:attrName>
                                        </p:attrNameLst>
                                      </p:cBhvr>
                                      <p:to>
                                        <p:strVal val="visible"/>
                                      </p:to>
                                    </p:set>
                                    <p:animEffect transition="in" filter="slide(fromTop)">
                                      <p:cBhvr>
                                        <p:cTn id="26" dur="500"/>
                                        <p:tgtEl>
                                          <p:spTgt spid="7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slide(fromBottom)">
                                      <p:cBhvr>
                                        <p:cTn id="31" dur="500"/>
                                        <p:tgtEl>
                                          <p:spTgt spid="7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slide(fromRight)">
                                      <p:cBhvr>
                                        <p:cTn id="35" dur="500"/>
                                        <p:tgtEl>
                                          <p:spTgt spid="80"/>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slide(fromBottom)">
                                      <p:cBhvr>
                                        <p:cTn id="40" dur="500"/>
                                        <p:tgtEl>
                                          <p:spTgt spid="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slide(fromRight)">
                                      <p:cBhvr>
                                        <p:cTn id="44" dur="500"/>
                                        <p:tgtEl>
                                          <p:spTgt spid="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slide(fromTop)">
                                      <p:cBhvr>
                                        <p:cTn id="48" dur="10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slide(fromBottom)">
                                      <p:cBhvr>
                                        <p:cTn id="53" dur="500"/>
                                        <p:tgtEl>
                                          <p:spTgt spid="8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12" presetClass="entr" presetSubtype="2"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slide(fromRight)">
                                      <p:cBhvr>
                                        <p:cTn id="57" dur="500"/>
                                        <p:tgtEl>
                                          <p:spTgt spid="8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slide(fromTop)">
                                      <p:cBhvr>
                                        <p:cTn id="61" dur="500"/>
                                        <p:tgtEl>
                                          <p:spTgt spid="86"/>
                                        </p:tgtEl>
                                      </p:cBhvr>
                                    </p:animEffect>
                                  </p:childTnLst>
                                </p:cTn>
                              </p:par>
                            </p:childTnLst>
                          </p:cTn>
                        </p:par>
                        <p:par>
                          <p:cTn id="62" fill="hold">
                            <p:stCondLst>
                              <p:cond delay="1500"/>
                            </p:stCondLst>
                            <p:childTnLst>
                              <p:par>
                                <p:cTn id="63" presetID="12" presetClass="entr" presetSubtype="1" fill="hold" grpId="0" nodeType="afterEffect">
                                  <p:stCondLst>
                                    <p:cond delay="2000"/>
                                  </p:stCondLst>
                                  <p:childTnLst>
                                    <p:set>
                                      <p:cBhvr>
                                        <p:cTn id="64" dur="1" fill="hold">
                                          <p:stCondLst>
                                            <p:cond delay="0"/>
                                          </p:stCondLst>
                                        </p:cTn>
                                        <p:tgtEl>
                                          <p:spTgt spid="87"/>
                                        </p:tgtEl>
                                        <p:attrNameLst>
                                          <p:attrName>style.visibility</p:attrName>
                                        </p:attrNameLst>
                                      </p:cBhvr>
                                      <p:to>
                                        <p:strVal val="visible"/>
                                      </p:to>
                                    </p:set>
                                    <p:animEffect transition="in" filter="slide(fromTop)">
                                      <p:cBhvr>
                                        <p:cTn id="65" dur="2000"/>
                                        <p:tgtEl>
                                          <p:spTgt spid="8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P spid="79" grpId="0" animBg="1" autoUpdateAnimBg="0"/>
      <p:bldP spid="80" grpId="0" animBg="1" autoUpdateAnimBg="0"/>
      <p:bldP spid="81" grpId="0" animBg="1" autoUpdateAnimBg="0"/>
      <p:bldP spid="82" grpId="0" animBg="1" autoUpdateAnimBg="0"/>
      <p:bldP spid="83" grpId="0" animBg="1"/>
      <p:bldP spid="84" grpId="0" animBg="1" autoUpdateAnimBg="0"/>
      <p:bldP spid="85" grpId="0" animBg="1" autoUpdateAnimBg="0"/>
      <p:bldP spid="86" grpId="0" animBg="1"/>
      <p:bldP spid="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grpSp>
        <p:nvGrpSpPr>
          <p:cNvPr id="144" name="Group 2">
            <a:extLst>
              <a:ext uri="{FF2B5EF4-FFF2-40B4-BE49-F238E27FC236}">
                <a16:creationId xmlns:a16="http://schemas.microsoft.com/office/drawing/2014/main" id="{508F39BD-5687-1B17-3721-370231B03710}"/>
              </a:ext>
            </a:extLst>
          </p:cNvPr>
          <p:cNvGrpSpPr>
            <a:grpSpLocks/>
          </p:cNvGrpSpPr>
          <p:nvPr/>
        </p:nvGrpSpPr>
        <p:grpSpPr bwMode="auto">
          <a:xfrm>
            <a:off x="8204200" y="1316345"/>
            <a:ext cx="1524000" cy="3048000"/>
            <a:chOff x="4176" y="672"/>
            <a:chExt cx="960" cy="1920"/>
          </a:xfrm>
        </p:grpSpPr>
        <p:sp>
          <p:nvSpPr>
            <p:cNvPr id="145" name="Rectangle 3">
              <a:extLst>
                <a:ext uri="{FF2B5EF4-FFF2-40B4-BE49-F238E27FC236}">
                  <a16:creationId xmlns:a16="http://schemas.microsoft.com/office/drawing/2014/main" id="{1A062AEE-D9AF-A4B4-12E2-3DDCD380AC6E}"/>
                </a:ext>
              </a:extLst>
            </p:cNvPr>
            <p:cNvSpPr>
              <a:spLocks noChangeArrowheads="1"/>
            </p:cNvSpPr>
            <p:nvPr/>
          </p:nvSpPr>
          <p:spPr bwMode="auto">
            <a:xfrm>
              <a:off x="4416" y="1008"/>
              <a:ext cx="480" cy="158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4">
              <a:extLst>
                <a:ext uri="{FF2B5EF4-FFF2-40B4-BE49-F238E27FC236}">
                  <a16:creationId xmlns:a16="http://schemas.microsoft.com/office/drawing/2014/main" id="{F49C1D32-B4DE-16FF-C788-6A69F3B89B5E}"/>
                </a:ext>
              </a:extLst>
            </p:cNvPr>
            <p:cNvSpPr>
              <a:spLocks noChangeArrowheads="1"/>
            </p:cNvSpPr>
            <p:nvPr/>
          </p:nvSpPr>
          <p:spPr bwMode="auto">
            <a:xfrm>
              <a:off x="4176" y="672"/>
              <a:ext cx="960" cy="28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读出控制</a:t>
              </a:r>
            </a:p>
          </p:txBody>
        </p:sp>
      </p:grpSp>
      <p:sp>
        <p:nvSpPr>
          <p:cNvPr id="147" name="Rectangle 5">
            <a:extLst>
              <a:ext uri="{FF2B5EF4-FFF2-40B4-BE49-F238E27FC236}">
                <a16:creationId xmlns:a16="http://schemas.microsoft.com/office/drawing/2014/main" id="{111A6077-D479-75EA-F541-2CD752D4EA59}"/>
              </a:ext>
            </a:extLst>
          </p:cNvPr>
          <p:cNvSpPr>
            <a:spLocks noChangeArrowheads="1"/>
          </p:cNvSpPr>
          <p:nvPr/>
        </p:nvSpPr>
        <p:spPr bwMode="auto">
          <a:xfrm>
            <a:off x="2870200" y="5507345"/>
            <a:ext cx="5562600" cy="1143000"/>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6">
            <a:extLst>
              <a:ext uri="{FF2B5EF4-FFF2-40B4-BE49-F238E27FC236}">
                <a16:creationId xmlns:a16="http://schemas.microsoft.com/office/drawing/2014/main" id="{19A4F026-6480-F1C8-2492-EBDB16314B85}"/>
              </a:ext>
            </a:extLst>
          </p:cNvPr>
          <p:cNvGrpSpPr>
            <a:grpSpLocks/>
          </p:cNvGrpSpPr>
          <p:nvPr/>
        </p:nvGrpSpPr>
        <p:grpSpPr bwMode="auto">
          <a:xfrm>
            <a:off x="3937000" y="3907145"/>
            <a:ext cx="4800600" cy="1431925"/>
            <a:chOff x="1488" y="2304"/>
            <a:chExt cx="3024" cy="902"/>
          </a:xfrm>
        </p:grpSpPr>
        <p:sp>
          <p:nvSpPr>
            <p:cNvPr id="149" name="Rectangle 7">
              <a:extLst>
                <a:ext uri="{FF2B5EF4-FFF2-40B4-BE49-F238E27FC236}">
                  <a16:creationId xmlns:a16="http://schemas.microsoft.com/office/drawing/2014/main" id="{D7394072-3BE3-6B22-3783-6FD0679E75C9}"/>
                </a:ext>
              </a:extLst>
            </p:cNvPr>
            <p:cNvSpPr>
              <a:spLocks noChangeArrowheads="1"/>
            </p:cNvSpPr>
            <p:nvPr/>
          </p:nvSpPr>
          <p:spPr bwMode="auto">
            <a:xfrm>
              <a:off x="1488" y="2304"/>
              <a:ext cx="2448" cy="86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8">
              <a:extLst>
                <a:ext uri="{FF2B5EF4-FFF2-40B4-BE49-F238E27FC236}">
                  <a16:creationId xmlns:a16="http://schemas.microsoft.com/office/drawing/2014/main" id="{DC0FA592-5ADE-89EB-B242-3D464D2D922B}"/>
                </a:ext>
              </a:extLst>
            </p:cNvPr>
            <p:cNvSpPr>
              <a:spLocks noChangeArrowheads="1"/>
            </p:cNvSpPr>
            <p:nvPr/>
          </p:nvSpPr>
          <p:spPr bwMode="auto">
            <a:xfrm>
              <a:off x="3552" y="2688"/>
              <a:ext cx="960" cy="51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控制逻辑电路</a:t>
              </a:r>
            </a:p>
          </p:txBody>
        </p:sp>
      </p:grpSp>
      <p:grpSp>
        <p:nvGrpSpPr>
          <p:cNvPr id="151" name="Group 9">
            <a:extLst>
              <a:ext uri="{FF2B5EF4-FFF2-40B4-BE49-F238E27FC236}">
                <a16:creationId xmlns:a16="http://schemas.microsoft.com/office/drawing/2014/main" id="{397A19D5-D4F2-B754-8127-523CE8599C68}"/>
              </a:ext>
            </a:extLst>
          </p:cNvPr>
          <p:cNvGrpSpPr>
            <a:grpSpLocks/>
          </p:cNvGrpSpPr>
          <p:nvPr/>
        </p:nvGrpSpPr>
        <p:grpSpPr bwMode="auto">
          <a:xfrm>
            <a:off x="3937000" y="2916545"/>
            <a:ext cx="4724400" cy="1279525"/>
            <a:chOff x="1488" y="1680"/>
            <a:chExt cx="2976" cy="806"/>
          </a:xfrm>
        </p:grpSpPr>
        <p:sp>
          <p:nvSpPr>
            <p:cNvPr id="152" name="Rectangle 10">
              <a:extLst>
                <a:ext uri="{FF2B5EF4-FFF2-40B4-BE49-F238E27FC236}">
                  <a16:creationId xmlns:a16="http://schemas.microsoft.com/office/drawing/2014/main" id="{26399868-0BC7-F558-C1A8-AF64A45CF8CC}"/>
                </a:ext>
              </a:extLst>
            </p:cNvPr>
            <p:cNvSpPr>
              <a:spLocks noChangeArrowheads="1"/>
            </p:cNvSpPr>
            <p:nvPr/>
          </p:nvSpPr>
          <p:spPr bwMode="auto">
            <a:xfrm>
              <a:off x="1488" y="1680"/>
              <a:ext cx="2448" cy="672"/>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Rectangle 11">
              <a:extLst>
                <a:ext uri="{FF2B5EF4-FFF2-40B4-BE49-F238E27FC236}">
                  <a16:creationId xmlns:a16="http://schemas.microsoft.com/office/drawing/2014/main" id="{097AE30C-7EDF-B583-E18C-8F083C0FB59E}"/>
                </a:ext>
              </a:extLst>
            </p:cNvPr>
            <p:cNvSpPr>
              <a:spLocks noChangeArrowheads="1"/>
            </p:cNvSpPr>
            <p:nvPr/>
          </p:nvSpPr>
          <p:spPr bwMode="auto">
            <a:xfrm>
              <a:off x="3504" y="1968"/>
              <a:ext cx="960" cy="5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寄存器</a:t>
              </a:r>
            </a:p>
          </p:txBody>
        </p:sp>
      </p:grpSp>
      <p:sp>
        <p:nvSpPr>
          <p:cNvPr id="154" name="Rectangle 12">
            <a:extLst>
              <a:ext uri="{FF2B5EF4-FFF2-40B4-BE49-F238E27FC236}">
                <a16:creationId xmlns:a16="http://schemas.microsoft.com/office/drawing/2014/main" id="{79C68AD0-DF37-5445-226B-3354C1E0A0B7}"/>
              </a:ext>
            </a:extLst>
          </p:cNvPr>
          <p:cNvSpPr>
            <a:spLocks noChangeArrowheads="1"/>
          </p:cNvSpPr>
          <p:nvPr/>
        </p:nvSpPr>
        <p:spPr bwMode="auto">
          <a:xfrm>
            <a:off x="4394200" y="1468745"/>
            <a:ext cx="2971800" cy="838200"/>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5" name="Group 13">
            <a:extLst>
              <a:ext uri="{FF2B5EF4-FFF2-40B4-BE49-F238E27FC236}">
                <a16:creationId xmlns:a16="http://schemas.microsoft.com/office/drawing/2014/main" id="{DF8A7C00-A11B-3D92-0113-CDB837695843}"/>
              </a:ext>
            </a:extLst>
          </p:cNvPr>
          <p:cNvGrpSpPr>
            <a:grpSpLocks/>
          </p:cNvGrpSpPr>
          <p:nvPr/>
        </p:nvGrpSpPr>
        <p:grpSpPr bwMode="auto">
          <a:xfrm>
            <a:off x="1854200" y="1773545"/>
            <a:ext cx="1828800" cy="1492250"/>
            <a:chOff x="336" y="960"/>
            <a:chExt cx="1152" cy="940"/>
          </a:xfrm>
        </p:grpSpPr>
        <p:sp>
          <p:nvSpPr>
            <p:cNvPr id="156" name="Rectangle 14">
              <a:extLst>
                <a:ext uri="{FF2B5EF4-FFF2-40B4-BE49-F238E27FC236}">
                  <a16:creationId xmlns:a16="http://schemas.microsoft.com/office/drawing/2014/main" id="{7531A528-7E13-70A8-E3B0-2D93635EB0DD}"/>
                </a:ext>
              </a:extLst>
            </p:cNvPr>
            <p:cNvSpPr>
              <a:spLocks noChangeArrowheads="1"/>
            </p:cNvSpPr>
            <p:nvPr/>
          </p:nvSpPr>
          <p:spPr bwMode="auto">
            <a:xfrm>
              <a:off x="624" y="960"/>
              <a:ext cx="864" cy="864"/>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Rectangle 15">
              <a:extLst>
                <a:ext uri="{FF2B5EF4-FFF2-40B4-BE49-F238E27FC236}">
                  <a16:creationId xmlns:a16="http://schemas.microsoft.com/office/drawing/2014/main" id="{C28DF7C3-AE88-714F-665C-2FD40999BAD5}"/>
                </a:ext>
              </a:extLst>
            </p:cNvPr>
            <p:cNvSpPr>
              <a:spLocks noChangeArrowheads="1"/>
            </p:cNvSpPr>
            <p:nvPr/>
          </p:nvSpPr>
          <p:spPr bwMode="auto">
            <a:xfrm flipH="1">
              <a:off x="336" y="1152"/>
              <a:ext cx="336" cy="74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较</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器</a:t>
              </a:r>
            </a:p>
          </p:txBody>
        </p:sp>
      </p:grpSp>
      <p:sp>
        <p:nvSpPr>
          <p:cNvPr id="158" name="Text Box 16">
            <a:extLst>
              <a:ext uri="{FF2B5EF4-FFF2-40B4-BE49-F238E27FC236}">
                <a16:creationId xmlns:a16="http://schemas.microsoft.com/office/drawing/2014/main" id="{2D5D7E29-479B-D1FB-6F06-04C4A193FB2B}"/>
              </a:ext>
            </a:extLst>
          </p:cNvPr>
          <p:cNvSpPr txBox="1">
            <a:spLocks noChangeArrowheads="1"/>
          </p:cNvSpPr>
          <p:nvPr/>
        </p:nvSpPr>
        <p:spPr bwMode="auto">
          <a:xfrm>
            <a:off x="2201863" y="619433"/>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二、转换过程举例</a:t>
            </a:r>
          </a:p>
        </p:txBody>
      </p:sp>
      <p:grpSp>
        <p:nvGrpSpPr>
          <p:cNvPr id="159" name="Group 17">
            <a:extLst>
              <a:ext uri="{FF2B5EF4-FFF2-40B4-BE49-F238E27FC236}">
                <a16:creationId xmlns:a16="http://schemas.microsoft.com/office/drawing/2014/main" id="{D4C38F0F-A768-A87E-44D6-3ED8F7D04A45}"/>
              </a:ext>
            </a:extLst>
          </p:cNvPr>
          <p:cNvGrpSpPr>
            <a:grpSpLocks/>
          </p:cNvGrpSpPr>
          <p:nvPr/>
        </p:nvGrpSpPr>
        <p:grpSpPr bwMode="auto">
          <a:xfrm>
            <a:off x="2260600" y="1392545"/>
            <a:ext cx="7670800" cy="5334000"/>
            <a:chOff x="432" y="720"/>
            <a:chExt cx="4832" cy="3360"/>
          </a:xfrm>
        </p:grpSpPr>
        <p:sp>
          <p:nvSpPr>
            <p:cNvPr id="160" name="Line 18">
              <a:extLst>
                <a:ext uri="{FF2B5EF4-FFF2-40B4-BE49-F238E27FC236}">
                  <a16:creationId xmlns:a16="http://schemas.microsoft.com/office/drawing/2014/main" id="{D17D46B6-C4B5-43A5-418D-17699CA9F5DE}"/>
                </a:ext>
              </a:extLst>
            </p:cNvPr>
            <p:cNvSpPr>
              <a:spLocks noChangeShapeType="1"/>
            </p:cNvSpPr>
            <p:nvPr/>
          </p:nvSpPr>
          <p:spPr bwMode="auto">
            <a:xfrm>
              <a:off x="864" y="3792"/>
              <a:ext cx="240"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9">
              <a:extLst>
                <a:ext uri="{FF2B5EF4-FFF2-40B4-BE49-F238E27FC236}">
                  <a16:creationId xmlns:a16="http://schemas.microsoft.com/office/drawing/2014/main" id="{54BB0DF4-BDA3-654D-E50D-BEE70B6F8DC4}"/>
                </a:ext>
              </a:extLst>
            </p:cNvPr>
            <p:cNvSpPr>
              <a:spLocks noChangeArrowheads="1"/>
            </p:cNvSpPr>
            <p:nvPr/>
          </p:nvSpPr>
          <p:spPr bwMode="auto">
            <a:xfrm>
              <a:off x="1872" y="912"/>
              <a:ext cx="1680" cy="247"/>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Text Box 20">
              <a:extLst>
                <a:ext uri="{FF2B5EF4-FFF2-40B4-BE49-F238E27FC236}">
                  <a16:creationId xmlns:a16="http://schemas.microsoft.com/office/drawing/2014/main" id="{BE9BDEAD-3744-08A4-7ED0-5618EC7EE2CA}"/>
                </a:ext>
              </a:extLst>
            </p:cNvPr>
            <p:cNvSpPr txBox="1">
              <a:spLocks noChangeArrowheads="1"/>
            </p:cNvSpPr>
            <p:nvPr/>
          </p:nvSpPr>
          <p:spPr bwMode="auto">
            <a:xfrm>
              <a:off x="2112" y="912"/>
              <a:ext cx="1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3    </a:t>
              </a:r>
              <a:r>
                <a:rPr kumimoji="0" lang="zh-CN" altLang="en-US"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   </a:t>
              </a: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163" name="Rectangle 21">
              <a:extLst>
                <a:ext uri="{FF2B5EF4-FFF2-40B4-BE49-F238E27FC236}">
                  <a16:creationId xmlns:a16="http://schemas.microsoft.com/office/drawing/2014/main" id="{D81CAB5B-66D8-84DD-479E-638B516DF980}"/>
                </a:ext>
              </a:extLst>
            </p:cNvPr>
            <p:cNvSpPr>
              <a:spLocks noChangeArrowheads="1"/>
            </p:cNvSpPr>
            <p:nvPr/>
          </p:nvSpPr>
          <p:spPr bwMode="auto">
            <a:xfrm>
              <a:off x="2352" y="1728"/>
              <a:ext cx="576" cy="405"/>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Text Box 22">
              <a:extLst>
                <a:ext uri="{FF2B5EF4-FFF2-40B4-BE49-F238E27FC236}">
                  <a16:creationId xmlns:a16="http://schemas.microsoft.com/office/drawing/2014/main" id="{ABD80746-5E3E-8C44-6C67-3C9B428B9FE1}"/>
                </a:ext>
              </a:extLst>
            </p:cNvPr>
            <p:cNvSpPr txBox="1">
              <a:spLocks noChangeArrowheads="1"/>
            </p:cNvSpPr>
            <p:nvPr/>
          </p:nvSpPr>
          <p:spPr bwMode="auto">
            <a:xfrm>
              <a:off x="2688"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165" name="Text Box 23">
              <a:extLst>
                <a:ext uri="{FF2B5EF4-FFF2-40B4-BE49-F238E27FC236}">
                  <a16:creationId xmlns:a16="http://schemas.microsoft.com/office/drawing/2014/main" id="{0E596BC0-78F5-11CC-761E-EDAB3F935D2A}"/>
                </a:ext>
              </a:extLst>
            </p:cNvPr>
            <p:cNvSpPr txBox="1">
              <a:spLocks noChangeArrowheads="1"/>
            </p:cNvSpPr>
            <p:nvPr/>
          </p:nvSpPr>
          <p:spPr bwMode="auto">
            <a:xfrm>
              <a:off x="2352" y="1920"/>
              <a:ext cx="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166" name="Text Box 24">
              <a:extLst>
                <a:ext uri="{FF2B5EF4-FFF2-40B4-BE49-F238E27FC236}">
                  <a16:creationId xmlns:a16="http://schemas.microsoft.com/office/drawing/2014/main" id="{0A742D0F-7184-3641-17F6-5D64E11FA91C}"/>
                </a:ext>
              </a:extLst>
            </p:cNvPr>
            <p:cNvSpPr txBox="1">
              <a:spLocks noChangeArrowheads="1"/>
            </p:cNvSpPr>
            <p:nvPr/>
          </p:nvSpPr>
          <p:spPr bwMode="auto">
            <a:xfrm>
              <a:off x="2688" y="1920"/>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167" name="AutoShape 25">
              <a:extLst>
                <a:ext uri="{FF2B5EF4-FFF2-40B4-BE49-F238E27FC236}">
                  <a16:creationId xmlns:a16="http://schemas.microsoft.com/office/drawing/2014/main" id="{E796AD15-02DC-5A47-C8D0-7C4FAD49863B}"/>
                </a:ext>
              </a:extLst>
            </p:cNvPr>
            <p:cNvSpPr>
              <a:spLocks noChangeArrowheads="1"/>
            </p:cNvSpPr>
            <p:nvPr/>
          </p:nvSpPr>
          <p:spPr bwMode="auto">
            <a:xfrm>
              <a:off x="2592" y="2024"/>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26">
              <a:extLst>
                <a:ext uri="{FF2B5EF4-FFF2-40B4-BE49-F238E27FC236}">
                  <a16:creationId xmlns:a16="http://schemas.microsoft.com/office/drawing/2014/main" id="{C61B2F4C-B4E4-82DC-A8F5-BB331B760DBC}"/>
                </a:ext>
              </a:extLst>
            </p:cNvPr>
            <p:cNvSpPr>
              <a:spLocks noChangeShapeType="1"/>
            </p:cNvSpPr>
            <p:nvPr/>
          </p:nvSpPr>
          <p:spPr bwMode="auto">
            <a:xfrm flipH="1">
              <a:off x="2064" y="1152"/>
              <a:ext cx="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27">
              <a:extLst>
                <a:ext uri="{FF2B5EF4-FFF2-40B4-BE49-F238E27FC236}">
                  <a16:creationId xmlns:a16="http://schemas.microsoft.com/office/drawing/2014/main" id="{E8B80A8B-1585-0D23-54DD-AA5A540E1CDE}"/>
                </a:ext>
              </a:extLst>
            </p:cNvPr>
            <p:cNvSpPr>
              <a:spLocks noChangeShapeType="1"/>
            </p:cNvSpPr>
            <p:nvPr/>
          </p:nvSpPr>
          <p:spPr bwMode="auto">
            <a:xfrm>
              <a:off x="2784" y="1152"/>
              <a:ext cx="0" cy="5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Text Box 28">
              <a:extLst>
                <a:ext uri="{FF2B5EF4-FFF2-40B4-BE49-F238E27FC236}">
                  <a16:creationId xmlns:a16="http://schemas.microsoft.com/office/drawing/2014/main" id="{8D064428-4DBF-3E5F-C60A-711D777F46B1}"/>
                </a:ext>
              </a:extLst>
            </p:cNvPr>
            <p:cNvSpPr txBox="1">
              <a:spLocks noChangeArrowheads="1"/>
            </p:cNvSpPr>
            <p:nvPr/>
          </p:nvSpPr>
          <p:spPr bwMode="auto">
            <a:xfrm>
              <a:off x="3168" y="1200"/>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Line 29">
              <a:extLst>
                <a:ext uri="{FF2B5EF4-FFF2-40B4-BE49-F238E27FC236}">
                  <a16:creationId xmlns:a16="http://schemas.microsoft.com/office/drawing/2014/main" id="{5749778F-BA49-275E-3E83-0540B96A23E2}"/>
                </a:ext>
              </a:extLst>
            </p:cNvPr>
            <p:cNvSpPr>
              <a:spLocks noChangeShapeType="1"/>
            </p:cNvSpPr>
            <p:nvPr/>
          </p:nvSpPr>
          <p:spPr bwMode="auto">
            <a:xfrm>
              <a:off x="2784" y="2112"/>
              <a:ext cx="0"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30">
              <a:extLst>
                <a:ext uri="{FF2B5EF4-FFF2-40B4-BE49-F238E27FC236}">
                  <a16:creationId xmlns:a16="http://schemas.microsoft.com/office/drawing/2014/main" id="{3B8C663B-C9C9-5C41-EFE9-098A805D9704}"/>
                </a:ext>
              </a:extLst>
            </p:cNvPr>
            <p:cNvSpPr>
              <a:spLocks noChangeShapeType="1"/>
            </p:cNvSpPr>
            <p:nvPr/>
          </p:nvSpPr>
          <p:spPr bwMode="auto">
            <a:xfrm>
              <a:off x="2064" y="1296"/>
              <a:ext cx="24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1">
              <a:extLst>
                <a:ext uri="{FF2B5EF4-FFF2-40B4-BE49-F238E27FC236}">
                  <a16:creationId xmlns:a16="http://schemas.microsoft.com/office/drawing/2014/main" id="{8D8BD815-DA03-CC7A-E09B-48B17FF62FBE}"/>
                </a:ext>
              </a:extLst>
            </p:cNvPr>
            <p:cNvSpPr>
              <a:spLocks noChangeShapeType="1"/>
            </p:cNvSpPr>
            <p:nvPr/>
          </p:nvSpPr>
          <p:spPr bwMode="auto">
            <a:xfrm flipV="1">
              <a:off x="3408" y="1632"/>
              <a:ext cx="57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4" name="Group 32">
              <a:extLst>
                <a:ext uri="{FF2B5EF4-FFF2-40B4-BE49-F238E27FC236}">
                  <a16:creationId xmlns:a16="http://schemas.microsoft.com/office/drawing/2014/main" id="{469EB1A8-4412-0B69-1F71-2B8A1BE39338}"/>
                </a:ext>
              </a:extLst>
            </p:cNvPr>
            <p:cNvGrpSpPr>
              <a:grpSpLocks/>
            </p:cNvGrpSpPr>
            <p:nvPr/>
          </p:nvGrpSpPr>
          <p:grpSpPr bwMode="auto">
            <a:xfrm>
              <a:off x="4512" y="1632"/>
              <a:ext cx="231" cy="322"/>
              <a:chOff x="4753" y="1486"/>
              <a:chExt cx="231" cy="322"/>
            </a:xfrm>
          </p:grpSpPr>
          <p:sp>
            <p:nvSpPr>
              <p:cNvPr id="279" name="Rectangle 33">
                <a:extLst>
                  <a:ext uri="{FF2B5EF4-FFF2-40B4-BE49-F238E27FC236}">
                    <a16:creationId xmlns:a16="http://schemas.microsoft.com/office/drawing/2014/main" id="{5A52A902-A4AA-6845-13C7-55840B4A17DC}"/>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Text Box 34">
                <a:extLst>
                  <a:ext uri="{FF2B5EF4-FFF2-40B4-BE49-F238E27FC236}">
                    <a16:creationId xmlns:a16="http://schemas.microsoft.com/office/drawing/2014/main" id="{E8ACADB0-A763-4F1D-9A11-48508C911870}"/>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5" name="Line 35">
              <a:extLst>
                <a:ext uri="{FF2B5EF4-FFF2-40B4-BE49-F238E27FC236}">
                  <a16:creationId xmlns:a16="http://schemas.microsoft.com/office/drawing/2014/main" id="{BD987800-45E1-269C-6CFB-0D298EFD8694}"/>
                </a:ext>
              </a:extLst>
            </p:cNvPr>
            <p:cNvSpPr>
              <a:spLocks noChangeShapeType="1"/>
            </p:cNvSpPr>
            <p:nvPr/>
          </p:nvSpPr>
          <p:spPr bwMode="auto">
            <a:xfrm flipV="1">
              <a:off x="816" y="2256"/>
              <a:ext cx="249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Line 36">
              <a:extLst>
                <a:ext uri="{FF2B5EF4-FFF2-40B4-BE49-F238E27FC236}">
                  <a16:creationId xmlns:a16="http://schemas.microsoft.com/office/drawing/2014/main" id="{9E7D12FC-330C-E752-7639-86F25A75A8F8}"/>
                </a:ext>
              </a:extLst>
            </p:cNvPr>
            <p:cNvSpPr>
              <a:spLocks noChangeShapeType="1"/>
            </p:cNvSpPr>
            <p:nvPr/>
          </p:nvSpPr>
          <p:spPr bwMode="auto">
            <a:xfrm>
              <a:off x="264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37">
              <a:extLst>
                <a:ext uri="{FF2B5EF4-FFF2-40B4-BE49-F238E27FC236}">
                  <a16:creationId xmlns:a16="http://schemas.microsoft.com/office/drawing/2014/main" id="{1DCB7CDA-82ED-957A-59C9-F1735AB8CE81}"/>
                </a:ext>
              </a:extLst>
            </p:cNvPr>
            <p:cNvSpPr>
              <a:spLocks noChangeShapeType="1"/>
            </p:cNvSpPr>
            <p:nvPr/>
          </p:nvSpPr>
          <p:spPr bwMode="auto">
            <a:xfrm flipH="1">
              <a:off x="816" y="2256"/>
              <a:ext cx="0" cy="13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Text Box 38">
              <a:extLst>
                <a:ext uri="{FF2B5EF4-FFF2-40B4-BE49-F238E27FC236}">
                  <a16:creationId xmlns:a16="http://schemas.microsoft.com/office/drawing/2014/main" id="{03AA0233-5B13-7D09-DA7A-F9CF16283902}"/>
                </a:ext>
              </a:extLst>
            </p:cNvPr>
            <p:cNvSpPr txBox="1">
              <a:spLocks noChangeArrowheads="1"/>
            </p:cNvSpPr>
            <p:nvPr/>
          </p:nvSpPr>
          <p:spPr bwMode="auto">
            <a:xfrm>
              <a:off x="1632" y="864"/>
              <a:ext cx="22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p>
          </p:txBody>
        </p:sp>
        <p:sp>
          <p:nvSpPr>
            <p:cNvPr id="179" name="Freeform 39">
              <a:extLst>
                <a:ext uri="{FF2B5EF4-FFF2-40B4-BE49-F238E27FC236}">
                  <a16:creationId xmlns:a16="http://schemas.microsoft.com/office/drawing/2014/main" id="{7ACFB9F5-0D25-2055-45E9-E7FFD4EF65DD}"/>
                </a:ext>
              </a:extLst>
            </p:cNvPr>
            <p:cNvSpPr>
              <a:spLocks/>
            </p:cNvSpPr>
            <p:nvPr/>
          </p:nvSpPr>
          <p:spPr bwMode="auto">
            <a:xfrm>
              <a:off x="1104" y="1056"/>
              <a:ext cx="768" cy="384"/>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40">
              <a:extLst>
                <a:ext uri="{FF2B5EF4-FFF2-40B4-BE49-F238E27FC236}">
                  <a16:creationId xmlns:a16="http://schemas.microsoft.com/office/drawing/2014/main" id="{1E5905DE-2A53-7D6C-78A9-35263D1597EF}"/>
                </a:ext>
              </a:extLst>
            </p:cNvPr>
            <p:cNvSpPr>
              <a:spLocks noChangeShapeType="1"/>
            </p:cNvSpPr>
            <p:nvPr/>
          </p:nvSpPr>
          <p:spPr bwMode="auto">
            <a:xfrm>
              <a:off x="1008" y="1680"/>
              <a:ext cx="0" cy="1584"/>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1" name="Line 41">
              <a:extLst>
                <a:ext uri="{FF2B5EF4-FFF2-40B4-BE49-F238E27FC236}">
                  <a16:creationId xmlns:a16="http://schemas.microsoft.com/office/drawing/2014/main" id="{1E846E98-5202-3D9D-36C7-1E0BE3F96C48}"/>
                </a:ext>
              </a:extLst>
            </p:cNvPr>
            <p:cNvSpPr>
              <a:spLocks noChangeShapeType="1"/>
            </p:cNvSpPr>
            <p:nvPr/>
          </p:nvSpPr>
          <p:spPr bwMode="auto">
            <a:xfrm flipV="1">
              <a:off x="1008" y="3264"/>
              <a:ext cx="2496"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42">
              <a:extLst>
                <a:ext uri="{FF2B5EF4-FFF2-40B4-BE49-F238E27FC236}">
                  <a16:creationId xmlns:a16="http://schemas.microsoft.com/office/drawing/2014/main" id="{64B23439-F944-EC31-A887-BC47BC4FDFD6}"/>
                </a:ext>
              </a:extLst>
            </p:cNvPr>
            <p:cNvSpPr>
              <a:spLocks noChangeShapeType="1"/>
            </p:cNvSpPr>
            <p:nvPr/>
          </p:nvSpPr>
          <p:spPr bwMode="auto">
            <a:xfrm flipH="1">
              <a:off x="2016" y="2976"/>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43">
              <a:extLst>
                <a:ext uri="{FF2B5EF4-FFF2-40B4-BE49-F238E27FC236}">
                  <a16:creationId xmlns:a16="http://schemas.microsoft.com/office/drawing/2014/main" id="{F5CF085F-8125-8C5A-FC82-878A86B38565}"/>
                </a:ext>
              </a:extLst>
            </p:cNvPr>
            <p:cNvSpPr>
              <a:spLocks noChangeShapeType="1"/>
            </p:cNvSpPr>
            <p:nvPr/>
          </p:nvSpPr>
          <p:spPr bwMode="auto">
            <a:xfrm>
              <a:off x="2832"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44">
              <a:extLst>
                <a:ext uri="{FF2B5EF4-FFF2-40B4-BE49-F238E27FC236}">
                  <a16:creationId xmlns:a16="http://schemas.microsoft.com/office/drawing/2014/main" id="{09525AC3-0BE3-D974-059A-C4D2E2171D55}"/>
                </a:ext>
              </a:extLst>
            </p:cNvPr>
            <p:cNvSpPr>
              <a:spLocks noChangeShapeType="1"/>
            </p:cNvSpPr>
            <p:nvPr/>
          </p:nvSpPr>
          <p:spPr bwMode="auto">
            <a:xfrm flipH="1">
              <a:off x="1488" y="2688"/>
              <a:ext cx="0" cy="72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5" name="Text Box 45">
              <a:extLst>
                <a:ext uri="{FF2B5EF4-FFF2-40B4-BE49-F238E27FC236}">
                  <a16:creationId xmlns:a16="http://schemas.microsoft.com/office/drawing/2014/main" id="{7A4D88F9-73D5-E4F0-3EFF-5D128202B415}"/>
                </a:ext>
              </a:extLst>
            </p:cNvPr>
            <p:cNvSpPr txBox="1">
              <a:spLocks noChangeArrowheads="1"/>
            </p:cNvSpPr>
            <p:nvPr/>
          </p:nvSpPr>
          <p:spPr bwMode="auto">
            <a:xfrm>
              <a:off x="432" y="3360"/>
              <a:ext cx="40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CP</a:t>
              </a:r>
            </a:p>
          </p:txBody>
        </p:sp>
        <p:sp>
          <p:nvSpPr>
            <p:cNvPr id="186" name="Line 46">
              <a:extLst>
                <a:ext uri="{FF2B5EF4-FFF2-40B4-BE49-F238E27FC236}">
                  <a16:creationId xmlns:a16="http://schemas.microsoft.com/office/drawing/2014/main" id="{5C566603-F53D-D636-20F9-6340F19D9167}"/>
                </a:ext>
              </a:extLst>
            </p:cNvPr>
            <p:cNvSpPr>
              <a:spLocks noChangeShapeType="1"/>
            </p:cNvSpPr>
            <p:nvPr/>
          </p:nvSpPr>
          <p:spPr bwMode="auto">
            <a:xfrm>
              <a:off x="4368" y="1440"/>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7">
              <a:extLst>
                <a:ext uri="{FF2B5EF4-FFF2-40B4-BE49-F238E27FC236}">
                  <a16:creationId xmlns:a16="http://schemas.microsoft.com/office/drawing/2014/main" id="{43C0B874-9D96-556E-05ED-4E26528472E9}"/>
                </a:ext>
              </a:extLst>
            </p:cNvPr>
            <p:cNvSpPr>
              <a:spLocks noChangeShapeType="1"/>
            </p:cNvSpPr>
            <p:nvPr/>
          </p:nvSpPr>
          <p:spPr bwMode="auto">
            <a:xfrm>
              <a:off x="4368" y="1872"/>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Freeform 48">
              <a:extLst>
                <a:ext uri="{FF2B5EF4-FFF2-40B4-BE49-F238E27FC236}">
                  <a16:creationId xmlns:a16="http://schemas.microsoft.com/office/drawing/2014/main" id="{1A4D1AF8-F46D-9195-B5BC-D0D18DA366D5}"/>
                </a:ext>
              </a:extLst>
            </p:cNvPr>
            <p:cNvSpPr>
              <a:spLocks/>
            </p:cNvSpPr>
            <p:nvPr/>
          </p:nvSpPr>
          <p:spPr bwMode="auto">
            <a:xfrm>
              <a:off x="4224" y="1488"/>
              <a:ext cx="288" cy="242"/>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Text Box 49">
              <a:extLst>
                <a:ext uri="{FF2B5EF4-FFF2-40B4-BE49-F238E27FC236}">
                  <a16:creationId xmlns:a16="http://schemas.microsoft.com/office/drawing/2014/main" id="{4E911E96-4C3F-EDD0-3F1D-BF08CE25418E}"/>
                </a:ext>
              </a:extLst>
            </p:cNvPr>
            <p:cNvSpPr txBox="1">
              <a:spLocks noChangeArrowheads="1"/>
            </p:cNvSpPr>
            <p:nvPr/>
          </p:nvSpPr>
          <p:spPr bwMode="auto">
            <a:xfrm>
              <a:off x="2496"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90" name="Text Box 50">
              <a:extLst>
                <a:ext uri="{FF2B5EF4-FFF2-40B4-BE49-F238E27FC236}">
                  <a16:creationId xmlns:a16="http://schemas.microsoft.com/office/drawing/2014/main" id="{3598D109-E7F2-8272-AFE2-1AEF03BFE589}"/>
                </a:ext>
              </a:extLst>
            </p:cNvPr>
            <p:cNvSpPr txBox="1">
              <a:spLocks noChangeArrowheads="1"/>
            </p:cNvSpPr>
            <p:nvPr/>
          </p:nvSpPr>
          <p:spPr bwMode="auto">
            <a:xfrm>
              <a:off x="1824"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91" name="Line 51">
              <a:extLst>
                <a:ext uri="{FF2B5EF4-FFF2-40B4-BE49-F238E27FC236}">
                  <a16:creationId xmlns:a16="http://schemas.microsoft.com/office/drawing/2014/main" id="{06DAD3D2-3F56-376A-DDE6-514581776842}"/>
                </a:ext>
              </a:extLst>
            </p:cNvPr>
            <p:cNvSpPr>
              <a:spLocks noChangeShapeType="1"/>
            </p:cNvSpPr>
            <p:nvPr/>
          </p:nvSpPr>
          <p:spPr bwMode="auto">
            <a:xfrm flipH="1">
              <a:off x="4368" y="1440"/>
              <a:ext cx="0" cy="264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52">
              <a:extLst>
                <a:ext uri="{FF2B5EF4-FFF2-40B4-BE49-F238E27FC236}">
                  <a16:creationId xmlns:a16="http://schemas.microsoft.com/office/drawing/2014/main" id="{0E03D609-86BE-38C5-CEB5-D91526A16043}"/>
                </a:ext>
              </a:extLst>
            </p:cNvPr>
            <p:cNvSpPr>
              <a:spLocks noChangeShapeType="1"/>
            </p:cNvSpPr>
            <p:nvPr/>
          </p:nvSpPr>
          <p:spPr bwMode="auto">
            <a:xfrm>
              <a:off x="4748" y="1308"/>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53">
              <a:extLst>
                <a:ext uri="{FF2B5EF4-FFF2-40B4-BE49-F238E27FC236}">
                  <a16:creationId xmlns:a16="http://schemas.microsoft.com/office/drawing/2014/main" id="{792AFBF2-C604-590A-DAD7-CD464F9BDD38}"/>
                </a:ext>
              </a:extLst>
            </p:cNvPr>
            <p:cNvSpPr>
              <a:spLocks noChangeShapeType="1"/>
            </p:cNvSpPr>
            <p:nvPr/>
          </p:nvSpPr>
          <p:spPr bwMode="auto">
            <a:xfrm>
              <a:off x="4752" y="1824"/>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Rectangle 54">
              <a:extLst>
                <a:ext uri="{FF2B5EF4-FFF2-40B4-BE49-F238E27FC236}">
                  <a16:creationId xmlns:a16="http://schemas.microsoft.com/office/drawing/2014/main" id="{B490C60F-846E-0D12-5415-646EB75BAE80}"/>
                </a:ext>
              </a:extLst>
            </p:cNvPr>
            <p:cNvSpPr>
              <a:spLocks noChangeArrowheads="1"/>
            </p:cNvSpPr>
            <p:nvPr/>
          </p:nvSpPr>
          <p:spPr bwMode="auto">
            <a:xfrm>
              <a:off x="4511" y="1161"/>
              <a:ext cx="223" cy="330"/>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5" name="Text Box 55">
              <a:extLst>
                <a:ext uri="{FF2B5EF4-FFF2-40B4-BE49-F238E27FC236}">
                  <a16:creationId xmlns:a16="http://schemas.microsoft.com/office/drawing/2014/main" id="{7BBE77D2-3538-786F-1888-0ACFCC31E4C9}"/>
                </a:ext>
              </a:extLst>
            </p:cNvPr>
            <p:cNvSpPr txBox="1">
              <a:spLocks noChangeArrowheads="1"/>
            </p:cNvSpPr>
            <p:nvPr/>
          </p:nvSpPr>
          <p:spPr bwMode="auto">
            <a:xfrm>
              <a:off x="4512" y="1152"/>
              <a:ext cx="23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Line 56">
              <a:extLst>
                <a:ext uri="{FF2B5EF4-FFF2-40B4-BE49-F238E27FC236}">
                  <a16:creationId xmlns:a16="http://schemas.microsoft.com/office/drawing/2014/main" id="{68807DC8-BEB9-A00D-47B4-9D8F4586088C}"/>
                </a:ext>
              </a:extLst>
            </p:cNvPr>
            <p:cNvSpPr>
              <a:spLocks noChangeShapeType="1"/>
            </p:cNvSpPr>
            <p:nvPr/>
          </p:nvSpPr>
          <p:spPr bwMode="auto">
            <a:xfrm>
              <a:off x="3792" y="3312"/>
              <a:ext cx="576"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57">
              <a:extLst>
                <a:ext uri="{FF2B5EF4-FFF2-40B4-BE49-F238E27FC236}">
                  <a16:creationId xmlns:a16="http://schemas.microsoft.com/office/drawing/2014/main" id="{983438BF-4F7B-1593-C2ED-C12AFF9BE8B8}"/>
                </a:ext>
              </a:extLst>
            </p:cNvPr>
            <p:cNvSpPr>
              <a:spLocks noChangeShapeType="1"/>
            </p:cNvSpPr>
            <p:nvPr/>
          </p:nvSpPr>
          <p:spPr bwMode="auto">
            <a:xfrm>
              <a:off x="720" y="1056"/>
              <a:ext cx="1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Line 58">
              <a:extLst>
                <a:ext uri="{FF2B5EF4-FFF2-40B4-BE49-F238E27FC236}">
                  <a16:creationId xmlns:a16="http://schemas.microsoft.com/office/drawing/2014/main" id="{54F56AA4-A481-6378-3D9B-3719FA768318}"/>
                </a:ext>
              </a:extLst>
            </p:cNvPr>
            <p:cNvSpPr>
              <a:spLocks noChangeShapeType="1"/>
            </p:cNvSpPr>
            <p:nvPr/>
          </p:nvSpPr>
          <p:spPr bwMode="auto">
            <a:xfrm flipH="1">
              <a:off x="1776" y="2112"/>
              <a:ext cx="0" cy="57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9" name="Line 59">
              <a:extLst>
                <a:ext uri="{FF2B5EF4-FFF2-40B4-BE49-F238E27FC236}">
                  <a16:creationId xmlns:a16="http://schemas.microsoft.com/office/drawing/2014/main" id="{EE03667D-457A-9F4F-5E43-76162FCBE7AC}"/>
                </a:ext>
              </a:extLst>
            </p:cNvPr>
            <p:cNvSpPr>
              <a:spLocks noChangeShapeType="1"/>
            </p:cNvSpPr>
            <p:nvPr/>
          </p:nvSpPr>
          <p:spPr bwMode="auto">
            <a:xfrm>
              <a:off x="2496" y="2112"/>
              <a:ext cx="0" cy="96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Rectangle 60">
              <a:extLst>
                <a:ext uri="{FF2B5EF4-FFF2-40B4-BE49-F238E27FC236}">
                  <a16:creationId xmlns:a16="http://schemas.microsoft.com/office/drawing/2014/main" id="{F20224A6-916F-AFE6-FEB3-FD5DC816395D}"/>
                </a:ext>
              </a:extLst>
            </p:cNvPr>
            <p:cNvSpPr>
              <a:spLocks noChangeArrowheads="1"/>
            </p:cNvSpPr>
            <p:nvPr/>
          </p:nvSpPr>
          <p:spPr bwMode="auto">
            <a:xfrm>
              <a:off x="2640"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Text Box 61">
              <a:extLst>
                <a:ext uri="{FF2B5EF4-FFF2-40B4-BE49-F238E27FC236}">
                  <a16:creationId xmlns:a16="http://schemas.microsoft.com/office/drawing/2014/main" id="{E4A20A3C-0C1E-4B3F-2C0D-2EAC2BDDE329}"/>
                </a:ext>
              </a:extLst>
            </p:cNvPr>
            <p:cNvSpPr txBox="1">
              <a:spLocks noChangeArrowheads="1"/>
            </p:cNvSpPr>
            <p:nvPr/>
          </p:nvSpPr>
          <p:spPr bwMode="auto">
            <a:xfrm>
              <a:off x="2640"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02" name="Line 62">
              <a:extLst>
                <a:ext uri="{FF2B5EF4-FFF2-40B4-BE49-F238E27FC236}">
                  <a16:creationId xmlns:a16="http://schemas.microsoft.com/office/drawing/2014/main" id="{3D35A275-194D-BA3F-4E9E-BE468E94AD87}"/>
                </a:ext>
              </a:extLst>
            </p:cNvPr>
            <p:cNvSpPr>
              <a:spLocks noChangeShapeType="1"/>
            </p:cNvSpPr>
            <p:nvPr/>
          </p:nvSpPr>
          <p:spPr bwMode="auto">
            <a:xfrm>
              <a:off x="1488" y="2688"/>
              <a:ext cx="2064"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3" name="Line 63">
              <a:extLst>
                <a:ext uri="{FF2B5EF4-FFF2-40B4-BE49-F238E27FC236}">
                  <a16:creationId xmlns:a16="http://schemas.microsoft.com/office/drawing/2014/main" id="{8DCD6154-E21B-C3FB-F996-F9F509EF3CA5}"/>
                </a:ext>
              </a:extLst>
            </p:cNvPr>
            <p:cNvSpPr>
              <a:spLocks noChangeShapeType="1"/>
            </p:cNvSpPr>
            <p:nvPr/>
          </p:nvSpPr>
          <p:spPr bwMode="auto">
            <a:xfrm>
              <a:off x="2880"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Line 64">
              <a:extLst>
                <a:ext uri="{FF2B5EF4-FFF2-40B4-BE49-F238E27FC236}">
                  <a16:creationId xmlns:a16="http://schemas.microsoft.com/office/drawing/2014/main" id="{B133BFCA-8C47-D7F2-D269-381570EE904E}"/>
                </a:ext>
              </a:extLst>
            </p:cNvPr>
            <p:cNvSpPr>
              <a:spLocks noChangeShapeType="1"/>
            </p:cNvSpPr>
            <p:nvPr/>
          </p:nvSpPr>
          <p:spPr bwMode="auto">
            <a:xfrm>
              <a:off x="2736" y="259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5" name="Rectangle 65">
              <a:extLst>
                <a:ext uri="{FF2B5EF4-FFF2-40B4-BE49-F238E27FC236}">
                  <a16:creationId xmlns:a16="http://schemas.microsoft.com/office/drawing/2014/main" id="{6A2EE985-4B45-66B5-8BF6-F4329FCBE01E}"/>
                </a:ext>
              </a:extLst>
            </p:cNvPr>
            <p:cNvSpPr>
              <a:spLocks noChangeArrowheads="1"/>
            </p:cNvSpPr>
            <p:nvPr/>
          </p:nvSpPr>
          <p:spPr bwMode="auto">
            <a:xfrm>
              <a:off x="3024" y="1728"/>
              <a:ext cx="576" cy="396"/>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66">
              <a:extLst>
                <a:ext uri="{FF2B5EF4-FFF2-40B4-BE49-F238E27FC236}">
                  <a16:creationId xmlns:a16="http://schemas.microsoft.com/office/drawing/2014/main" id="{32774366-C96F-1E62-6DE7-7100C9CDE7E3}"/>
                </a:ext>
              </a:extLst>
            </p:cNvPr>
            <p:cNvSpPr txBox="1">
              <a:spLocks noChangeArrowheads="1"/>
            </p:cNvSpPr>
            <p:nvPr/>
          </p:nvSpPr>
          <p:spPr bwMode="auto">
            <a:xfrm>
              <a:off x="3312"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07" name="Text Box 67">
              <a:extLst>
                <a:ext uri="{FF2B5EF4-FFF2-40B4-BE49-F238E27FC236}">
                  <a16:creationId xmlns:a16="http://schemas.microsoft.com/office/drawing/2014/main" id="{0286B1E6-C792-B91C-1AB7-2039E34BC799}"/>
                </a:ext>
              </a:extLst>
            </p:cNvPr>
            <p:cNvSpPr txBox="1">
              <a:spLocks noChangeArrowheads="1"/>
            </p:cNvSpPr>
            <p:nvPr/>
          </p:nvSpPr>
          <p:spPr bwMode="auto">
            <a:xfrm>
              <a:off x="3024" y="1920"/>
              <a:ext cx="2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08" name="Text Box 68">
              <a:extLst>
                <a:ext uri="{FF2B5EF4-FFF2-40B4-BE49-F238E27FC236}">
                  <a16:creationId xmlns:a16="http://schemas.microsoft.com/office/drawing/2014/main" id="{09C414B2-9E2F-94CE-26A3-3023DB83B40E}"/>
                </a:ext>
              </a:extLst>
            </p:cNvPr>
            <p:cNvSpPr txBox="1">
              <a:spLocks noChangeArrowheads="1"/>
            </p:cNvSpPr>
            <p:nvPr/>
          </p:nvSpPr>
          <p:spPr bwMode="auto">
            <a:xfrm>
              <a:off x="3360" y="1920"/>
              <a:ext cx="3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09" name="AutoShape 69">
              <a:extLst>
                <a:ext uri="{FF2B5EF4-FFF2-40B4-BE49-F238E27FC236}">
                  <a16:creationId xmlns:a16="http://schemas.microsoft.com/office/drawing/2014/main" id="{624857C9-9F6F-66E7-DC16-6688F88A4305}"/>
                </a:ext>
              </a:extLst>
            </p:cNvPr>
            <p:cNvSpPr>
              <a:spLocks noChangeArrowheads="1"/>
            </p:cNvSpPr>
            <p:nvPr/>
          </p:nvSpPr>
          <p:spPr bwMode="auto">
            <a:xfrm>
              <a:off x="3264" y="2016"/>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70">
              <a:extLst>
                <a:ext uri="{FF2B5EF4-FFF2-40B4-BE49-F238E27FC236}">
                  <a16:creationId xmlns:a16="http://schemas.microsoft.com/office/drawing/2014/main" id="{91FBBBAA-23D8-E45E-7DB8-6A0FA09FA837}"/>
                </a:ext>
              </a:extLst>
            </p:cNvPr>
            <p:cNvSpPr txBox="1">
              <a:spLocks noChangeArrowheads="1"/>
            </p:cNvSpPr>
            <p:nvPr/>
          </p:nvSpPr>
          <p:spPr bwMode="auto">
            <a:xfrm>
              <a:off x="2352"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B</a:t>
              </a:r>
            </a:p>
          </p:txBody>
        </p:sp>
        <p:sp>
          <p:nvSpPr>
            <p:cNvPr id="211" name="Text Box 71">
              <a:extLst>
                <a:ext uri="{FF2B5EF4-FFF2-40B4-BE49-F238E27FC236}">
                  <a16:creationId xmlns:a16="http://schemas.microsoft.com/office/drawing/2014/main" id="{80E79E04-37D1-4B28-DB2A-68C8FE4DC00F}"/>
                </a:ext>
              </a:extLst>
            </p:cNvPr>
            <p:cNvSpPr txBox="1">
              <a:spLocks noChangeArrowheads="1"/>
            </p:cNvSpPr>
            <p:nvPr/>
          </p:nvSpPr>
          <p:spPr bwMode="auto">
            <a:xfrm>
              <a:off x="2976"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C</a:t>
              </a:r>
            </a:p>
          </p:txBody>
        </p:sp>
        <p:sp>
          <p:nvSpPr>
            <p:cNvPr id="212" name="Rectangle 72">
              <a:extLst>
                <a:ext uri="{FF2B5EF4-FFF2-40B4-BE49-F238E27FC236}">
                  <a16:creationId xmlns:a16="http://schemas.microsoft.com/office/drawing/2014/main" id="{6F103BD4-8DD0-F17C-075B-C34850EDA6CD}"/>
                </a:ext>
              </a:extLst>
            </p:cNvPr>
            <p:cNvSpPr>
              <a:spLocks noChangeArrowheads="1"/>
            </p:cNvSpPr>
            <p:nvPr/>
          </p:nvSpPr>
          <p:spPr bwMode="auto">
            <a:xfrm>
              <a:off x="3312"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Text Box 73">
              <a:extLst>
                <a:ext uri="{FF2B5EF4-FFF2-40B4-BE49-F238E27FC236}">
                  <a16:creationId xmlns:a16="http://schemas.microsoft.com/office/drawing/2014/main" id="{65180819-14B8-5B71-1EDB-B30FF9F04A5C}"/>
                </a:ext>
              </a:extLst>
            </p:cNvPr>
            <p:cNvSpPr txBox="1">
              <a:spLocks noChangeArrowheads="1"/>
            </p:cNvSpPr>
            <p:nvPr/>
          </p:nvSpPr>
          <p:spPr bwMode="auto">
            <a:xfrm>
              <a:off x="3312"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4" name="Line 74">
              <a:extLst>
                <a:ext uri="{FF2B5EF4-FFF2-40B4-BE49-F238E27FC236}">
                  <a16:creationId xmlns:a16="http://schemas.microsoft.com/office/drawing/2014/main" id="{315964D7-12EA-3C7C-213F-7E6A30646174}"/>
                </a:ext>
              </a:extLst>
            </p:cNvPr>
            <p:cNvSpPr>
              <a:spLocks noChangeShapeType="1"/>
            </p:cNvSpPr>
            <p:nvPr/>
          </p:nvSpPr>
          <p:spPr bwMode="auto">
            <a:xfrm flipH="1">
              <a:off x="2064" y="2112"/>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75">
              <a:extLst>
                <a:ext uri="{FF2B5EF4-FFF2-40B4-BE49-F238E27FC236}">
                  <a16:creationId xmlns:a16="http://schemas.microsoft.com/office/drawing/2014/main" id="{0B97F340-A26B-3632-D014-09B36026F5E9}"/>
                </a:ext>
              </a:extLst>
            </p:cNvPr>
            <p:cNvSpPr>
              <a:spLocks noChangeShapeType="1"/>
            </p:cNvSpPr>
            <p:nvPr/>
          </p:nvSpPr>
          <p:spPr bwMode="auto">
            <a:xfrm>
              <a:off x="3456" y="2112"/>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Rectangle 76">
              <a:extLst>
                <a:ext uri="{FF2B5EF4-FFF2-40B4-BE49-F238E27FC236}">
                  <a16:creationId xmlns:a16="http://schemas.microsoft.com/office/drawing/2014/main" id="{C3FE0E64-095C-87CC-5E3F-A13602AF15D0}"/>
                </a:ext>
              </a:extLst>
            </p:cNvPr>
            <p:cNvSpPr>
              <a:spLocks noChangeArrowheads="1"/>
            </p:cNvSpPr>
            <p:nvPr/>
          </p:nvSpPr>
          <p:spPr bwMode="auto">
            <a:xfrm>
              <a:off x="1920" y="2784"/>
              <a:ext cx="323"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Text Box 77">
              <a:extLst>
                <a:ext uri="{FF2B5EF4-FFF2-40B4-BE49-F238E27FC236}">
                  <a16:creationId xmlns:a16="http://schemas.microsoft.com/office/drawing/2014/main" id="{31A97C71-731A-FBDC-D43C-2D6F940532B0}"/>
                </a:ext>
              </a:extLst>
            </p:cNvPr>
            <p:cNvSpPr txBox="1">
              <a:spLocks noChangeArrowheads="1"/>
            </p:cNvSpPr>
            <p:nvPr/>
          </p:nvSpPr>
          <p:spPr bwMode="auto">
            <a:xfrm>
              <a:off x="1920" y="2736"/>
              <a:ext cx="2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Line 78">
              <a:extLst>
                <a:ext uri="{FF2B5EF4-FFF2-40B4-BE49-F238E27FC236}">
                  <a16:creationId xmlns:a16="http://schemas.microsoft.com/office/drawing/2014/main" id="{79C433EC-755B-A7EE-CC08-607D7A4F390B}"/>
                </a:ext>
              </a:extLst>
            </p:cNvPr>
            <p:cNvSpPr>
              <a:spLocks noChangeShapeType="1"/>
            </p:cNvSpPr>
            <p:nvPr/>
          </p:nvSpPr>
          <p:spPr bwMode="auto">
            <a:xfrm>
              <a:off x="3408" y="1152"/>
              <a:ext cx="0" cy="57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79">
              <a:extLst>
                <a:ext uri="{FF2B5EF4-FFF2-40B4-BE49-F238E27FC236}">
                  <a16:creationId xmlns:a16="http://schemas.microsoft.com/office/drawing/2014/main" id="{C33C5D69-4DB5-8AD7-0843-32C8EBE71318}"/>
                </a:ext>
              </a:extLst>
            </p:cNvPr>
            <p:cNvSpPr>
              <a:spLocks noChangeShapeType="1"/>
            </p:cNvSpPr>
            <p:nvPr/>
          </p:nvSpPr>
          <p:spPr bwMode="auto">
            <a:xfrm flipV="1">
              <a:off x="2784" y="14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80">
              <a:extLst>
                <a:ext uri="{FF2B5EF4-FFF2-40B4-BE49-F238E27FC236}">
                  <a16:creationId xmlns:a16="http://schemas.microsoft.com/office/drawing/2014/main" id="{0DE905BD-794A-07A8-53AB-64F037A50EDF}"/>
                </a:ext>
              </a:extLst>
            </p:cNvPr>
            <p:cNvSpPr>
              <a:spLocks noChangeShapeType="1"/>
            </p:cNvSpPr>
            <p:nvPr/>
          </p:nvSpPr>
          <p:spPr bwMode="auto">
            <a:xfrm flipH="1">
              <a:off x="3312"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1" name="Line 81">
              <a:extLst>
                <a:ext uri="{FF2B5EF4-FFF2-40B4-BE49-F238E27FC236}">
                  <a16:creationId xmlns:a16="http://schemas.microsoft.com/office/drawing/2014/main" id="{30FB2022-DD48-DB9A-6039-7811805D944A}"/>
                </a:ext>
              </a:extLst>
            </p:cNvPr>
            <p:cNvSpPr>
              <a:spLocks noChangeShapeType="1"/>
            </p:cNvSpPr>
            <p:nvPr/>
          </p:nvSpPr>
          <p:spPr bwMode="auto">
            <a:xfrm>
              <a:off x="611" y="3574"/>
              <a:ext cx="460" cy="0"/>
            </a:xfrm>
            <a:prstGeom prst="line">
              <a:avLst/>
            </a:prstGeom>
            <a:noFill/>
            <a:ln w="28575"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Rectangle 82">
              <a:extLst>
                <a:ext uri="{FF2B5EF4-FFF2-40B4-BE49-F238E27FC236}">
                  <a16:creationId xmlns:a16="http://schemas.microsoft.com/office/drawing/2014/main" id="{E256CCC6-88B8-9475-BF4D-A559E740DA2F}"/>
                </a:ext>
              </a:extLst>
            </p:cNvPr>
            <p:cNvSpPr>
              <a:spLocks noChangeArrowheads="1"/>
            </p:cNvSpPr>
            <p:nvPr/>
          </p:nvSpPr>
          <p:spPr bwMode="auto">
            <a:xfrm>
              <a:off x="3264"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Text Box 83">
              <a:extLst>
                <a:ext uri="{FF2B5EF4-FFF2-40B4-BE49-F238E27FC236}">
                  <a16:creationId xmlns:a16="http://schemas.microsoft.com/office/drawing/2014/main" id="{FC6609C8-975F-604C-6ABD-D6BD8743EAD2}"/>
                </a:ext>
              </a:extLst>
            </p:cNvPr>
            <p:cNvSpPr txBox="1">
              <a:spLocks noChangeArrowheads="1"/>
            </p:cNvSpPr>
            <p:nvPr/>
          </p:nvSpPr>
          <p:spPr bwMode="auto">
            <a:xfrm>
              <a:off x="3264" y="2736"/>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Line 84">
              <a:extLst>
                <a:ext uri="{FF2B5EF4-FFF2-40B4-BE49-F238E27FC236}">
                  <a16:creationId xmlns:a16="http://schemas.microsoft.com/office/drawing/2014/main" id="{D3303307-D862-4706-C256-F3E9F890F50E}"/>
                </a:ext>
              </a:extLst>
            </p:cNvPr>
            <p:cNvSpPr>
              <a:spLocks noChangeShapeType="1"/>
            </p:cNvSpPr>
            <p:nvPr/>
          </p:nvSpPr>
          <p:spPr bwMode="auto">
            <a:xfrm>
              <a:off x="2688" y="2976"/>
              <a:ext cx="0" cy="1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5" name="Line 85">
              <a:extLst>
                <a:ext uri="{FF2B5EF4-FFF2-40B4-BE49-F238E27FC236}">
                  <a16:creationId xmlns:a16="http://schemas.microsoft.com/office/drawing/2014/main" id="{8AA91C7B-A5E1-E33D-2073-5D908C9D935E}"/>
                </a:ext>
              </a:extLst>
            </p:cNvPr>
            <p:cNvSpPr>
              <a:spLocks noChangeShapeType="1"/>
            </p:cNvSpPr>
            <p:nvPr/>
          </p:nvSpPr>
          <p:spPr bwMode="auto">
            <a:xfrm>
              <a:off x="2160"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6" name="Line 86">
              <a:extLst>
                <a:ext uri="{FF2B5EF4-FFF2-40B4-BE49-F238E27FC236}">
                  <a16:creationId xmlns:a16="http://schemas.microsoft.com/office/drawing/2014/main" id="{9D5FB462-C957-F50E-B4AC-F7D76EA6FA4F}"/>
                </a:ext>
              </a:extLst>
            </p:cNvPr>
            <p:cNvSpPr>
              <a:spLocks noChangeShapeType="1"/>
            </p:cNvSpPr>
            <p:nvPr/>
          </p:nvSpPr>
          <p:spPr bwMode="auto">
            <a:xfrm flipH="1">
              <a:off x="3504" y="2976"/>
              <a:ext cx="1"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7" name="Line 87">
              <a:extLst>
                <a:ext uri="{FF2B5EF4-FFF2-40B4-BE49-F238E27FC236}">
                  <a16:creationId xmlns:a16="http://schemas.microsoft.com/office/drawing/2014/main" id="{C40211E4-DF75-2626-90BB-25D1949DE19F}"/>
                </a:ext>
              </a:extLst>
            </p:cNvPr>
            <p:cNvSpPr>
              <a:spLocks noChangeShapeType="1"/>
            </p:cNvSpPr>
            <p:nvPr/>
          </p:nvSpPr>
          <p:spPr bwMode="auto">
            <a:xfrm>
              <a:off x="3552"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8" name="Line 88">
              <a:extLst>
                <a:ext uri="{FF2B5EF4-FFF2-40B4-BE49-F238E27FC236}">
                  <a16:creationId xmlns:a16="http://schemas.microsoft.com/office/drawing/2014/main" id="{518E3E5E-9A95-2056-B471-B7EA57536067}"/>
                </a:ext>
              </a:extLst>
            </p:cNvPr>
            <p:cNvSpPr>
              <a:spLocks noChangeShapeType="1"/>
            </p:cNvSpPr>
            <p:nvPr/>
          </p:nvSpPr>
          <p:spPr bwMode="auto">
            <a:xfrm>
              <a:off x="3408" y="25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9" name="Line 89">
              <a:extLst>
                <a:ext uri="{FF2B5EF4-FFF2-40B4-BE49-F238E27FC236}">
                  <a16:creationId xmlns:a16="http://schemas.microsoft.com/office/drawing/2014/main" id="{43CBE4DC-33CD-11B8-FD3E-6477E269A012}"/>
                </a:ext>
              </a:extLst>
            </p:cNvPr>
            <p:cNvSpPr>
              <a:spLocks noChangeShapeType="1"/>
            </p:cNvSpPr>
            <p:nvPr/>
          </p:nvSpPr>
          <p:spPr bwMode="auto">
            <a:xfrm>
              <a:off x="3792" y="3312"/>
              <a:ext cx="0" cy="97"/>
            </a:xfrm>
            <a:prstGeom prst="line">
              <a:avLst/>
            </a:prstGeom>
            <a:noFill/>
            <a:ln w="28575" cap="sq">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90">
              <a:extLst>
                <a:ext uri="{FF2B5EF4-FFF2-40B4-BE49-F238E27FC236}">
                  <a16:creationId xmlns:a16="http://schemas.microsoft.com/office/drawing/2014/main" id="{78B8F87F-91EE-EAB3-58FF-FA68B9802CB8}"/>
                </a:ext>
              </a:extLst>
            </p:cNvPr>
            <p:cNvSpPr>
              <a:spLocks noChangeShapeType="1"/>
            </p:cNvSpPr>
            <p:nvPr/>
          </p:nvSpPr>
          <p:spPr bwMode="auto">
            <a:xfrm flipV="1">
              <a:off x="1824" y="3072"/>
              <a:ext cx="672" cy="0"/>
            </a:xfrm>
            <a:prstGeom prst="line">
              <a:avLst/>
            </a:prstGeom>
            <a:noFill/>
            <a:ln w="28575"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Freeform 91">
              <a:extLst>
                <a:ext uri="{FF2B5EF4-FFF2-40B4-BE49-F238E27FC236}">
                  <a16:creationId xmlns:a16="http://schemas.microsoft.com/office/drawing/2014/main" id="{544D8AF4-B6B5-7774-5A7D-FB22C7C259E8}"/>
                </a:ext>
              </a:extLst>
            </p:cNvPr>
            <p:cNvSpPr>
              <a:spLocks/>
            </p:cNvSpPr>
            <p:nvPr/>
          </p:nvSpPr>
          <p:spPr bwMode="auto">
            <a:xfrm>
              <a:off x="2448" y="2112"/>
              <a:ext cx="696" cy="1056"/>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32" name="Group 92">
              <a:extLst>
                <a:ext uri="{FF2B5EF4-FFF2-40B4-BE49-F238E27FC236}">
                  <a16:creationId xmlns:a16="http://schemas.microsoft.com/office/drawing/2014/main" id="{2041CD38-C239-B96C-E88C-312B70953358}"/>
                </a:ext>
              </a:extLst>
            </p:cNvPr>
            <p:cNvGrpSpPr>
              <a:grpSpLocks/>
            </p:cNvGrpSpPr>
            <p:nvPr/>
          </p:nvGrpSpPr>
          <p:grpSpPr bwMode="auto">
            <a:xfrm>
              <a:off x="4512" y="2112"/>
              <a:ext cx="231" cy="322"/>
              <a:chOff x="4753" y="1486"/>
              <a:chExt cx="231" cy="322"/>
            </a:xfrm>
          </p:grpSpPr>
          <p:sp>
            <p:nvSpPr>
              <p:cNvPr id="277" name="Rectangle 93">
                <a:extLst>
                  <a:ext uri="{FF2B5EF4-FFF2-40B4-BE49-F238E27FC236}">
                    <a16:creationId xmlns:a16="http://schemas.microsoft.com/office/drawing/2014/main" id="{657CAE0C-4A58-BD32-A855-1ABD4AC843BE}"/>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8" name="Text Box 94">
                <a:extLst>
                  <a:ext uri="{FF2B5EF4-FFF2-40B4-BE49-F238E27FC236}">
                    <a16:creationId xmlns:a16="http://schemas.microsoft.com/office/drawing/2014/main" id="{B26DC145-FA8C-BCBF-4413-5ABCDA4B293B}"/>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 name="Line 95">
              <a:extLst>
                <a:ext uri="{FF2B5EF4-FFF2-40B4-BE49-F238E27FC236}">
                  <a16:creationId xmlns:a16="http://schemas.microsoft.com/office/drawing/2014/main" id="{7E80BE8E-1CE7-AF5C-80CD-0858211F208F}"/>
                </a:ext>
              </a:extLst>
            </p:cNvPr>
            <p:cNvSpPr>
              <a:spLocks noChangeShapeType="1"/>
            </p:cNvSpPr>
            <p:nvPr/>
          </p:nvSpPr>
          <p:spPr bwMode="auto">
            <a:xfrm>
              <a:off x="4360" y="2370"/>
              <a:ext cx="165" cy="0"/>
            </a:xfrm>
            <a:prstGeom prst="line">
              <a:avLst/>
            </a:prstGeom>
            <a:noFill/>
            <a:ln w="28575" cap="sq">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Freeform 96">
              <a:extLst>
                <a:ext uri="{FF2B5EF4-FFF2-40B4-BE49-F238E27FC236}">
                  <a16:creationId xmlns:a16="http://schemas.microsoft.com/office/drawing/2014/main" id="{318C6BCA-93DA-F7ED-0822-24B827C875D3}"/>
                </a:ext>
              </a:extLst>
            </p:cNvPr>
            <p:cNvSpPr>
              <a:spLocks/>
            </p:cNvSpPr>
            <p:nvPr/>
          </p:nvSpPr>
          <p:spPr bwMode="auto">
            <a:xfrm>
              <a:off x="3984" y="1632"/>
              <a:ext cx="528" cy="576"/>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Text Box 97">
              <a:extLst>
                <a:ext uri="{FF2B5EF4-FFF2-40B4-BE49-F238E27FC236}">
                  <a16:creationId xmlns:a16="http://schemas.microsoft.com/office/drawing/2014/main" id="{BA2FF920-DDDB-553D-5163-89277FB5C427}"/>
                </a:ext>
              </a:extLst>
            </p:cNvPr>
            <p:cNvSpPr txBox="1">
              <a:spLocks noChangeArrowheads="1"/>
            </p:cNvSpPr>
            <p:nvPr/>
          </p:nvSpPr>
          <p:spPr bwMode="auto">
            <a:xfrm>
              <a:off x="4992" y="2112"/>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6" name="Line 98">
              <a:extLst>
                <a:ext uri="{FF2B5EF4-FFF2-40B4-BE49-F238E27FC236}">
                  <a16:creationId xmlns:a16="http://schemas.microsoft.com/office/drawing/2014/main" id="{8BBE6FA3-1786-8B3C-F939-59C1F7F12B1D}"/>
                </a:ext>
              </a:extLst>
            </p:cNvPr>
            <p:cNvSpPr>
              <a:spLocks noChangeShapeType="1"/>
            </p:cNvSpPr>
            <p:nvPr/>
          </p:nvSpPr>
          <p:spPr bwMode="auto">
            <a:xfrm>
              <a:off x="4749" y="2276"/>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Text Box 99">
              <a:extLst>
                <a:ext uri="{FF2B5EF4-FFF2-40B4-BE49-F238E27FC236}">
                  <a16:creationId xmlns:a16="http://schemas.microsoft.com/office/drawing/2014/main" id="{3B8399D1-1289-70E7-699C-60547D0218C4}"/>
                </a:ext>
              </a:extLst>
            </p:cNvPr>
            <p:cNvSpPr txBox="1">
              <a:spLocks noChangeArrowheads="1"/>
            </p:cNvSpPr>
            <p:nvPr/>
          </p:nvSpPr>
          <p:spPr bwMode="auto">
            <a:xfrm>
              <a:off x="4992" y="168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38" name="Text Box 100">
              <a:extLst>
                <a:ext uri="{FF2B5EF4-FFF2-40B4-BE49-F238E27FC236}">
                  <a16:creationId xmlns:a16="http://schemas.microsoft.com/office/drawing/2014/main" id="{216F2166-FD6D-8EB7-B605-B51B3E57DBE6}"/>
                </a:ext>
              </a:extLst>
            </p:cNvPr>
            <p:cNvSpPr txBox="1">
              <a:spLocks noChangeArrowheads="1"/>
            </p:cNvSpPr>
            <p:nvPr/>
          </p:nvSpPr>
          <p:spPr bwMode="auto">
            <a:xfrm>
              <a:off x="4992" y="120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9" name="Rectangle 101">
              <a:hlinkClick r:id="" action="ppaction://hlinkshowjump?jump=nextslide"/>
              <a:extLst>
                <a:ext uri="{FF2B5EF4-FFF2-40B4-BE49-F238E27FC236}">
                  <a16:creationId xmlns:a16="http://schemas.microsoft.com/office/drawing/2014/main" id="{6A3C48AD-7E72-7E23-AF50-E67B4ED9908D}"/>
                </a:ext>
              </a:extLst>
            </p:cNvPr>
            <p:cNvSpPr>
              <a:spLocks noChangeArrowheads="1"/>
            </p:cNvSpPr>
            <p:nvPr/>
          </p:nvSpPr>
          <p:spPr bwMode="auto">
            <a:xfrm>
              <a:off x="1680"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0" name="AutoShape 102">
              <a:extLst>
                <a:ext uri="{FF2B5EF4-FFF2-40B4-BE49-F238E27FC236}">
                  <a16:creationId xmlns:a16="http://schemas.microsoft.com/office/drawing/2014/main" id="{242DC520-ADB2-A06E-5773-4A8B9E20ECD7}"/>
                </a:ext>
              </a:extLst>
            </p:cNvPr>
            <p:cNvSpPr>
              <a:spLocks noChangeArrowheads="1"/>
            </p:cNvSpPr>
            <p:nvPr/>
          </p:nvSpPr>
          <p:spPr bwMode="auto">
            <a:xfrm rot="10800000" flipH="1">
              <a:off x="790" y="1392"/>
              <a:ext cx="432" cy="384"/>
            </a:xfrm>
            <a:prstGeom prst="triangle">
              <a:avLst>
                <a:gd name="adj" fmla="val 49648"/>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1" name="Group 103">
              <a:extLst>
                <a:ext uri="{FF2B5EF4-FFF2-40B4-BE49-F238E27FC236}">
                  <a16:creationId xmlns:a16="http://schemas.microsoft.com/office/drawing/2014/main" id="{30C395AE-D448-D5C2-63DB-9FA83BE6C289}"/>
                </a:ext>
              </a:extLst>
            </p:cNvPr>
            <p:cNvGrpSpPr>
              <a:grpSpLocks/>
            </p:cNvGrpSpPr>
            <p:nvPr/>
          </p:nvGrpSpPr>
          <p:grpSpPr bwMode="auto">
            <a:xfrm rot="5400000">
              <a:off x="1060" y="1436"/>
              <a:ext cx="96" cy="103"/>
              <a:chOff x="1872" y="3024"/>
              <a:chExt cx="91" cy="91"/>
            </a:xfrm>
          </p:grpSpPr>
          <p:sp>
            <p:nvSpPr>
              <p:cNvPr id="275" name="Line 104">
                <a:extLst>
                  <a:ext uri="{FF2B5EF4-FFF2-40B4-BE49-F238E27FC236}">
                    <a16:creationId xmlns:a16="http://schemas.microsoft.com/office/drawing/2014/main" id="{9EC2622C-3D22-812E-5725-1EAC47C82C0B}"/>
                  </a:ext>
                </a:extLst>
              </p:cNvPr>
              <p:cNvSpPr>
                <a:spLocks noChangeShapeType="1"/>
              </p:cNvSpPr>
              <p:nvPr/>
            </p:nvSpPr>
            <p:spPr bwMode="auto">
              <a:xfrm>
                <a:off x="1872" y="3072"/>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6" name="Line 105">
                <a:extLst>
                  <a:ext uri="{FF2B5EF4-FFF2-40B4-BE49-F238E27FC236}">
                    <a16:creationId xmlns:a16="http://schemas.microsoft.com/office/drawing/2014/main" id="{8F6B07F0-E508-7DB3-7239-81045023C25F}"/>
                  </a:ext>
                </a:extLst>
              </p:cNvPr>
              <p:cNvSpPr>
                <a:spLocks noChangeShapeType="1"/>
              </p:cNvSpPr>
              <p:nvPr/>
            </p:nvSpPr>
            <p:spPr bwMode="auto">
              <a:xfrm rot="-5400000">
                <a:off x="1874" y="3070"/>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2" name="Line 106">
              <a:extLst>
                <a:ext uri="{FF2B5EF4-FFF2-40B4-BE49-F238E27FC236}">
                  <a16:creationId xmlns:a16="http://schemas.microsoft.com/office/drawing/2014/main" id="{4862040D-7557-9027-16EA-FCCC786F7DD7}"/>
                </a:ext>
              </a:extLst>
            </p:cNvPr>
            <p:cNvSpPr>
              <a:spLocks noChangeShapeType="1"/>
            </p:cNvSpPr>
            <p:nvPr/>
          </p:nvSpPr>
          <p:spPr bwMode="auto">
            <a:xfrm rot="10800000" flipH="1">
              <a:off x="864"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Line 107">
              <a:extLst>
                <a:ext uri="{FF2B5EF4-FFF2-40B4-BE49-F238E27FC236}">
                  <a16:creationId xmlns:a16="http://schemas.microsoft.com/office/drawing/2014/main" id="{0A0D468F-6E4C-8890-4D6B-22D45BA5BD44}"/>
                </a:ext>
              </a:extLst>
            </p:cNvPr>
            <p:cNvSpPr>
              <a:spLocks noChangeShapeType="1"/>
            </p:cNvSpPr>
            <p:nvPr/>
          </p:nvSpPr>
          <p:spPr bwMode="auto">
            <a:xfrm>
              <a:off x="912" y="10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4" name="Rectangle 108">
              <a:extLst>
                <a:ext uri="{FF2B5EF4-FFF2-40B4-BE49-F238E27FC236}">
                  <a16:creationId xmlns:a16="http://schemas.microsoft.com/office/drawing/2014/main" id="{047E6E20-B5E3-177D-5E09-B932FADB9C21}"/>
                </a:ext>
              </a:extLst>
            </p:cNvPr>
            <p:cNvSpPr>
              <a:spLocks noChangeArrowheads="1"/>
            </p:cNvSpPr>
            <p:nvPr/>
          </p:nvSpPr>
          <p:spPr bwMode="auto">
            <a:xfrm>
              <a:off x="432" y="8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245" name="Rectangle 109">
              <a:extLst>
                <a:ext uri="{FF2B5EF4-FFF2-40B4-BE49-F238E27FC236}">
                  <a16:creationId xmlns:a16="http://schemas.microsoft.com/office/drawing/2014/main" id="{D24ADA6A-9BF3-E364-F9B3-3B93B3816A64}"/>
                </a:ext>
              </a:extLst>
            </p:cNvPr>
            <p:cNvSpPr>
              <a:spLocks noChangeArrowheads="1"/>
            </p:cNvSpPr>
            <p:nvPr/>
          </p:nvSpPr>
          <p:spPr bwMode="auto">
            <a:xfrm>
              <a:off x="1056" y="1056"/>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246" name="Rectangle 110">
              <a:extLst>
                <a:ext uri="{FF2B5EF4-FFF2-40B4-BE49-F238E27FC236}">
                  <a16:creationId xmlns:a16="http://schemas.microsoft.com/office/drawing/2014/main" id="{CF3E6AB2-281F-3654-A017-B43153733F3B}"/>
                </a:ext>
              </a:extLst>
            </p:cNvPr>
            <p:cNvSpPr>
              <a:spLocks noChangeArrowheads="1"/>
            </p:cNvSpPr>
            <p:nvPr/>
          </p:nvSpPr>
          <p:spPr bwMode="auto">
            <a:xfrm>
              <a:off x="720" y="1680"/>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a:t>
              </a:r>
            </a:p>
          </p:txBody>
        </p:sp>
        <p:sp>
          <p:nvSpPr>
            <p:cNvPr id="247" name="Rectangle 111">
              <a:extLst>
                <a:ext uri="{FF2B5EF4-FFF2-40B4-BE49-F238E27FC236}">
                  <a16:creationId xmlns:a16="http://schemas.microsoft.com/office/drawing/2014/main" id="{F5F7CCED-443C-C5A6-FA99-3CC52A93F8AD}"/>
                </a:ext>
              </a:extLst>
            </p:cNvPr>
            <p:cNvSpPr>
              <a:spLocks noChangeArrowheads="1"/>
            </p:cNvSpPr>
            <p:nvPr/>
          </p:nvSpPr>
          <p:spPr bwMode="auto">
            <a:xfrm>
              <a:off x="912" y="14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C</a:t>
              </a:r>
              <a:endParaRPr kumimoji="1" lang="en-US" altLang="zh-CN" sz="2000" b="1" i="0" u="none" strike="noStrike" kern="0" cap="none" spc="0" normalizeH="0" baseline="-25000" noProof="0">
                <a:ln>
                  <a:noFill/>
                </a:ln>
                <a:solidFill>
                  <a:srgbClr val="FF0066"/>
                </a:solidFill>
                <a:effectLst/>
                <a:uLnTx/>
                <a:uFillTx/>
                <a:latin typeface="" pitchFamily="18" charset="0"/>
                <a:ea typeface="宋体" panose="02010600030101010101" pitchFamily="2" charset="-122"/>
              </a:endParaRPr>
            </a:p>
          </p:txBody>
        </p:sp>
        <p:sp>
          <p:nvSpPr>
            <p:cNvPr id="248" name="Line 112">
              <a:extLst>
                <a:ext uri="{FF2B5EF4-FFF2-40B4-BE49-F238E27FC236}">
                  <a16:creationId xmlns:a16="http://schemas.microsoft.com/office/drawing/2014/main" id="{C43E5C24-9735-C36B-33FD-C48FC81F8085}"/>
                </a:ext>
              </a:extLst>
            </p:cNvPr>
            <p:cNvSpPr>
              <a:spLocks noChangeShapeType="1"/>
            </p:cNvSpPr>
            <p:nvPr/>
          </p:nvSpPr>
          <p:spPr bwMode="auto">
            <a:xfrm flipV="1">
              <a:off x="864" y="4080"/>
              <a:ext cx="3504"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9" name="Line 113">
              <a:extLst>
                <a:ext uri="{FF2B5EF4-FFF2-40B4-BE49-F238E27FC236}">
                  <a16:creationId xmlns:a16="http://schemas.microsoft.com/office/drawing/2014/main" id="{BA2601D1-2B6B-5395-610E-34CF7A73F43F}"/>
                </a:ext>
              </a:extLst>
            </p:cNvPr>
            <p:cNvSpPr>
              <a:spLocks noChangeShapeType="1"/>
            </p:cNvSpPr>
            <p:nvPr/>
          </p:nvSpPr>
          <p:spPr bwMode="auto">
            <a:xfrm>
              <a:off x="864" y="3792"/>
              <a:ext cx="0" cy="288"/>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Rectangle 114">
              <a:extLst>
                <a:ext uri="{FF2B5EF4-FFF2-40B4-BE49-F238E27FC236}">
                  <a16:creationId xmlns:a16="http://schemas.microsoft.com/office/drawing/2014/main" id="{83C6EB8C-59E6-3B02-0233-28EF2AA7093F}"/>
                </a:ext>
              </a:extLst>
            </p:cNvPr>
            <p:cNvSpPr>
              <a:spLocks noChangeArrowheads="1"/>
            </p:cNvSpPr>
            <p:nvPr/>
          </p:nvSpPr>
          <p:spPr bwMode="auto">
            <a:xfrm>
              <a:off x="1056" y="3408"/>
              <a:ext cx="3045" cy="494"/>
            </a:xfrm>
            <a:prstGeom prst="rect">
              <a:avLst/>
            </a:prstGeom>
            <a:solidFill>
              <a:srgbClr val="FFFFCC"/>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endParaRPr>
            </a:p>
          </p:txBody>
        </p:sp>
        <p:sp>
          <p:nvSpPr>
            <p:cNvPr id="251" name="Text Box 115">
              <a:extLst>
                <a:ext uri="{FF2B5EF4-FFF2-40B4-BE49-F238E27FC236}">
                  <a16:creationId xmlns:a16="http://schemas.microsoft.com/office/drawing/2014/main" id="{BB14F889-3139-576C-E861-B5C9FE48410B}"/>
                </a:ext>
              </a:extLst>
            </p:cNvPr>
            <p:cNvSpPr txBox="1">
              <a:spLocks noChangeArrowheads="1"/>
            </p:cNvSpPr>
            <p:nvPr/>
          </p:nvSpPr>
          <p:spPr bwMode="auto">
            <a:xfrm>
              <a:off x="1607" y="3608"/>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5</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位环行移位寄存器</a:t>
              </a:r>
            </a:p>
          </p:txBody>
        </p:sp>
        <p:sp>
          <p:nvSpPr>
            <p:cNvPr id="252" name="Text Box 116">
              <a:extLst>
                <a:ext uri="{FF2B5EF4-FFF2-40B4-BE49-F238E27FC236}">
                  <a16:creationId xmlns:a16="http://schemas.microsoft.com/office/drawing/2014/main" id="{1ADEFD81-765D-0F41-B9EC-A995395842A0}"/>
                </a:ext>
              </a:extLst>
            </p:cNvPr>
            <p:cNvSpPr txBox="1">
              <a:spLocks noChangeArrowheads="1"/>
            </p:cNvSpPr>
            <p:nvPr/>
          </p:nvSpPr>
          <p:spPr bwMode="auto">
            <a:xfrm>
              <a:off x="1334"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1</a:t>
              </a:r>
            </a:p>
          </p:txBody>
        </p:sp>
        <p:sp>
          <p:nvSpPr>
            <p:cNvPr id="253" name="Text Box 117">
              <a:extLst>
                <a:ext uri="{FF2B5EF4-FFF2-40B4-BE49-F238E27FC236}">
                  <a16:creationId xmlns:a16="http://schemas.microsoft.com/office/drawing/2014/main" id="{91F2526F-6C84-6B1E-242C-A7AC4F219C65}"/>
                </a:ext>
              </a:extLst>
            </p:cNvPr>
            <p:cNvSpPr txBox="1">
              <a:spLocks noChangeArrowheads="1"/>
            </p:cNvSpPr>
            <p:nvPr/>
          </p:nvSpPr>
          <p:spPr bwMode="auto">
            <a:xfrm>
              <a:off x="1795"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2</a:t>
              </a:r>
              <a:r>
                <a:rPr kumimoji="1" lang="en-US" altLang="zh-CN" sz="2400" b="1" i="1"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 </a:t>
              </a:r>
            </a:p>
          </p:txBody>
        </p:sp>
        <p:sp>
          <p:nvSpPr>
            <p:cNvPr id="254" name="Text Box 118">
              <a:extLst>
                <a:ext uri="{FF2B5EF4-FFF2-40B4-BE49-F238E27FC236}">
                  <a16:creationId xmlns:a16="http://schemas.microsoft.com/office/drawing/2014/main" id="{F5EF7DAF-CCD8-7E50-5C12-E40BB6B998C0}"/>
                </a:ext>
              </a:extLst>
            </p:cNvPr>
            <p:cNvSpPr txBox="1">
              <a:spLocks noChangeArrowheads="1"/>
            </p:cNvSpPr>
            <p:nvPr/>
          </p:nvSpPr>
          <p:spPr bwMode="auto">
            <a:xfrm>
              <a:off x="2355"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3</a:t>
              </a:r>
              <a:endPar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endParaRPr>
            </a:p>
          </p:txBody>
        </p:sp>
        <p:sp>
          <p:nvSpPr>
            <p:cNvPr id="255" name="Text Box 119">
              <a:extLst>
                <a:ext uri="{FF2B5EF4-FFF2-40B4-BE49-F238E27FC236}">
                  <a16:creationId xmlns:a16="http://schemas.microsoft.com/office/drawing/2014/main" id="{83C7F97F-562D-A896-EEC6-BB4A35160107}"/>
                </a:ext>
              </a:extLst>
            </p:cNvPr>
            <p:cNvSpPr txBox="1">
              <a:spLocks noChangeArrowheads="1"/>
            </p:cNvSpPr>
            <p:nvPr/>
          </p:nvSpPr>
          <p:spPr bwMode="auto">
            <a:xfrm>
              <a:off x="3004"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4</a:t>
              </a:r>
            </a:p>
          </p:txBody>
        </p:sp>
        <p:sp>
          <p:nvSpPr>
            <p:cNvPr id="256" name="Text Box 120">
              <a:extLst>
                <a:ext uri="{FF2B5EF4-FFF2-40B4-BE49-F238E27FC236}">
                  <a16:creationId xmlns:a16="http://schemas.microsoft.com/office/drawing/2014/main" id="{FC4725FE-370E-12E0-2413-A87FD451426A}"/>
                </a:ext>
              </a:extLst>
            </p:cNvPr>
            <p:cNvSpPr txBox="1">
              <a:spLocks noChangeArrowheads="1"/>
            </p:cNvSpPr>
            <p:nvPr/>
          </p:nvSpPr>
          <p:spPr bwMode="auto">
            <a:xfrm>
              <a:off x="3636"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5</a:t>
              </a:r>
            </a:p>
          </p:txBody>
        </p:sp>
        <p:sp>
          <p:nvSpPr>
            <p:cNvPr id="257" name="Line 121">
              <a:extLst>
                <a:ext uri="{FF2B5EF4-FFF2-40B4-BE49-F238E27FC236}">
                  <a16:creationId xmlns:a16="http://schemas.microsoft.com/office/drawing/2014/main" id="{5282F941-1513-901F-25E2-201CB45E23AF}"/>
                </a:ext>
              </a:extLst>
            </p:cNvPr>
            <p:cNvSpPr>
              <a:spLocks noChangeShapeType="1"/>
            </p:cNvSpPr>
            <p:nvPr/>
          </p:nvSpPr>
          <p:spPr bwMode="auto">
            <a:xfrm>
              <a:off x="1824" y="3072"/>
              <a:ext cx="0" cy="33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Rectangle 122">
              <a:extLst>
                <a:ext uri="{FF2B5EF4-FFF2-40B4-BE49-F238E27FC236}">
                  <a16:creationId xmlns:a16="http://schemas.microsoft.com/office/drawing/2014/main" id="{8BD5967A-AD68-DF7D-260E-F4CF7FE00CC8}"/>
                </a:ext>
              </a:extLst>
            </p:cNvPr>
            <p:cNvSpPr>
              <a:spLocks noChangeArrowheads="1"/>
            </p:cNvSpPr>
            <p:nvPr/>
          </p:nvSpPr>
          <p:spPr bwMode="auto">
            <a:xfrm>
              <a:off x="1632" y="1728"/>
              <a:ext cx="601" cy="407"/>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Text Box 123">
              <a:extLst>
                <a:ext uri="{FF2B5EF4-FFF2-40B4-BE49-F238E27FC236}">
                  <a16:creationId xmlns:a16="http://schemas.microsoft.com/office/drawing/2014/main" id="{01A50C5A-11FB-391E-8855-90DEC4AC5102}"/>
                </a:ext>
              </a:extLst>
            </p:cNvPr>
            <p:cNvSpPr txBox="1">
              <a:spLocks noChangeArrowheads="1"/>
            </p:cNvSpPr>
            <p:nvPr/>
          </p:nvSpPr>
          <p:spPr bwMode="auto">
            <a:xfrm>
              <a:off x="1920" y="1728"/>
              <a:ext cx="22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60" name="Text Box 124">
              <a:extLst>
                <a:ext uri="{FF2B5EF4-FFF2-40B4-BE49-F238E27FC236}">
                  <a16:creationId xmlns:a16="http://schemas.microsoft.com/office/drawing/2014/main" id="{46613129-6DA8-9F30-E425-79F41ECAE4E3}"/>
                </a:ext>
              </a:extLst>
            </p:cNvPr>
            <p:cNvSpPr txBox="1">
              <a:spLocks noChangeArrowheads="1"/>
            </p:cNvSpPr>
            <p:nvPr/>
          </p:nvSpPr>
          <p:spPr bwMode="auto">
            <a:xfrm>
              <a:off x="1680"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A</a:t>
              </a:r>
            </a:p>
          </p:txBody>
        </p:sp>
        <p:sp>
          <p:nvSpPr>
            <p:cNvPr id="261" name="Text Box 125">
              <a:extLst>
                <a:ext uri="{FF2B5EF4-FFF2-40B4-BE49-F238E27FC236}">
                  <a16:creationId xmlns:a16="http://schemas.microsoft.com/office/drawing/2014/main" id="{BD4D8397-C5EA-F043-9295-BC7006A82C33}"/>
                </a:ext>
              </a:extLst>
            </p:cNvPr>
            <p:cNvSpPr txBox="1">
              <a:spLocks noChangeArrowheads="1"/>
            </p:cNvSpPr>
            <p:nvPr/>
          </p:nvSpPr>
          <p:spPr bwMode="auto">
            <a:xfrm>
              <a:off x="1584" y="1920"/>
              <a:ext cx="31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62" name="Text Box 126">
              <a:extLst>
                <a:ext uri="{FF2B5EF4-FFF2-40B4-BE49-F238E27FC236}">
                  <a16:creationId xmlns:a16="http://schemas.microsoft.com/office/drawing/2014/main" id="{0928FA99-FC5C-0755-06A2-6502C0084B12}"/>
                </a:ext>
              </a:extLst>
            </p:cNvPr>
            <p:cNvSpPr txBox="1">
              <a:spLocks noChangeArrowheads="1"/>
            </p:cNvSpPr>
            <p:nvPr/>
          </p:nvSpPr>
          <p:spPr bwMode="auto">
            <a:xfrm>
              <a:off x="1968" y="1920"/>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63" name="Line 127">
              <a:extLst>
                <a:ext uri="{FF2B5EF4-FFF2-40B4-BE49-F238E27FC236}">
                  <a16:creationId xmlns:a16="http://schemas.microsoft.com/office/drawing/2014/main" id="{0B46296E-ED03-B7D3-B265-50771AF51D94}"/>
                </a:ext>
              </a:extLst>
            </p:cNvPr>
            <p:cNvSpPr>
              <a:spLocks noChangeShapeType="1"/>
            </p:cNvSpPr>
            <p:nvPr/>
          </p:nvSpPr>
          <p:spPr bwMode="auto">
            <a:xfrm>
              <a:off x="192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AutoShape 128">
              <a:extLst>
                <a:ext uri="{FF2B5EF4-FFF2-40B4-BE49-F238E27FC236}">
                  <a16:creationId xmlns:a16="http://schemas.microsoft.com/office/drawing/2014/main" id="{F62AF357-AA69-36F5-436B-1E8ACDA4B7C2}"/>
                </a:ext>
              </a:extLst>
            </p:cNvPr>
            <p:cNvSpPr>
              <a:spLocks noChangeArrowheads="1"/>
            </p:cNvSpPr>
            <p:nvPr/>
          </p:nvSpPr>
          <p:spPr bwMode="auto">
            <a:xfrm>
              <a:off x="1872" y="2016"/>
              <a:ext cx="90" cy="116"/>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Rectangle 129">
              <a:extLst>
                <a:ext uri="{FF2B5EF4-FFF2-40B4-BE49-F238E27FC236}">
                  <a16:creationId xmlns:a16="http://schemas.microsoft.com/office/drawing/2014/main" id="{41862F32-15D1-30AE-FEA8-41ADF10BEACF}"/>
                </a:ext>
              </a:extLst>
            </p:cNvPr>
            <p:cNvSpPr>
              <a:spLocks noChangeArrowheads="1"/>
            </p:cNvSpPr>
            <p:nvPr/>
          </p:nvSpPr>
          <p:spPr bwMode="auto">
            <a:xfrm>
              <a:off x="2592"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Text Box 130">
              <a:extLst>
                <a:ext uri="{FF2B5EF4-FFF2-40B4-BE49-F238E27FC236}">
                  <a16:creationId xmlns:a16="http://schemas.microsoft.com/office/drawing/2014/main" id="{896E3E30-B433-091F-534C-88B0FA5B7D33}"/>
                </a:ext>
              </a:extLst>
            </p:cNvPr>
            <p:cNvSpPr txBox="1">
              <a:spLocks noChangeArrowheads="1"/>
            </p:cNvSpPr>
            <p:nvPr/>
          </p:nvSpPr>
          <p:spPr bwMode="auto">
            <a:xfrm>
              <a:off x="2635" y="2747"/>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31">
              <a:extLst>
                <a:ext uri="{FF2B5EF4-FFF2-40B4-BE49-F238E27FC236}">
                  <a16:creationId xmlns:a16="http://schemas.microsoft.com/office/drawing/2014/main" id="{8B5EEB41-3C2F-5194-9848-D45B623772E5}"/>
                </a:ext>
              </a:extLst>
            </p:cNvPr>
            <p:cNvSpPr>
              <a:spLocks noChangeShapeType="1"/>
            </p:cNvSpPr>
            <p:nvPr/>
          </p:nvSpPr>
          <p:spPr bwMode="auto">
            <a:xfrm>
              <a:off x="2448" y="3168"/>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Freeform 132">
              <a:extLst>
                <a:ext uri="{FF2B5EF4-FFF2-40B4-BE49-F238E27FC236}">
                  <a16:creationId xmlns:a16="http://schemas.microsoft.com/office/drawing/2014/main" id="{BD884F4F-2374-4A04-F4BB-B9FD1FA86237}"/>
                </a:ext>
              </a:extLst>
            </p:cNvPr>
            <p:cNvSpPr>
              <a:spLocks/>
            </p:cNvSpPr>
            <p:nvPr/>
          </p:nvSpPr>
          <p:spPr bwMode="auto">
            <a:xfrm>
              <a:off x="3168" y="2976"/>
              <a:ext cx="192" cy="240"/>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133">
              <a:extLst>
                <a:ext uri="{FF2B5EF4-FFF2-40B4-BE49-F238E27FC236}">
                  <a16:creationId xmlns:a16="http://schemas.microsoft.com/office/drawing/2014/main" id="{FF1F6492-D8E5-57F2-6ECE-84A87EA3110E}"/>
                </a:ext>
              </a:extLst>
            </p:cNvPr>
            <p:cNvSpPr>
              <a:spLocks noChangeShapeType="1"/>
            </p:cNvSpPr>
            <p:nvPr/>
          </p:nvSpPr>
          <p:spPr bwMode="auto">
            <a:xfrm>
              <a:off x="3168" y="3216"/>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Oval 134">
              <a:extLst>
                <a:ext uri="{FF2B5EF4-FFF2-40B4-BE49-F238E27FC236}">
                  <a16:creationId xmlns:a16="http://schemas.microsoft.com/office/drawing/2014/main" id="{E45D8339-2BEA-F41F-DA29-A941374B00C9}"/>
                </a:ext>
              </a:extLst>
            </p:cNvPr>
            <p:cNvSpPr>
              <a:spLocks noChangeArrowheads="1"/>
            </p:cNvSpPr>
            <p:nvPr/>
          </p:nvSpPr>
          <p:spPr bwMode="auto">
            <a:xfrm>
              <a:off x="1392" y="912"/>
              <a:ext cx="288" cy="288"/>
            </a:xfrm>
            <a:prstGeom prst="ellipse">
              <a:avLst/>
            </a:prstGeom>
            <a:solidFill>
              <a:srgbClr val="FFFFFF"/>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Text Box 135">
              <a:extLst>
                <a:ext uri="{FF2B5EF4-FFF2-40B4-BE49-F238E27FC236}">
                  <a16:creationId xmlns:a16="http://schemas.microsoft.com/office/drawing/2014/main" id="{8EF73E24-CB01-28A8-55E7-3F08199AF8D3}"/>
                </a:ext>
              </a:extLst>
            </p:cNvPr>
            <p:cNvSpPr txBox="1">
              <a:spLocks noChangeArrowheads="1"/>
            </p:cNvSpPr>
            <p:nvPr/>
          </p:nvSpPr>
          <p:spPr bwMode="auto">
            <a:xfrm>
              <a:off x="1410" y="944"/>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sym typeface="Symbol" pitchFamily="2" charset="2"/>
                </a:rPr>
                <a:t></a:t>
              </a:r>
              <a:endPar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272" name="Line 136">
              <a:extLst>
                <a:ext uri="{FF2B5EF4-FFF2-40B4-BE49-F238E27FC236}">
                  <a16:creationId xmlns:a16="http://schemas.microsoft.com/office/drawing/2014/main" id="{11DF4A0D-E6BE-0C1C-9D1E-5E9885E24A91}"/>
                </a:ext>
              </a:extLst>
            </p:cNvPr>
            <p:cNvSpPr>
              <a:spLocks noChangeShapeType="1"/>
            </p:cNvSpPr>
            <p:nvPr/>
          </p:nvSpPr>
          <p:spPr bwMode="auto">
            <a:xfrm>
              <a:off x="1536" y="720"/>
              <a:ext cx="0" cy="192"/>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Rectangle 137">
              <a:extLst>
                <a:ext uri="{FF2B5EF4-FFF2-40B4-BE49-F238E27FC236}">
                  <a16:creationId xmlns:a16="http://schemas.microsoft.com/office/drawing/2014/main" id="{8A741AAB-1ED5-77AB-6E77-29297E84D1AA}"/>
                </a:ext>
              </a:extLst>
            </p:cNvPr>
            <p:cNvSpPr>
              <a:spLocks noChangeArrowheads="1"/>
            </p:cNvSpPr>
            <p:nvPr/>
          </p:nvSpPr>
          <p:spPr bwMode="auto">
            <a:xfrm>
              <a:off x="1200" y="720"/>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/2</a:t>
              </a:r>
            </a:p>
          </p:txBody>
        </p:sp>
        <p:sp>
          <p:nvSpPr>
            <p:cNvPr id="274" name="Line 138">
              <a:extLst>
                <a:ext uri="{FF2B5EF4-FFF2-40B4-BE49-F238E27FC236}">
                  <a16:creationId xmlns:a16="http://schemas.microsoft.com/office/drawing/2014/main" id="{E5F2DD64-0304-F8F4-7FB1-D07EDE1617B8}"/>
                </a:ext>
              </a:extLst>
            </p:cNvPr>
            <p:cNvSpPr>
              <a:spLocks noChangeShapeType="1"/>
            </p:cNvSpPr>
            <p:nvPr/>
          </p:nvSpPr>
          <p:spPr bwMode="auto">
            <a:xfrm rot="10800000" flipH="1">
              <a:off x="1584" y="8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81" name="Group 139">
            <a:extLst>
              <a:ext uri="{FF2B5EF4-FFF2-40B4-BE49-F238E27FC236}">
                <a16:creationId xmlns:a16="http://schemas.microsoft.com/office/drawing/2014/main" id="{F44F0841-2EF2-221E-5FFE-228CE417B568}"/>
              </a:ext>
            </a:extLst>
          </p:cNvPr>
          <p:cNvGrpSpPr>
            <a:grpSpLocks/>
          </p:cNvGrpSpPr>
          <p:nvPr/>
        </p:nvGrpSpPr>
        <p:grpSpPr bwMode="auto">
          <a:xfrm>
            <a:off x="2336800" y="1163945"/>
            <a:ext cx="1981200" cy="990600"/>
            <a:chOff x="480" y="576"/>
            <a:chExt cx="1248" cy="624"/>
          </a:xfrm>
        </p:grpSpPr>
        <p:sp>
          <p:nvSpPr>
            <p:cNvPr id="282" name="Rectangle 140">
              <a:extLst>
                <a:ext uri="{FF2B5EF4-FFF2-40B4-BE49-F238E27FC236}">
                  <a16:creationId xmlns:a16="http://schemas.microsoft.com/office/drawing/2014/main" id="{CA20795B-D1AD-C535-7DB0-042C107A3721}"/>
                </a:ext>
              </a:extLst>
            </p:cNvPr>
            <p:cNvSpPr>
              <a:spLocks noChangeArrowheads="1"/>
            </p:cNvSpPr>
            <p:nvPr/>
          </p:nvSpPr>
          <p:spPr bwMode="auto">
            <a:xfrm>
              <a:off x="1152" y="672"/>
              <a:ext cx="576" cy="528"/>
            </a:xfrm>
            <a:prstGeom prst="rect">
              <a:avLst/>
            </a:prstGeom>
            <a:solidFill>
              <a:srgbClr val="663300">
                <a:alpha val="50000"/>
              </a:srgbClr>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Rectangle 141">
              <a:extLst>
                <a:ext uri="{FF2B5EF4-FFF2-40B4-BE49-F238E27FC236}">
                  <a16:creationId xmlns:a16="http://schemas.microsoft.com/office/drawing/2014/main" id="{FC7B7564-297A-0916-DD38-9C7444B7C16D}"/>
                </a:ext>
              </a:extLst>
            </p:cNvPr>
            <p:cNvSpPr>
              <a:spLocks noChangeArrowheads="1"/>
            </p:cNvSpPr>
            <p:nvPr/>
          </p:nvSpPr>
          <p:spPr bwMode="auto">
            <a:xfrm>
              <a:off x="480" y="576"/>
              <a:ext cx="888" cy="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输出偏移</a:t>
              </a:r>
            </a:p>
          </p:txBody>
        </p:sp>
      </p:grpSp>
    </p:spTree>
    <p:extLst>
      <p:ext uri="{BB962C8B-B14F-4D97-AF65-F5344CB8AC3E}">
        <p14:creationId xmlns:p14="http://schemas.microsoft.com/office/powerpoint/2010/main" val="13539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box(ou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out)">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ox(out)">
                                      <p:cBhvr>
                                        <p:cTn id="22" dur="500"/>
                                        <p:tgtEl>
                                          <p:spTgt spid="15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wipe(left)">
                                      <p:cBhvr>
                                        <p:cTn id="32" dur="500"/>
                                        <p:tgtEl>
                                          <p:spTgt spid="1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slide(fromRigh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0-#ppt_w/2"/>
                                          </p:val>
                                        </p:tav>
                                        <p:tav tm="100000">
                                          <p:val>
                                            <p:strVal val="#ppt_x"/>
                                          </p:val>
                                        </p:tav>
                                      </p:tavLst>
                                    </p:anim>
                                    <p:anim calcmode="lin" valueType="num">
                                      <p:cBhvr additive="base">
                                        <p:cTn id="43" dur="500" fill="hold"/>
                                        <p:tgtEl>
                                          <p:spTgt spid="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97" name="Rectangle 100">
            <a:extLst>
              <a:ext uri="{FF2B5EF4-FFF2-40B4-BE49-F238E27FC236}">
                <a16:creationId xmlns:a16="http://schemas.microsoft.com/office/drawing/2014/main" id="{1B2F059E-0627-A005-035E-3A0ECED4EF35}"/>
              </a:ext>
            </a:extLst>
          </p:cNvPr>
          <p:cNvSpPr>
            <a:spLocks noChangeArrowheads="1"/>
          </p:cNvSpPr>
          <p:nvPr/>
        </p:nvSpPr>
        <p:spPr bwMode="auto">
          <a:xfrm>
            <a:off x="1650845" y="666750"/>
            <a:ext cx="4838700" cy="3429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8" name="Group 2">
            <a:extLst>
              <a:ext uri="{FF2B5EF4-FFF2-40B4-BE49-F238E27FC236}">
                <a16:creationId xmlns:a16="http://schemas.microsoft.com/office/drawing/2014/main" id="{AB63BA53-40AD-809B-B54C-23DD83B53F66}"/>
              </a:ext>
            </a:extLst>
          </p:cNvPr>
          <p:cNvGrpSpPr>
            <a:grpSpLocks/>
          </p:cNvGrpSpPr>
          <p:nvPr/>
        </p:nvGrpSpPr>
        <p:grpSpPr bwMode="auto">
          <a:xfrm>
            <a:off x="1838170" y="4305300"/>
            <a:ext cx="8382000" cy="2552700"/>
            <a:chOff x="192" y="2296"/>
            <a:chExt cx="5280" cy="1608"/>
          </a:xfrm>
        </p:grpSpPr>
        <p:sp>
          <p:nvSpPr>
            <p:cNvPr id="99" name="Text Box 3">
              <a:extLst>
                <a:ext uri="{FF2B5EF4-FFF2-40B4-BE49-F238E27FC236}">
                  <a16:creationId xmlns:a16="http://schemas.microsoft.com/office/drawing/2014/main" id="{2CDF5CB3-1545-CAC2-D5CC-8370B557CFD5}"/>
                </a:ext>
              </a:extLst>
            </p:cNvPr>
            <p:cNvSpPr txBox="1">
              <a:spLocks noChangeArrowheads="1"/>
            </p:cNvSpPr>
            <p:nvPr/>
          </p:nvSpPr>
          <p:spPr bwMode="auto">
            <a:xfrm>
              <a:off x="192" y="2304"/>
              <a:ext cx="5280" cy="1600"/>
            </a:xfrm>
            <a:prstGeom prst="rect">
              <a:avLst/>
            </a:prstGeom>
            <a:solidFill>
              <a:srgbClr val="FFFFCC"/>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4">
              <a:extLst>
                <a:ext uri="{FF2B5EF4-FFF2-40B4-BE49-F238E27FC236}">
                  <a16:creationId xmlns:a16="http://schemas.microsoft.com/office/drawing/2014/main" id="{A6DC0AC3-0FAB-28E9-B9D6-D8A5D336030A}"/>
                </a:ext>
              </a:extLst>
            </p:cNvPr>
            <p:cNvSpPr>
              <a:spLocks noChangeShapeType="1"/>
            </p:cNvSpPr>
            <p:nvPr/>
          </p:nvSpPr>
          <p:spPr bwMode="auto">
            <a:xfrm>
              <a:off x="192" y="2602"/>
              <a:ext cx="52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5">
              <a:extLst>
                <a:ext uri="{FF2B5EF4-FFF2-40B4-BE49-F238E27FC236}">
                  <a16:creationId xmlns:a16="http://schemas.microsoft.com/office/drawing/2014/main" id="{495C7F03-E94B-861E-A262-DA8210171BAB}"/>
                </a:ext>
              </a:extLst>
            </p:cNvPr>
            <p:cNvSpPr>
              <a:spLocks noChangeShapeType="1"/>
            </p:cNvSpPr>
            <p:nvPr/>
          </p:nvSpPr>
          <p:spPr bwMode="auto">
            <a:xfrm>
              <a:off x="48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6">
              <a:extLst>
                <a:ext uri="{FF2B5EF4-FFF2-40B4-BE49-F238E27FC236}">
                  <a16:creationId xmlns:a16="http://schemas.microsoft.com/office/drawing/2014/main" id="{188014EC-8E6E-6CE1-1BBF-C84287ADD456}"/>
                </a:ext>
              </a:extLst>
            </p:cNvPr>
            <p:cNvSpPr>
              <a:spLocks noChangeShapeType="1"/>
            </p:cNvSpPr>
            <p:nvPr/>
          </p:nvSpPr>
          <p:spPr bwMode="auto">
            <a:xfrm>
              <a:off x="177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7">
              <a:extLst>
                <a:ext uri="{FF2B5EF4-FFF2-40B4-BE49-F238E27FC236}">
                  <a16:creationId xmlns:a16="http://schemas.microsoft.com/office/drawing/2014/main" id="{CB068A7D-13E7-DBC9-0C17-C59A81125AFF}"/>
                </a:ext>
              </a:extLst>
            </p:cNvPr>
            <p:cNvSpPr>
              <a:spLocks noChangeShapeType="1"/>
            </p:cNvSpPr>
            <p:nvPr/>
          </p:nvSpPr>
          <p:spPr bwMode="auto">
            <a:xfrm>
              <a:off x="264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8">
              <a:extLst>
                <a:ext uri="{FF2B5EF4-FFF2-40B4-BE49-F238E27FC236}">
                  <a16:creationId xmlns:a16="http://schemas.microsoft.com/office/drawing/2014/main" id="{26FC5386-F344-8599-C6CF-574B4FB4913F}"/>
                </a:ext>
              </a:extLst>
            </p:cNvPr>
            <p:cNvSpPr>
              <a:spLocks noChangeShapeType="1"/>
            </p:cNvSpPr>
            <p:nvPr/>
          </p:nvSpPr>
          <p:spPr bwMode="auto">
            <a:xfrm>
              <a:off x="312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9">
              <a:extLst>
                <a:ext uri="{FF2B5EF4-FFF2-40B4-BE49-F238E27FC236}">
                  <a16:creationId xmlns:a16="http://schemas.microsoft.com/office/drawing/2014/main" id="{178C94A4-2EA5-96B1-4204-CEE04B215DA3}"/>
                </a:ext>
              </a:extLst>
            </p:cNvPr>
            <p:cNvSpPr>
              <a:spLocks noChangeShapeType="1"/>
            </p:cNvSpPr>
            <p:nvPr/>
          </p:nvSpPr>
          <p:spPr bwMode="auto">
            <a:xfrm>
              <a:off x="369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
              <a:extLst>
                <a:ext uri="{FF2B5EF4-FFF2-40B4-BE49-F238E27FC236}">
                  <a16:creationId xmlns:a16="http://schemas.microsoft.com/office/drawing/2014/main" id="{511B5CF6-8CB9-4E7C-A7F2-9F57AFDCBDD6}"/>
                </a:ext>
              </a:extLst>
            </p:cNvPr>
            <p:cNvSpPr>
              <a:spLocks noChangeShapeType="1"/>
            </p:cNvSpPr>
            <p:nvPr/>
          </p:nvSpPr>
          <p:spPr bwMode="auto">
            <a:xfrm>
              <a:off x="432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
              <a:extLst>
                <a:ext uri="{FF2B5EF4-FFF2-40B4-BE49-F238E27FC236}">
                  <a16:creationId xmlns:a16="http://schemas.microsoft.com/office/drawing/2014/main" id="{5B799092-7775-1935-5371-C766D5A5DA9A}"/>
                </a:ext>
              </a:extLst>
            </p:cNvPr>
            <p:cNvSpPr>
              <a:spLocks noChangeShapeType="1"/>
            </p:cNvSpPr>
            <p:nvPr/>
          </p:nvSpPr>
          <p:spPr bwMode="auto">
            <a:xfrm>
              <a:off x="4752"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08" name="Group 13">
            <a:extLst>
              <a:ext uri="{FF2B5EF4-FFF2-40B4-BE49-F238E27FC236}">
                <a16:creationId xmlns:a16="http://schemas.microsoft.com/office/drawing/2014/main" id="{45690B54-341F-1D07-51AB-30574AA4A3F0}"/>
              </a:ext>
            </a:extLst>
          </p:cNvPr>
          <p:cNvGrpSpPr>
            <a:grpSpLocks/>
          </p:cNvGrpSpPr>
          <p:nvPr/>
        </p:nvGrpSpPr>
        <p:grpSpPr bwMode="auto">
          <a:xfrm>
            <a:off x="6889595" y="1257300"/>
            <a:ext cx="2667000" cy="2286000"/>
            <a:chOff x="2016" y="144"/>
            <a:chExt cx="1872" cy="1726"/>
          </a:xfrm>
        </p:grpSpPr>
        <p:grpSp>
          <p:nvGrpSpPr>
            <p:cNvPr id="109" name="Group 14">
              <a:extLst>
                <a:ext uri="{FF2B5EF4-FFF2-40B4-BE49-F238E27FC236}">
                  <a16:creationId xmlns:a16="http://schemas.microsoft.com/office/drawing/2014/main" id="{ED7357E5-E23D-6024-62EA-0CC69CC95C6C}"/>
                </a:ext>
              </a:extLst>
            </p:cNvPr>
            <p:cNvGrpSpPr>
              <a:grpSpLocks/>
            </p:cNvGrpSpPr>
            <p:nvPr/>
          </p:nvGrpSpPr>
          <p:grpSpPr bwMode="auto">
            <a:xfrm>
              <a:off x="2016" y="144"/>
              <a:ext cx="1872" cy="1726"/>
              <a:chOff x="1776" y="2352"/>
              <a:chExt cx="1872" cy="1726"/>
            </a:xfrm>
          </p:grpSpPr>
          <p:sp>
            <p:nvSpPr>
              <p:cNvPr id="118" name="Rectangle 15">
                <a:extLst>
                  <a:ext uri="{FF2B5EF4-FFF2-40B4-BE49-F238E27FC236}">
                    <a16:creationId xmlns:a16="http://schemas.microsoft.com/office/drawing/2014/main" id="{75B0D4CD-7E21-0352-16E0-27DC8C6996D6}"/>
                  </a:ext>
                </a:extLst>
              </p:cNvPr>
              <p:cNvSpPr>
                <a:spLocks noChangeArrowheads="1"/>
              </p:cNvSpPr>
              <p:nvPr/>
            </p:nvSpPr>
            <p:spPr bwMode="auto">
              <a:xfrm>
                <a:off x="2448" y="3694"/>
                <a:ext cx="576"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9" name="Rectangle 16">
                <a:extLst>
                  <a:ext uri="{FF2B5EF4-FFF2-40B4-BE49-F238E27FC236}">
                    <a16:creationId xmlns:a16="http://schemas.microsoft.com/office/drawing/2014/main" id="{94175021-1B96-2D11-7833-4FDBF54C855B}"/>
                  </a:ext>
                </a:extLst>
              </p:cNvPr>
              <p:cNvSpPr>
                <a:spLocks noChangeArrowheads="1"/>
              </p:cNvSpPr>
              <p:nvPr/>
            </p:nvSpPr>
            <p:spPr bwMode="auto">
              <a:xfrm>
                <a:off x="2448" y="3368"/>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0" name="Rectangle 17">
                <a:extLst>
                  <a:ext uri="{FF2B5EF4-FFF2-40B4-BE49-F238E27FC236}">
                    <a16:creationId xmlns:a16="http://schemas.microsoft.com/office/drawing/2014/main" id="{C9AC2392-9349-2223-4FEE-8052804D984B}"/>
                  </a:ext>
                </a:extLst>
              </p:cNvPr>
              <p:cNvSpPr>
                <a:spLocks noChangeArrowheads="1"/>
              </p:cNvSpPr>
              <p:nvPr/>
            </p:nvSpPr>
            <p:spPr bwMode="auto">
              <a:xfrm>
                <a:off x="2448" y="3042"/>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1" name="Rectangle 18">
                <a:extLst>
                  <a:ext uri="{FF2B5EF4-FFF2-40B4-BE49-F238E27FC236}">
                    <a16:creationId xmlns:a16="http://schemas.microsoft.com/office/drawing/2014/main" id="{4395D814-CA77-F91C-0574-49BD6908220A}"/>
                  </a:ext>
                </a:extLst>
              </p:cNvPr>
              <p:cNvSpPr>
                <a:spLocks noChangeArrowheads="1"/>
              </p:cNvSpPr>
              <p:nvPr/>
            </p:nvSpPr>
            <p:spPr bwMode="auto">
              <a:xfrm>
                <a:off x="2448" y="2716"/>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2" name="Rectangle 19">
                <a:extLst>
                  <a:ext uri="{FF2B5EF4-FFF2-40B4-BE49-F238E27FC236}">
                    <a16:creationId xmlns:a16="http://schemas.microsoft.com/office/drawing/2014/main" id="{A6490AC2-4864-6BEB-4D93-F88A65D20A4B}"/>
                  </a:ext>
                </a:extLst>
              </p:cNvPr>
              <p:cNvSpPr>
                <a:spLocks noChangeArrowheads="1"/>
              </p:cNvSpPr>
              <p:nvPr/>
            </p:nvSpPr>
            <p:spPr bwMode="auto">
              <a:xfrm>
                <a:off x="2448" y="2352"/>
                <a:ext cx="576"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123" name="Rectangle 20">
                <a:extLst>
                  <a:ext uri="{FF2B5EF4-FFF2-40B4-BE49-F238E27FC236}">
                    <a16:creationId xmlns:a16="http://schemas.microsoft.com/office/drawing/2014/main" id="{8E448FC1-BBCA-EDF2-74A6-CB3F17BF0F01}"/>
                  </a:ext>
                </a:extLst>
              </p:cNvPr>
              <p:cNvSpPr>
                <a:spLocks noChangeArrowheads="1"/>
              </p:cNvSpPr>
              <p:nvPr/>
            </p:nvSpPr>
            <p:spPr bwMode="auto">
              <a:xfrm>
                <a:off x="3024" y="3694"/>
                <a:ext cx="624"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4" name="Rectangle 21">
                <a:extLst>
                  <a:ext uri="{FF2B5EF4-FFF2-40B4-BE49-F238E27FC236}">
                    <a16:creationId xmlns:a16="http://schemas.microsoft.com/office/drawing/2014/main" id="{51B1A9D1-073B-5C37-0B2F-57AC1162FCFA}"/>
                  </a:ext>
                </a:extLst>
              </p:cNvPr>
              <p:cNvSpPr>
                <a:spLocks noChangeArrowheads="1"/>
              </p:cNvSpPr>
              <p:nvPr/>
            </p:nvSpPr>
            <p:spPr bwMode="auto">
              <a:xfrm>
                <a:off x="1776" y="3694"/>
                <a:ext cx="672"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1    1</a:t>
                </a:r>
              </a:p>
            </p:txBody>
          </p:sp>
          <p:sp>
            <p:nvSpPr>
              <p:cNvPr id="125" name="Rectangle 22">
                <a:extLst>
                  <a:ext uri="{FF2B5EF4-FFF2-40B4-BE49-F238E27FC236}">
                    <a16:creationId xmlns:a16="http://schemas.microsoft.com/office/drawing/2014/main" id="{C18C4EEF-AE01-2243-D643-372AAC915051}"/>
                  </a:ext>
                </a:extLst>
              </p:cNvPr>
              <p:cNvSpPr>
                <a:spLocks noChangeArrowheads="1"/>
              </p:cNvSpPr>
              <p:nvPr/>
            </p:nvSpPr>
            <p:spPr bwMode="auto">
              <a:xfrm>
                <a:off x="3024" y="3368"/>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6" name="Rectangle 23">
                <a:extLst>
                  <a:ext uri="{FF2B5EF4-FFF2-40B4-BE49-F238E27FC236}">
                    <a16:creationId xmlns:a16="http://schemas.microsoft.com/office/drawing/2014/main" id="{49379BFE-C485-714D-043C-6CDF00850088}"/>
                  </a:ext>
                </a:extLst>
              </p:cNvPr>
              <p:cNvSpPr>
                <a:spLocks noChangeArrowheads="1"/>
              </p:cNvSpPr>
              <p:nvPr/>
            </p:nvSpPr>
            <p:spPr bwMode="auto">
              <a:xfrm>
                <a:off x="1776" y="3368"/>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0</a:t>
                </a:r>
              </a:p>
            </p:txBody>
          </p:sp>
          <p:sp>
            <p:nvSpPr>
              <p:cNvPr id="127" name="Rectangle 24">
                <a:extLst>
                  <a:ext uri="{FF2B5EF4-FFF2-40B4-BE49-F238E27FC236}">
                    <a16:creationId xmlns:a16="http://schemas.microsoft.com/office/drawing/2014/main" id="{DD50E64C-78D5-C44B-44B9-DBA924DBB195}"/>
                  </a:ext>
                </a:extLst>
              </p:cNvPr>
              <p:cNvSpPr>
                <a:spLocks noChangeArrowheads="1"/>
              </p:cNvSpPr>
              <p:nvPr/>
            </p:nvSpPr>
            <p:spPr bwMode="auto">
              <a:xfrm>
                <a:off x="3024" y="3042"/>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8" name="Rectangle 25">
                <a:extLst>
                  <a:ext uri="{FF2B5EF4-FFF2-40B4-BE49-F238E27FC236}">
                    <a16:creationId xmlns:a16="http://schemas.microsoft.com/office/drawing/2014/main" id="{7AA523C7-5066-336B-150F-C214398965AE}"/>
                  </a:ext>
                </a:extLst>
              </p:cNvPr>
              <p:cNvSpPr>
                <a:spLocks noChangeArrowheads="1"/>
              </p:cNvSpPr>
              <p:nvPr/>
            </p:nvSpPr>
            <p:spPr bwMode="auto">
              <a:xfrm>
                <a:off x="1776" y="3042"/>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1</a:t>
                </a:r>
              </a:p>
            </p:txBody>
          </p:sp>
          <p:sp>
            <p:nvSpPr>
              <p:cNvPr id="129" name="Rectangle 26">
                <a:extLst>
                  <a:ext uri="{FF2B5EF4-FFF2-40B4-BE49-F238E27FC236}">
                    <a16:creationId xmlns:a16="http://schemas.microsoft.com/office/drawing/2014/main" id="{9CD99BE7-29D3-7AD0-5CD9-E2935D7F3ECA}"/>
                  </a:ext>
                </a:extLst>
              </p:cNvPr>
              <p:cNvSpPr>
                <a:spLocks noChangeArrowheads="1"/>
              </p:cNvSpPr>
              <p:nvPr/>
            </p:nvSpPr>
            <p:spPr bwMode="auto">
              <a:xfrm>
                <a:off x="3024" y="2716"/>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0" name="Rectangle 27">
                <a:extLst>
                  <a:ext uri="{FF2B5EF4-FFF2-40B4-BE49-F238E27FC236}">
                    <a16:creationId xmlns:a16="http://schemas.microsoft.com/office/drawing/2014/main" id="{F1F3C399-33E0-511D-974A-BD3C396E9CDD}"/>
                  </a:ext>
                </a:extLst>
              </p:cNvPr>
              <p:cNvSpPr>
                <a:spLocks noChangeArrowheads="1"/>
              </p:cNvSpPr>
              <p:nvPr/>
            </p:nvSpPr>
            <p:spPr bwMode="auto">
              <a:xfrm>
                <a:off x="1776" y="2716"/>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0    0</a:t>
                </a:r>
                <a:endPar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1" name="Rectangle 28">
                <a:extLst>
                  <a:ext uri="{FF2B5EF4-FFF2-40B4-BE49-F238E27FC236}">
                    <a16:creationId xmlns:a16="http://schemas.microsoft.com/office/drawing/2014/main" id="{F094C940-7E0D-466B-E307-9ED4B5CEE5B5}"/>
                  </a:ext>
                </a:extLst>
              </p:cNvPr>
              <p:cNvSpPr>
                <a:spLocks noChangeArrowheads="1"/>
              </p:cNvSpPr>
              <p:nvPr/>
            </p:nvSpPr>
            <p:spPr bwMode="auto">
              <a:xfrm>
                <a:off x="3024" y="2352"/>
                <a:ext cx="624"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功能</a:t>
                </a:r>
              </a:p>
            </p:txBody>
          </p:sp>
          <p:sp>
            <p:nvSpPr>
              <p:cNvPr id="132" name="Rectangle 29">
                <a:extLst>
                  <a:ext uri="{FF2B5EF4-FFF2-40B4-BE49-F238E27FC236}">
                    <a16:creationId xmlns:a16="http://schemas.microsoft.com/office/drawing/2014/main" id="{29070384-D2B2-22B5-BD6A-0FB53F0DBA0C}"/>
                  </a:ext>
                </a:extLst>
              </p:cNvPr>
              <p:cNvSpPr>
                <a:spLocks noChangeArrowheads="1"/>
              </p:cNvSpPr>
              <p:nvPr/>
            </p:nvSpPr>
            <p:spPr bwMode="auto">
              <a:xfrm>
                <a:off x="1776" y="2352"/>
                <a:ext cx="672"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R   S</a:t>
                </a:r>
              </a:p>
            </p:txBody>
          </p:sp>
          <p:sp>
            <p:nvSpPr>
              <p:cNvPr id="133" name="Line 30">
                <a:extLst>
                  <a:ext uri="{FF2B5EF4-FFF2-40B4-BE49-F238E27FC236}">
                    <a16:creationId xmlns:a16="http://schemas.microsoft.com/office/drawing/2014/main" id="{F0C4BB06-8D91-F4C9-52D7-444AACB90965}"/>
                  </a:ext>
                </a:extLst>
              </p:cNvPr>
              <p:cNvSpPr>
                <a:spLocks noChangeShapeType="1"/>
              </p:cNvSpPr>
              <p:nvPr/>
            </p:nvSpPr>
            <p:spPr bwMode="auto">
              <a:xfrm>
                <a:off x="1776" y="2352"/>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1">
                <a:extLst>
                  <a:ext uri="{FF2B5EF4-FFF2-40B4-BE49-F238E27FC236}">
                    <a16:creationId xmlns:a16="http://schemas.microsoft.com/office/drawing/2014/main" id="{02750081-DC55-A344-B4E4-7D1A407E5AAA}"/>
                  </a:ext>
                </a:extLst>
              </p:cNvPr>
              <p:cNvSpPr>
                <a:spLocks noChangeShapeType="1"/>
              </p:cNvSpPr>
              <p:nvPr/>
            </p:nvSpPr>
            <p:spPr bwMode="auto">
              <a:xfrm>
                <a:off x="1776" y="2716"/>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Line 32">
                <a:extLst>
                  <a:ext uri="{FF2B5EF4-FFF2-40B4-BE49-F238E27FC236}">
                    <a16:creationId xmlns:a16="http://schemas.microsoft.com/office/drawing/2014/main" id="{B8A10E0C-FC70-4FD0-4C32-FF5055C1B442}"/>
                  </a:ext>
                </a:extLst>
              </p:cNvPr>
              <p:cNvSpPr>
                <a:spLocks noChangeShapeType="1"/>
              </p:cNvSpPr>
              <p:nvPr/>
            </p:nvSpPr>
            <p:spPr bwMode="auto">
              <a:xfrm>
                <a:off x="1776" y="3042"/>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3">
                <a:extLst>
                  <a:ext uri="{FF2B5EF4-FFF2-40B4-BE49-F238E27FC236}">
                    <a16:creationId xmlns:a16="http://schemas.microsoft.com/office/drawing/2014/main" id="{2F3A4DE9-FD6F-EB51-198B-0B913FAA30E7}"/>
                  </a:ext>
                </a:extLst>
              </p:cNvPr>
              <p:cNvSpPr>
                <a:spLocks noChangeShapeType="1"/>
              </p:cNvSpPr>
              <p:nvPr/>
            </p:nvSpPr>
            <p:spPr bwMode="auto">
              <a:xfrm>
                <a:off x="1776" y="3368"/>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4">
                <a:extLst>
                  <a:ext uri="{FF2B5EF4-FFF2-40B4-BE49-F238E27FC236}">
                    <a16:creationId xmlns:a16="http://schemas.microsoft.com/office/drawing/2014/main" id="{3D9600C6-3F3D-4AE1-FEE7-22A97E678BB8}"/>
                  </a:ext>
                </a:extLst>
              </p:cNvPr>
              <p:cNvSpPr>
                <a:spLocks noChangeShapeType="1"/>
              </p:cNvSpPr>
              <p:nvPr/>
            </p:nvSpPr>
            <p:spPr bwMode="auto">
              <a:xfrm>
                <a:off x="1776" y="3694"/>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5">
                <a:extLst>
                  <a:ext uri="{FF2B5EF4-FFF2-40B4-BE49-F238E27FC236}">
                    <a16:creationId xmlns:a16="http://schemas.microsoft.com/office/drawing/2014/main" id="{B8FFC195-B4B0-B396-F9E2-B93996ABF6CD}"/>
                  </a:ext>
                </a:extLst>
              </p:cNvPr>
              <p:cNvSpPr>
                <a:spLocks noChangeShapeType="1"/>
              </p:cNvSpPr>
              <p:nvPr/>
            </p:nvSpPr>
            <p:spPr bwMode="auto">
              <a:xfrm>
                <a:off x="1776" y="4078"/>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36">
                <a:extLst>
                  <a:ext uri="{FF2B5EF4-FFF2-40B4-BE49-F238E27FC236}">
                    <a16:creationId xmlns:a16="http://schemas.microsoft.com/office/drawing/2014/main" id="{27912065-51C7-DDDC-4A2E-BFC1FDBC60A6}"/>
                  </a:ext>
                </a:extLst>
              </p:cNvPr>
              <p:cNvSpPr>
                <a:spLocks noChangeShapeType="1"/>
              </p:cNvSpPr>
              <p:nvPr/>
            </p:nvSpPr>
            <p:spPr bwMode="auto">
              <a:xfrm>
                <a:off x="1776"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Line 37">
                <a:extLst>
                  <a:ext uri="{FF2B5EF4-FFF2-40B4-BE49-F238E27FC236}">
                    <a16:creationId xmlns:a16="http://schemas.microsoft.com/office/drawing/2014/main" id="{8ADB50A9-D82E-9FD9-0BFE-5E315787B0B3}"/>
                  </a:ext>
                </a:extLst>
              </p:cNvPr>
              <p:cNvSpPr>
                <a:spLocks noChangeShapeType="1"/>
              </p:cNvSpPr>
              <p:nvPr/>
            </p:nvSpPr>
            <p:spPr bwMode="auto">
              <a:xfrm>
                <a:off x="2448"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Line 38">
                <a:extLst>
                  <a:ext uri="{FF2B5EF4-FFF2-40B4-BE49-F238E27FC236}">
                    <a16:creationId xmlns:a16="http://schemas.microsoft.com/office/drawing/2014/main" id="{DAA15EB8-D2BA-6A79-1E8E-62868CB1E405}"/>
                  </a:ext>
                </a:extLst>
              </p:cNvPr>
              <p:cNvSpPr>
                <a:spLocks noChangeShapeType="1"/>
              </p:cNvSpPr>
              <p:nvPr/>
            </p:nvSpPr>
            <p:spPr bwMode="auto">
              <a:xfrm>
                <a:off x="3648"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39">
                <a:extLst>
                  <a:ext uri="{FF2B5EF4-FFF2-40B4-BE49-F238E27FC236}">
                    <a16:creationId xmlns:a16="http://schemas.microsoft.com/office/drawing/2014/main" id="{5E96B8E0-616E-035A-2B59-B9E39E1C2F9E}"/>
                  </a:ext>
                </a:extLst>
              </p:cNvPr>
              <p:cNvSpPr>
                <a:spLocks noChangeShapeType="1"/>
              </p:cNvSpPr>
              <p:nvPr/>
            </p:nvSpPr>
            <p:spPr bwMode="auto">
              <a:xfrm>
                <a:off x="3024"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0" name="Text Box 40">
              <a:extLst>
                <a:ext uri="{FF2B5EF4-FFF2-40B4-BE49-F238E27FC236}">
                  <a16:creationId xmlns:a16="http://schemas.microsoft.com/office/drawing/2014/main" id="{0A14FF7D-C041-A04F-80B2-C0DB5A47B687}"/>
                </a:ext>
              </a:extLst>
            </p:cNvPr>
            <p:cNvSpPr txBox="1">
              <a:spLocks noChangeArrowheads="1"/>
            </p:cNvSpPr>
            <p:nvPr/>
          </p:nvSpPr>
          <p:spPr bwMode="auto">
            <a:xfrm>
              <a:off x="2736" y="480"/>
              <a:ext cx="586"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n</a:t>
              </a:r>
            </a:p>
          </p:txBody>
        </p:sp>
        <p:sp>
          <p:nvSpPr>
            <p:cNvPr id="111" name="Text Box 41">
              <a:extLst>
                <a:ext uri="{FF2B5EF4-FFF2-40B4-BE49-F238E27FC236}">
                  <a16:creationId xmlns:a16="http://schemas.microsoft.com/office/drawing/2014/main" id="{8ABB9119-190D-1702-D08A-1FAC53047AEF}"/>
                </a:ext>
              </a:extLst>
            </p:cNvPr>
            <p:cNvSpPr txBox="1">
              <a:spLocks noChangeArrowheads="1"/>
            </p:cNvSpPr>
            <p:nvPr/>
          </p:nvSpPr>
          <p:spPr bwMode="auto">
            <a:xfrm>
              <a:off x="2832" y="848"/>
              <a:ext cx="2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1</a:t>
              </a:r>
            </a:p>
          </p:txBody>
        </p:sp>
        <p:sp>
          <p:nvSpPr>
            <p:cNvPr id="112" name="Text Box 42">
              <a:extLst>
                <a:ext uri="{FF2B5EF4-FFF2-40B4-BE49-F238E27FC236}">
                  <a16:creationId xmlns:a16="http://schemas.microsoft.com/office/drawing/2014/main" id="{62DC43C6-5B8B-D0C7-8220-B702CE6EA937}"/>
                </a:ext>
              </a:extLst>
            </p:cNvPr>
            <p:cNvSpPr txBox="1">
              <a:spLocks noChangeArrowheads="1"/>
            </p:cNvSpPr>
            <p:nvPr/>
          </p:nvSpPr>
          <p:spPr bwMode="auto">
            <a:xfrm>
              <a:off x="2832" y="118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0</a:t>
              </a:r>
            </a:p>
          </p:txBody>
        </p:sp>
        <p:sp>
          <p:nvSpPr>
            <p:cNvPr id="113" name="Text Box 43">
              <a:extLst>
                <a:ext uri="{FF2B5EF4-FFF2-40B4-BE49-F238E27FC236}">
                  <a16:creationId xmlns:a16="http://schemas.microsoft.com/office/drawing/2014/main" id="{20D2FD3D-4A75-ECEE-C66B-43CFA185B962}"/>
                </a:ext>
              </a:extLst>
            </p:cNvPr>
            <p:cNvSpPr txBox="1">
              <a:spLocks noChangeArrowheads="1"/>
            </p:cNvSpPr>
            <p:nvPr/>
          </p:nvSpPr>
          <p:spPr bwMode="auto">
            <a:xfrm>
              <a:off x="2736"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不用</a:t>
              </a:r>
            </a:p>
          </p:txBody>
        </p:sp>
        <p:sp>
          <p:nvSpPr>
            <p:cNvPr id="114" name="Text Box 44">
              <a:extLst>
                <a:ext uri="{FF2B5EF4-FFF2-40B4-BE49-F238E27FC236}">
                  <a16:creationId xmlns:a16="http://schemas.microsoft.com/office/drawing/2014/main" id="{4A1AC988-75F6-B996-5AC8-73E5AE8AC08E}"/>
                </a:ext>
              </a:extLst>
            </p:cNvPr>
            <p:cNvSpPr txBox="1">
              <a:spLocks noChangeArrowheads="1"/>
            </p:cNvSpPr>
            <p:nvPr/>
          </p:nvSpPr>
          <p:spPr bwMode="auto">
            <a:xfrm>
              <a:off x="3264" y="528"/>
              <a:ext cx="60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保持</a:t>
              </a:r>
            </a:p>
          </p:txBody>
        </p:sp>
        <p:sp>
          <p:nvSpPr>
            <p:cNvPr id="115" name="Text Box 45">
              <a:extLst>
                <a:ext uri="{FF2B5EF4-FFF2-40B4-BE49-F238E27FC236}">
                  <a16:creationId xmlns:a16="http://schemas.microsoft.com/office/drawing/2014/main" id="{D084E3F8-5D8D-AEBC-25E4-3BC82FDF9991}"/>
                </a:ext>
              </a:extLst>
            </p:cNvPr>
            <p:cNvSpPr txBox="1">
              <a:spLocks noChangeArrowheads="1"/>
            </p:cNvSpPr>
            <p:nvPr/>
          </p:nvSpPr>
          <p:spPr bwMode="auto">
            <a:xfrm>
              <a:off x="3312" y="864"/>
              <a:ext cx="49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1</a:t>
              </a:r>
            </a:p>
          </p:txBody>
        </p:sp>
        <p:sp>
          <p:nvSpPr>
            <p:cNvPr id="116" name="Text Box 46">
              <a:extLst>
                <a:ext uri="{FF2B5EF4-FFF2-40B4-BE49-F238E27FC236}">
                  <a16:creationId xmlns:a16="http://schemas.microsoft.com/office/drawing/2014/main" id="{1D2181E1-805D-B6D1-BB4E-CFDA20859B83}"/>
                </a:ext>
              </a:extLst>
            </p:cNvPr>
            <p:cNvSpPr txBox="1">
              <a:spLocks noChangeArrowheads="1"/>
            </p:cNvSpPr>
            <p:nvPr/>
          </p:nvSpPr>
          <p:spPr bwMode="auto">
            <a:xfrm>
              <a:off x="3312" y="1152"/>
              <a:ext cx="50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0</a:t>
              </a:r>
            </a:p>
          </p:txBody>
        </p:sp>
        <p:sp>
          <p:nvSpPr>
            <p:cNvPr id="117" name="Text Box 47">
              <a:extLst>
                <a:ext uri="{FF2B5EF4-FFF2-40B4-BE49-F238E27FC236}">
                  <a16:creationId xmlns:a16="http://schemas.microsoft.com/office/drawing/2014/main" id="{2D8C4B78-9C4B-5FF8-F870-A00A6AD86B20}"/>
                </a:ext>
              </a:extLst>
            </p:cNvPr>
            <p:cNvSpPr txBox="1">
              <a:spLocks noChangeArrowheads="1"/>
            </p:cNvSpPr>
            <p:nvPr/>
          </p:nvSpPr>
          <p:spPr bwMode="auto">
            <a:xfrm>
              <a:off x="3264"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不许</a:t>
              </a:r>
            </a:p>
          </p:txBody>
        </p:sp>
      </p:grpSp>
      <p:sp>
        <p:nvSpPr>
          <p:cNvPr id="143" name="Text Box 48">
            <a:extLst>
              <a:ext uri="{FF2B5EF4-FFF2-40B4-BE49-F238E27FC236}">
                <a16:creationId xmlns:a16="http://schemas.microsoft.com/office/drawing/2014/main" id="{9E7A834D-F398-BE65-6D89-809EB8CF0027}"/>
              </a:ext>
            </a:extLst>
          </p:cNvPr>
          <p:cNvSpPr txBox="1">
            <a:spLocks noChangeArrowheads="1"/>
          </p:cNvSpPr>
          <p:nvPr/>
        </p:nvSpPr>
        <p:spPr bwMode="auto">
          <a:xfrm>
            <a:off x="1822295" y="4381500"/>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CP</a:t>
            </a:r>
            <a:endParaRPr kumimoji="1" lang="en-US" altLang="zh-CN" sz="2000" b="1">
              <a:solidFill>
                <a:srgbClr val="000000"/>
              </a:solidFill>
              <a:latin typeface="Times New Roman" panose="02020603050405020304" pitchFamily="18" charset="0"/>
              <a:ea typeface="楷体_GB2312" pitchFamily="49" charset="-122"/>
            </a:endParaRPr>
          </a:p>
        </p:txBody>
      </p:sp>
      <p:sp>
        <p:nvSpPr>
          <p:cNvPr id="144" name="Text Box 49">
            <a:extLst>
              <a:ext uri="{FF2B5EF4-FFF2-40B4-BE49-F238E27FC236}">
                <a16:creationId xmlns:a16="http://schemas.microsoft.com/office/drawing/2014/main" id="{3F5900CD-7C90-474D-49DF-AE8FF14E5228}"/>
              </a:ext>
            </a:extLst>
          </p:cNvPr>
          <p:cNvSpPr txBox="1">
            <a:spLocks noChangeArrowheads="1"/>
          </p:cNvSpPr>
          <p:nvPr/>
        </p:nvSpPr>
        <p:spPr bwMode="auto">
          <a:xfrm>
            <a:off x="1898495" y="4768850"/>
            <a:ext cx="3508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1</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2</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3</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4</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5" name="Text Box 50">
            <a:extLst>
              <a:ext uri="{FF2B5EF4-FFF2-40B4-BE49-F238E27FC236}">
                <a16:creationId xmlns:a16="http://schemas.microsoft.com/office/drawing/2014/main" id="{A2E88DA0-943F-9330-7F38-A9CF604FA36A}"/>
              </a:ext>
            </a:extLst>
          </p:cNvPr>
          <p:cNvSpPr txBox="1">
            <a:spLocks noChangeArrowheads="1"/>
          </p:cNvSpPr>
          <p:nvPr/>
        </p:nvSpPr>
        <p:spPr bwMode="auto">
          <a:xfrm>
            <a:off x="2355695" y="4314825"/>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3</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4</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6" name="Text Box 51">
            <a:extLst>
              <a:ext uri="{FF2B5EF4-FFF2-40B4-BE49-F238E27FC236}">
                <a16:creationId xmlns:a16="http://schemas.microsoft.com/office/drawing/2014/main" id="{AA624F67-D20B-3FAE-F689-D33C680EAE16}"/>
              </a:ext>
            </a:extLst>
          </p:cNvPr>
          <p:cNvSpPr txBox="1">
            <a:spLocks noChangeArrowheads="1"/>
          </p:cNvSpPr>
          <p:nvPr/>
        </p:nvSpPr>
        <p:spPr bwMode="auto">
          <a:xfrm>
            <a:off x="4352770" y="4305300"/>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A</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B</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7" name="Text Box 52">
            <a:extLst>
              <a:ext uri="{FF2B5EF4-FFF2-40B4-BE49-F238E27FC236}">
                <a16:creationId xmlns:a16="http://schemas.microsoft.com/office/drawing/2014/main" id="{667E3FD4-071D-A3FC-9EC6-97A05C596CF8}"/>
              </a:ext>
            </a:extLst>
          </p:cNvPr>
          <p:cNvSpPr txBox="1">
            <a:spLocks noChangeArrowheads="1"/>
          </p:cNvSpPr>
          <p:nvPr/>
        </p:nvSpPr>
        <p:spPr bwMode="auto">
          <a:xfrm>
            <a:off x="5708495" y="4305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I</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8" name="Text Box 53">
            <a:extLst>
              <a:ext uri="{FF2B5EF4-FFF2-40B4-BE49-F238E27FC236}">
                <a16:creationId xmlns:a16="http://schemas.microsoft.com/office/drawing/2014/main" id="{505FE6A3-1DD1-5747-2D44-02173BE24605}"/>
              </a:ext>
            </a:extLst>
          </p:cNvPr>
          <p:cNvSpPr txBox="1">
            <a:spLocks noChangeArrowheads="1"/>
          </p:cNvSpPr>
          <p:nvPr/>
        </p:nvSpPr>
        <p:spPr bwMode="auto">
          <a:xfrm>
            <a:off x="65466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9" name="Text Box 54">
            <a:extLst>
              <a:ext uri="{FF2B5EF4-FFF2-40B4-BE49-F238E27FC236}">
                <a16:creationId xmlns:a16="http://schemas.microsoft.com/office/drawing/2014/main" id="{4E0D5E80-FD05-50E3-782F-0B36B71FE866}"/>
              </a:ext>
            </a:extLst>
          </p:cNvPr>
          <p:cNvSpPr txBox="1">
            <a:spLocks noChangeArrowheads="1"/>
          </p:cNvSpPr>
          <p:nvPr/>
        </p:nvSpPr>
        <p:spPr bwMode="auto">
          <a:xfrm>
            <a:off x="73848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50" name="Text Box 55">
            <a:extLst>
              <a:ext uri="{FF2B5EF4-FFF2-40B4-BE49-F238E27FC236}">
                <a16:creationId xmlns:a16="http://schemas.microsoft.com/office/drawing/2014/main" id="{86DA2987-7A54-00ED-9E2B-5CBFC26C1042}"/>
              </a:ext>
            </a:extLst>
          </p:cNvPr>
          <p:cNvSpPr txBox="1">
            <a:spLocks noChangeArrowheads="1"/>
          </p:cNvSpPr>
          <p:nvPr/>
        </p:nvSpPr>
        <p:spPr bwMode="auto">
          <a:xfrm>
            <a:off x="8451695" y="43053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1" name="Text Box 56">
            <a:extLst>
              <a:ext uri="{FF2B5EF4-FFF2-40B4-BE49-F238E27FC236}">
                <a16:creationId xmlns:a16="http://schemas.microsoft.com/office/drawing/2014/main" id="{F73F0ADB-2C68-632E-CF4C-DE0E770D71B3}"/>
              </a:ext>
            </a:extLst>
          </p:cNvPr>
          <p:cNvSpPr txBox="1">
            <a:spLocks noChangeArrowheads="1"/>
          </p:cNvSpPr>
          <p:nvPr/>
        </p:nvSpPr>
        <p:spPr bwMode="auto">
          <a:xfrm>
            <a:off x="9042245" y="43053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2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2" name="Text Box 57">
            <a:extLst>
              <a:ext uri="{FF2B5EF4-FFF2-40B4-BE49-F238E27FC236}">
                <a16:creationId xmlns:a16="http://schemas.microsoft.com/office/drawing/2014/main" id="{9F3F91AB-F2C6-6ADD-AAB6-EFDDC5F626D2}"/>
              </a:ext>
            </a:extLst>
          </p:cNvPr>
          <p:cNvSpPr txBox="1">
            <a:spLocks noChangeArrowheads="1"/>
          </p:cNvSpPr>
          <p:nvPr/>
        </p:nvSpPr>
        <p:spPr bwMode="auto">
          <a:xfrm>
            <a:off x="2431895" y="46863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53" name="Text Box 58">
            <a:extLst>
              <a:ext uri="{FF2B5EF4-FFF2-40B4-BE49-F238E27FC236}">
                <a16:creationId xmlns:a16="http://schemas.microsoft.com/office/drawing/2014/main" id="{D3B28C30-A5E9-7A94-91FD-DA049983BA53}"/>
              </a:ext>
            </a:extLst>
          </p:cNvPr>
          <p:cNvSpPr txBox="1">
            <a:spLocks noChangeArrowheads="1"/>
          </p:cNvSpPr>
          <p:nvPr/>
        </p:nvSpPr>
        <p:spPr bwMode="auto">
          <a:xfrm>
            <a:off x="4432145" y="47244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4" name="Text Box 59">
            <a:extLst>
              <a:ext uri="{FF2B5EF4-FFF2-40B4-BE49-F238E27FC236}">
                <a16:creationId xmlns:a16="http://schemas.microsoft.com/office/drawing/2014/main" id="{4CA57023-9B03-4137-3D3B-FD871AAA9382}"/>
              </a:ext>
            </a:extLst>
          </p:cNvPr>
          <p:cNvSpPr txBox="1">
            <a:spLocks noChangeArrowheads="1"/>
          </p:cNvSpPr>
          <p:nvPr/>
        </p:nvSpPr>
        <p:spPr bwMode="auto">
          <a:xfrm>
            <a:off x="5784695" y="5219700"/>
            <a:ext cx="8128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5.9</a:t>
            </a:r>
          </a:p>
        </p:txBody>
      </p:sp>
      <p:sp>
        <p:nvSpPr>
          <p:cNvPr id="155" name="Text Box 60">
            <a:extLst>
              <a:ext uri="{FF2B5EF4-FFF2-40B4-BE49-F238E27FC236}">
                <a16:creationId xmlns:a16="http://schemas.microsoft.com/office/drawing/2014/main" id="{C66860DE-3EEB-3535-F924-E2ECB09FF950}"/>
              </a:ext>
            </a:extLst>
          </p:cNvPr>
          <p:cNvSpPr txBox="1">
            <a:spLocks noChangeArrowheads="1"/>
          </p:cNvSpPr>
          <p:nvPr/>
        </p:nvSpPr>
        <p:spPr bwMode="auto">
          <a:xfrm>
            <a:off x="6775295" y="4686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6" name="Text Box 61">
            <a:extLst>
              <a:ext uri="{FF2B5EF4-FFF2-40B4-BE49-F238E27FC236}">
                <a16:creationId xmlns:a16="http://schemas.microsoft.com/office/drawing/2014/main" id="{441FB36F-1095-8F7F-5576-B5891273A660}"/>
              </a:ext>
            </a:extLst>
          </p:cNvPr>
          <p:cNvSpPr txBox="1">
            <a:spLocks noChangeArrowheads="1"/>
          </p:cNvSpPr>
          <p:nvPr/>
        </p:nvSpPr>
        <p:spPr bwMode="auto">
          <a:xfrm>
            <a:off x="7461095" y="4686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000000"/>
                </a:solidFill>
                <a:latin typeface="Times New Roman" panose="02020603050405020304" pitchFamily="18" charset="0"/>
                <a:ea typeface="楷体_GB2312" pitchFamily="49" charset="-122"/>
              </a:rPr>
              <a:t>0.5</a:t>
            </a:r>
          </a:p>
        </p:txBody>
      </p:sp>
      <p:sp>
        <p:nvSpPr>
          <p:cNvPr id="157" name="Text Box 62">
            <a:extLst>
              <a:ext uri="{FF2B5EF4-FFF2-40B4-BE49-F238E27FC236}">
                <a16:creationId xmlns:a16="http://schemas.microsoft.com/office/drawing/2014/main" id="{FF26C5F2-2770-E8EC-0EE8-0CE2E9B8C85D}"/>
              </a:ext>
            </a:extLst>
          </p:cNvPr>
          <p:cNvSpPr txBox="1">
            <a:spLocks noChangeArrowheads="1"/>
          </p:cNvSpPr>
          <p:nvPr/>
        </p:nvSpPr>
        <p:spPr bwMode="auto">
          <a:xfrm>
            <a:off x="8527895" y="470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8" name="Text Box 63">
            <a:extLst>
              <a:ext uri="{FF2B5EF4-FFF2-40B4-BE49-F238E27FC236}">
                <a16:creationId xmlns:a16="http://schemas.microsoft.com/office/drawing/2014/main" id="{C5F570E2-3116-8616-FACB-5A06D83C5B72}"/>
              </a:ext>
            </a:extLst>
          </p:cNvPr>
          <p:cNvSpPr txBox="1">
            <a:spLocks noChangeArrowheads="1"/>
          </p:cNvSpPr>
          <p:nvPr/>
        </p:nvSpPr>
        <p:spPr bwMode="auto">
          <a:xfrm>
            <a:off x="9061295" y="46863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9" name="Text Box 64">
            <a:extLst>
              <a:ext uri="{FF2B5EF4-FFF2-40B4-BE49-F238E27FC236}">
                <a16:creationId xmlns:a16="http://schemas.microsoft.com/office/drawing/2014/main" id="{C5A0D9DE-3217-917A-90F4-334A9DF47F7E}"/>
              </a:ext>
            </a:extLst>
          </p:cNvPr>
          <p:cNvSpPr txBox="1">
            <a:spLocks noChangeArrowheads="1"/>
          </p:cNvSpPr>
          <p:nvPr/>
        </p:nvSpPr>
        <p:spPr bwMode="auto">
          <a:xfrm>
            <a:off x="2431895" y="502443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0" name="Text Box 65">
            <a:extLst>
              <a:ext uri="{FF2B5EF4-FFF2-40B4-BE49-F238E27FC236}">
                <a16:creationId xmlns:a16="http://schemas.microsoft.com/office/drawing/2014/main" id="{93C0F12B-FE31-E497-898D-1C9596DB5F5D}"/>
              </a:ext>
            </a:extLst>
          </p:cNvPr>
          <p:cNvSpPr txBox="1">
            <a:spLocks noChangeArrowheads="1"/>
          </p:cNvSpPr>
          <p:nvPr/>
        </p:nvSpPr>
        <p:spPr bwMode="auto">
          <a:xfrm>
            <a:off x="4413095" y="5022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1   0   0</a:t>
            </a:r>
          </a:p>
        </p:txBody>
      </p:sp>
      <p:sp>
        <p:nvSpPr>
          <p:cNvPr id="161" name="Text Box 66">
            <a:extLst>
              <a:ext uri="{FF2B5EF4-FFF2-40B4-BE49-F238E27FC236}">
                <a16:creationId xmlns:a16="http://schemas.microsoft.com/office/drawing/2014/main" id="{62311057-36EC-61B6-3BC9-5FC3C062C9F6}"/>
              </a:ext>
            </a:extLst>
          </p:cNvPr>
          <p:cNvSpPr txBox="1">
            <a:spLocks noChangeArrowheads="1"/>
          </p:cNvSpPr>
          <p:nvPr/>
        </p:nvSpPr>
        <p:spPr bwMode="auto">
          <a:xfrm>
            <a:off x="6775295" y="502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4</a:t>
            </a:r>
          </a:p>
        </p:txBody>
      </p:sp>
      <p:sp>
        <p:nvSpPr>
          <p:cNvPr id="162" name="Text Box 67">
            <a:extLst>
              <a:ext uri="{FF2B5EF4-FFF2-40B4-BE49-F238E27FC236}">
                <a16:creationId xmlns:a16="http://schemas.microsoft.com/office/drawing/2014/main" id="{9D921C90-2F2A-4EF3-ABAF-FD091C942B5F}"/>
              </a:ext>
            </a:extLst>
          </p:cNvPr>
          <p:cNvSpPr txBox="1">
            <a:spLocks noChangeArrowheads="1"/>
          </p:cNvSpPr>
          <p:nvPr/>
        </p:nvSpPr>
        <p:spPr bwMode="auto">
          <a:xfrm>
            <a:off x="7537295" y="5024438"/>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3.5</a:t>
            </a:r>
          </a:p>
        </p:txBody>
      </p:sp>
      <p:sp>
        <p:nvSpPr>
          <p:cNvPr id="163" name="Text Box 68">
            <a:extLst>
              <a:ext uri="{FF2B5EF4-FFF2-40B4-BE49-F238E27FC236}">
                <a16:creationId xmlns:a16="http://schemas.microsoft.com/office/drawing/2014/main" id="{7396A280-4CE9-B1C2-CF46-47C752FDAD75}"/>
              </a:ext>
            </a:extLst>
          </p:cNvPr>
          <p:cNvSpPr txBox="1">
            <a:spLocks noChangeArrowheads="1"/>
          </p:cNvSpPr>
          <p:nvPr/>
        </p:nvSpPr>
        <p:spPr bwMode="auto">
          <a:xfrm>
            <a:off x="8527895" y="5038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64" name="Text Box 69">
            <a:extLst>
              <a:ext uri="{FF2B5EF4-FFF2-40B4-BE49-F238E27FC236}">
                <a16:creationId xmlns:a16="http://schemas.microsoft.com/office/drawing/2014/main" id="{4FEEE4F0-86D7-2ABD-1031-DFF67D58456B}"/>
              </a:ext>
            </a:extLst>
          </p:cNvPr>
          <p:cNvSpPr txBox="1">
            <a:spLocks noChangeArrowheads="1"/>
          </p:cNvSpPr>
          <p:nvPr/>
        </p:nvSpPr>
        <p:spPr bwMode="auto">
          <a:xfrm>
            <a:off x="9061295" y="502285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5" name="Text Box 70">
            <a:extLst>
              <a:ext uri="{FF2B5EF4-FFF2-40B4-BE49-F238E27FC236}">
                <a16:creationId xmlns:a16="http://schemas.microsoft.com/office/drawing/2014/main" id="{180D796D-8000-FCC3-EB29-7BFA93FE12DE}"/>
              </a:ext>
            </a:extLst>
          </p:cNvPr>
          <p:cNvSpPr txBox="1">
            <a:spLocks noChangeArrowheads="1"/>
          </p:cNvSpPr>
          <p:nvPr/>
        </p:nvSpPr>
        <p:spPr bwMode="auto">
          <a:xfrm>
            <a:off x="2431895" y="536257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0   0   0  </a:t>
            </a:r>
          </a:p>
        </p:txBody>
      </p:sp>
      <p:sp>
        <p:nvSpPr>
          <p:cNvPr id="166" name="Text Box 71">
            <a:extLst>
              <a:ext uri="{FF2B5EF4-FFF2-40B4-BE49-F238E27FC236}">
                <a16:creationId xmlns:a16="http://schemas.microsoft.com/office/drawing/2014/main" id="{1890B19E-8748-D58D-322C-DAABF4FC285B}"/>
              </a:ext>
            </a:extLst>
          </p:cNvPr>
          <p:cNvSpPr txBox="1">
            <a:spLocks noChangeArrowheads="1"/>
          </p:cNvSpPr>
          <p:nvPr/>
        </p:nvSpPr>
        <p:spPr bwMode="auto">
          <a:xfrm>
            <a:off x="4413095" y="535781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67" name="Text Box 72">
            <a:extLst>
              <a:ext uri="{FF2B5EF4-FFF2-40B4-BE49-F238E27FC236}">
                <a16:creationId xmlns:a16="http://schemas.microsoft.com/office/drawing/2014/main" id="{8D3AB8C7-5A70-E563-238F-433D4C7FB900}"/>
              </a:ext>
            </a:extLst>
          </p:cNvPr>
          <p:cNvSpPr txBox="1">
            <a:spLocks noChangeArrowheads="1"/>
          </p:cNvSpPr>
          <p:nvPr/>
        </p:nvSpPr>
        <p:spPr bwMode="auto">
          <a:xfrm>
            <a:off x="6775295" y="5357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68" name="Text Box 73">
            <a:extLst>
              <a:ext uri="{FF2B5EF4-FFF2-40B4-BE49-F238E27FC236}">
                <a16:creationId xmlns:a16="http://schemas.microsoft.com/office/drawing/2014/main" id="{3DC00146-F6B1-8EA7-0891-EA4A7D8FC0E7}"/>
              </a:ext>
            </a:extLst>
          </p:cNvPr>
          <p:cNvSpPr txBox="1">
            <a:spLocks noChangeArrowheads="1"/>
          </p:cNvSpPr>
          <p:nvPr/>
        </p:nvSpPr>
        <p:spPr bwMode="auto">
          <a:xfrm>
            <a:off x="7537295" y="53625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69" name="Text Box 74">
            <a:extLst>
              <a:ext uri="{FF2B5EF4-FFF2-40B4-BE49-F238E27FC236}">
                <a16:creationId xmlns:a16="http://schemas.microsoft.com/office/drawing/2014/main" id="{E6C1C1A9-71D2-6BE7-B63A-2554A7E3A46F}"/>
              </a:ext>
            </a:extLst>
          </p:cNvPr>
          <p:cNvSpPr txBox="1">
            <a:spLocks noChangeArrowheads="1"/>
          </p:cNvSpPr>
          <p:nvPr/>
        </p:nvSpPr>
        <p:spPr bwMode="auto">
          <a:xfrm>
            <a:off x="8527895" y="5373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70" name="Text Box 75">
            <a:extLst>
              <a:ext uri="{FF2B5EF4-FFF2-40B4-BE49-F238E27FC236}">
                <a16:creationId xmlns:a16="http://schemas.microsoft.com/office/drawing/2014/main" id="{777F75CF-9F1C-6706-CC1C-74B801484F54}"/>
              </a:ext>
            </a:extLst>
          </p:cNvPr>
          <p:cNvSpPr txBox="1">
            <a:spLocks noChangeArrowheads="1"/>
          </p:cNvSpPr>
          <p:nvPr/>
        </p:nvSpPr>
        <p:spPr bwMode="auto">
          <a:xfrm>
            <a:off x="9061295" y="535781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1" name="Text Box 76">
            <a:extLst>
              <a:ext uri="{FF2B5EF4-FFF2-40B4-BE49-F238E27FC236}">
                <a16:creationId xmlns:a16="http://schemas.microsoft.com/office/drawing/2014/main" id="{4FFDDF88-4CA7-45AD-7202-090FE501DF95}"/>
              </a:ext>
            </a:extLst>
          </p:cNvPr>
          <p:cNvSpPr txBox="1">
            <a:spLocks noChangeArrowheads="1"/>
          </p:cNvSpPr>
          <p:nvPr/>
        </p:nvSpPr>
        <p:spPr bwMode="auto">
          <a:xfrm>
            <a:off x="2431895" y="5700713"/>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a:t>
            </a:r>
          </a:p>
        </p:txBody>
      </p:sp>
      <p:sp>
        <p:nvSpPr>
          <p:cNvPr id="172" name="Text Box 77">
            <a:extLst>
              <a:ext uri="{FF2B5EF4-FFF2-40B4-BE49-F238E27FC236}">
                <a16:creationId xmlns:a16="http://schemas.microsoft.com/office/drawing/2014/main" id="{90321AD1-6320-1755-10E1-A90603880360}"/>
              </a:ext>
            </a:extLst>
          </p:cNvPr>
          <p:cNvSpPr txBox="1">
            <a:spLocks noChangeArrowheads="1"/>
          </p:cNvSpPr>
          <p:nvPr/>
        </p:nvSpPr>
        <p:spPr bwMode="auto">
          <a:xfrm>
            <a:off x="4413095" y="56927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1   1   1</a:t>
            </a:r>
          </a:p>
        </p:txBody>
      </p:sp>
      <p:sp>
        <p:nvSpPr>
          <p:cNvPr id="173" name="Text Box 78">
            <a:extLst>
              <a:ext uri="{FF2B5EF4-FFF2-40B4-BE49-F238E27FC236}">
                <a16:creationId xmlns:a16="http://schemas.microsoft.com/office/drawing/2014/main" id="{48BCFC3C-7A82-995D-E61A-A65F089E81F1}"/>
              </a:ext>
            </a:extLst>
          </p:cNvPr>
          <p:cNvSpPr txBox="1">
            <a:spLocks noChangeArrowheads="1"/>
          </p:cNvSpPr>
          <p:nvPr/>
        </p:nvSpPr>
        <p:spPr bwMode="auto">
          <a:xfrm>
            <a:off x="67752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7</a:t>
            </a:r>
          </a:p>
        </p:txBody>
      </p:sp>
      <p:sp>
        <p:nvSpPr>
          <p:cNvPr id="174" name="Text Box 79">
            <a:extLst>
              <a:ext uri="{FF2B5EF4-FFF2-40B4-BE49-F238E27FC236}">
                <a16:creationId xmlns:a16="http://schemas.microsoft.com/office/drawing/2014/main" id="{24AC6571-C455-93C8-BD49-8D783B68EFBB}"/>
              </a:ext>
            </a:extLst>
          </p:cNvPr>
          <p:cNvSpPr txBox="1">
            <a:spLocks noChangeArrowheads="1"/>
          </p:cNvSpPr>
          <p:nvPr/>
        </p:nvSpPr>
        <p:spPr bwMode="auto">
          <a:xfrm>
            <a:off x="7537295" y="5700713"/>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6.5</a:t>
            </a:r>
          </a:p>
        </p:txBody>
      </p:sp>
      <p:sp>
        <p:nvSpPr>
          <p:cNvPr id="175" name="Text Box 80">
            <a:extLst>
              <a:ext uri="{FF2B5EF4-FFF2-40B4-BE49-F238E27FC236}">
                <a16:creationId xmlns:a16="http://schemas.microsoft.com/office/drawing/2014/main" id="{DA1C6A5E-7E4F-2914-582A-9039A846A736}"/>
              </a:ext>
            </a:extLst>
          </p:cNvPr>
          <p:cNvSpPr txBox="1">
            <a:spLocks noChangeArrowheads="1"/>
          </p:cNvSpPr>
          <p:nvPr/>
        </p:nvSpPr>
        <p:spPr bwMode="auto">
          <a:xfrm>
            <a:off x="85278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FF0000"/>
                </a:solidFill>
                <a:latin typeface="Times New Roman" panose="02020603050405020304" pitchFamily="18" charset="0"/>
                <a:ea typeface="楷体_GB2312" pitchFamily="49" charset="-122"/>
              </a:rPr>
              <a:t>1</a:t>
            </a:r>
          </a:p>
        </p:txBody>
      </p:sp>
      <p:sp>
        <p:nvSpPr>
          <p:cNvPr id="176" name="Text Box 81">
            <a:extLst>
              <a:ext uri="{FF2B5EF4-FFF2-40B4-BE49-F238E27FC236}">
                <a16:creationId xmlns:a16="http://schemas.microsoft.com/office/drawing/2014/main" id="{2E19F1FA-A25A-FFEE-5CB7-D6D69AB794C4}"/>
              </a:ext>
            </a:extLst>
          </p:cNvPr>
          <p:cNvSpPr txBox="1">
            <a:spLocks noChangeArrowheads="1"/>
          </p:cNvSpPr>
          <p:nvPr/>
        </p:nvSpPr>
        <p:spPr bwMode="auto">
          <a:xfrm>
            <a:off x="9061295" y="5692775"/>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7" name="Text Box 82">
            <a:extLst>
              <a:ext uri="{FF2B5EF4-FFF2-40B4-BE49-F238E27FC236}">
                <a16:creationId xmlns:a16="http://schemas.microsoft.com/office/drawing/2014/main" id="{42BE7AF4-313F-BC3A-93FE-9956BE3593FD}"/>
              </a:ext>
            </a:extLst>
          </p:cNvPr>
          <p:cNvSpPr txBox="1">
            <a:spLocks noChangeArrowheads="1"/>
          </p:cNvSpPr>
          <p:nvPr/>
        </p:nvSpPr>
        <p:spPr bwMode="auto">
          <a:xfrm>
            <a:off x="2431895" y="603885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a:t>
            </a: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p>
        </p:txBody>
      </p:sp>
      <p:sp>
        <p:nvSpPr>
          <p:cNvPr id="178" name="Text Box 83">
            <a:extLst>
              <a:ext uri="{FF2B5EF4-FFF2-40B4-BE49-F238E27FC236}">
                <a16:creationId xmlns:a16="http://schemas.microsoft.com/office/drawing/2014/main" id="{35ECB22F-B1F2-0872-268F-89A990725AC5}"/>
              </a:ext>
            </a:extLst>
          </p:cNvPr>
          <p:cNvSpPr txBox="1">
            <a:spLocks noChangeArrowheads="1"/>
          </p:cNvSpPr>
          <p:nvPr/>
        </p:nvSpPr>
        <p:spPr bwMode="auto">
          <a:xfrm>
            <a:off x="4413095" y="6027738"/>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79" name="Text Box 84">
            <a:extLst>
              <a:ext uri="{FF2B5EF4-FFF2-40B4-BE49-F238E27FC236}">
                <a16:creationId xmlns:a16="http://schemas.microsoft.com/office/drawing/2014/main" id="{C551734F-E615-60DE-0298-B9C426EB9F6A}"/>
              </a:ext>
            </a:extLst>
          </p:cNvPr>
          <p:cNvSpPr txBox="1">
            <a:spLocks noChangeArrowheads="1"/>
          </p:cNvSpPr>
          <p:nvPr/>
        </p:nvSpPr>
        <p:spPr bwMode="auto">
          <a:xfrm>
            <a:off x="67752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0" name="Text Box 85">
            <a:extLst>
              <a:ext uri="{FF2B5EF4-FFF2-40B4-BE49-F238E27FC236}">
                <a16:creationId xmlns:a16="http://schemas.microsoft.com/office/drawing/2014/main" id="{A719EEBD-AF70-D1AE-5F90-29A678A0B44C}"/>
              </a:ext>
            </a:extLst>
          </p:cNvPr>
          <p:cNvSpPr txBox="1">
            <a:spLocks noChangeArrowheads="1"/>
          </p:cNvSpPr>
          <p:nvPr/>
        </p:nvSpPr>
        <p:spPr bwMode="auto">
          <a:xfrm>
            <a:off x="7537295" y="60388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1" name="Text Box 86">
            <a:extLst>
              <a:ext uri="{FF2B5EF4-FFF2-40B4-BE49-F238E27FC236}">
                <a16:creationId xmlns:a16="http://schemas.microsoft.com/office/drawing/2014/main" id="{D743C777-81FA-FFD8-2292-70B3E661AE2E}"/>
              </a:ext>
            </a:extLst>
          </p:cNvPr>
          <p:cNvSpPr txBox="1">
            <a:spLocks noChangeArrowheads="1"/>
          </p:cNvSpPr>
          <p:nvPr/>
        </p:nvSpPr>
        <p:spPr bwMode="auto">
          <a:xfrm>
            <a:off x="85278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2" name="Text Box 87">
            <a:extLst>
              <a:ext uri="{FF2B5EF4-FFF2-40B4-BE49-F238E27FC236}">
                <a16:creationId xmlns:a16="http://schemas.microsoft.com/office/drawing/2014/main" id="{8B14612C-5C5B-4F51-6D4D-76A5267C6D32}"/>
              </a:ext>
            </a:extLst>
          </p:cNvPr>
          <p:cNvSpPr txBox="1">
            <a:spLocks noChangeArrowheads="1"/>
          </p:cNvSpPr>
          <p:nvPr/>
        </p:nvSpPr>
        <p:spPr bwMode="auto">
          <a:xfrm>
            <a:off x="9061295" y="60277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83" name="Text Box 88">
            <a:extLst>
              <a:ext uri="{FF2B5EF4-FFF2-40B4-BE49-F238E27FC236}">
                <a16:creationId xmlns:a16="http://schemas.microsoft.com/office/drawing/2014/main" id="{D8ED99C4-8B56-3B92-2CCE-AAC39513C12E}"/>
              </a:ext>
            </a:extLst>
          </p:cNvPr>
          <p:cNvSpPr txBox="1">
            <a:spLocks noChangeArrowheads="1"/>
          </p:cNvSpPr>
          <p:nvPr/>
        </p:nvSpPr>
        <p:spPr bwMode="auto">
          <a:xfrm>
            <a:off x="2431895" y="637698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84" name="Text Box 89">
            <a:extLst>
              <a:ext uri="{FF2B5EF4-FFF2-40B4-BE49-F238E27FC236}">
                <a16:creationId xmlns:a16="http://schemas.microsoft.com/office/drawing/2014/main" id="{527F4712-EC8F-26D8-0BDB-27D4A4D8710B}"/>
              </a:ext>
            </a:extLst>
          </p:cNvPr>
          <p:cNvSpPr txBox="1">
            <a:spLocks noChangeArrowheads="1"/>
          </p:cNvSpPr>
          <p:nvPr/>
        </p:nvSpPr>
        <p:spPr bwMode="auto">
          <a:xfrm>
            <a:off x="4413095" y="636270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sp>
        <p:nvSpPr>
          <p:cNvPr id="185" name="Text Box 90">
            <a:extLst>
              <a:ext uri="{FF2B5EF4-FFF2-40B4-BE49-F238E27FC236}">
                <a16:creationId xmlns:a16="http://schemas.microsoft.com/office/drawing/2014/main" id="{6FAF913B-8571-8F37-E7E3-B40684FAD75B}"/>
              </a:ext>
            </a:extLst>
          </p:cNvPr>
          <p:cNvSpPr txBox="1">
            <a:spLocks noChangeArrowheads="1"/>
          </p:cNvSpPr>
          <p:nvPr/>
        </p:nvSpPr>
        <p:spPr bwMode="auto">
          <a:xfrm>
            <a:off x="67752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6" name="Text Box 91">
            <a:extLst>
              <a:ext uri="{FF2B5EF4-FFF2-40B4-BE49-F238E27FC236}">
                <a16:creationId xmlns:a16="http://schemas.microsoft.com/office/drawing/2014/main" id="{6AB2BA88-D07E-BEA6-5BD1-E9FCF7ABDB8B}"/>
              </a:ext>
            </a:extLst>
          </p:cNvPr>
          <p:cNvSpPr txBox="1">
            <a:spLocks noChangeArrowheads="1"/>
          </p:cNvSpPr>
          <p:nvPr/>
        </p:nvSpPr>
        <p:spPr bwMode="auto">
          <a:xfrm>
            <a:off x="7537295" y="637698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7" name="Text Box 92">
            <a:extLst>
              <a:ext uri="{FF2B5EF4-FFF2-40B4-BE49-F238E27FC236}">
                <a16:creationId xmlns:a16="http://schemas.microsoft.com/office/drawing/2014/main" id="{BAC64EC1-4A9D-09E3-C874-37035D47C1B9}"/>
              </a:ext>
            </a:extLst>
          </p:cNvPr>
          <p:cNvSpPr txBox="1">
            <a:spLocks noChangeArrowheads="1"/>
          </p:cNvSpPr>
          <p:nvPr/>
        </p:nvSpPr>
        <p:spPr bwMode="auto">
          <a:xfrm>
            <a:off x="85278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8" name="Text Box 93">
            <a:extLst>
              <a:ext uri="{FF2B5EF4-FFF2-40B4-BE49-F238E27FC236}">
                <a16:creationId xmlns:a16="http://schemas.microsoft.com/office/drawing/2014/main" id="{DFB1DCA2-7F84-F72A-492A-6198328512B8}"/>
              </a:ext>
            </a:extLst>
          </p:cNvPr>
          <p:cNvSpPr txBox="1">
            <a:spLocks noChangeArrowheads="1"/>
          </p:cNvSpPr>
          <p:nvPr/>
        </p:nvSpPr>
        <p:spPr bwMode="auto">
          <a:xfrm>
            <a:off x="9061295" y="63627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graphicFrame>
        <p:nvGraphicFramePr>
          <p:cNvPr id="189" name="Object 95">
            <a:extLst>
              <a:ext uri="{FF2B5EF4-FFF2-40B4-BE49-F238E27FC236}">
                <a16:creationId xmlns:a16="http://schemas.microsoft.com/office/drawing/2014/main" id="{6F144AB8-DDEF-D67D-196B-2BC38E0ED569}"/>
              </a:ext>
            </a:extLst>
          </p:cNvPr>
          <p:cNvGraphicFramePr>
            <a:graphicFrameLocks noChangeAspect="1"/>
          </p:cNvGraphicFramePr>
          <p:nvPr>
            <p:extLst>
              <p:ext uri="{D42A27DB-BD31-4B8C-83A1-F6EECF244321}">
                <p14:modId xmlns:p14="http://schemas.microsoft.com/office/powerpoint/2010/main" val="4036191960"/>
              </p:ext>
            </p:extLst>
          </p:nvPr>
        </p:nvGraphicFramePr>
        <p:xfrm>
          <a:off x="1847695" y="765175"/>
          <a:ext cx="4462463" cy="3273425"/>
        </p:xfrm>
        <a:graphic>
          <a:graphicData uri="http://schemas.openxmlformats.org/presentationml/2006/ole">
            <mc:AlternateContent xmlns:mc="http://schemas.openxmlformats.org/markup-compatibility/2006">
              <mc:Choice xmlns:v="urn:schemas-microsoft-com:vml" Requires="v">
                <p:oleObj name="位图图像" r:id="rId2" imgW="3956050" imgH="2901950" progId="Paint.Picture">
                  <p:embed/>
                </p:oleObj>
              </mc:Choice>
              <mc:Fallback>
                <p:oleObj name="位图图像" r:id="rId2" imgW="3956050" imgH="2901950" progId="Paint.Picture">
                  <p:embed/>
                  <p:pic>
                    <p:nvPicPr>
                      <p:cNvPr id="62559" name="Object 95">
                        <a:extLst>
                          <a:ext uri="{FF2B5EF4-FFF2-40B4-BE49-F238E27FC236}">
                            <a16:creationId xmlns:a16="http://schemas.microsoft.com/office/drawing/2014/main" id="{A93F4B79-15C3-86A8-5E27-F720CC18EAC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695" y="765175"/>
                        <a:ext cx="4462463"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09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up)">
                                      <p:cBhvr>
                                        <p:cTn id="7" dur="75"/>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up)">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45">
                                            <p:txEl>
                                              <p:pRg st="0" end="0"/>
                                            </p:txEl>
                                          </p:spTgt>
                                        </p:tgtEl>
                                        <p:attrNameLst>
                                          <p:attrName>style.visibility</p:attrName>
                                        </p:attrNameLst>
                                      </p:cBhvr>
                                      <p:to>
                                        <p:strVal val="visible"/>
                                      </p:to>
                                    </p:set>
                                    <p:animEffect transition="in" filter="wipe(up)">
                                      <p:cBhvr>
                                        <p:cTn id="17" dur="75"/>
                                        <p:tgtEl>
                                          <p:spTgt spid="145">
                                            <p:txEl>
                                              <p:pRg st="0" end="0"/>
                                            </p:txEl>
                                          </p:spTgt>
                                        </p:tgtEl>
                                      </p:cBhvr>
                                    </p:animEffect>
                                  </p:childTnLst>
                                </p:cTn>
                              </p:par>
                            </p:childTnLst>
                          </p:cTn>
                        </p:par>
                        <p:par>
                          <p:cTn id="18" fill="hold">
                            <p:stCondLst>
                              <p:cond delay="750"/>
                            </p:stCondLst>
                            <p:childTnLst>
                              <p:par>
                                <p:cTn id="19" presetID="22" presetClass="entr" presetSubtype="1" fill="hold" grpId="0" nodeType="afterEffect">
                                  <p:stCondLst>
                                    <p:cond delay="1000"/>
                                  </p:stCondLst>
                                  <p:iterate type="lt">
                                    <p:tmPct val="100000"/>
                                  </p:iterate>
                                  <p:childTnLst>
                                    <p:set>
                                      <p:cBhvr>
                                        <p:cTn id="20" dur="1" fill="hold">
                                          <p:stCondLst>
                                            <p:cond delay="0"/>
                                          </p:stCondLst>
                                        </p:cTn>
                                        <p:tgtEl>
                                          <p:spTgt spid="146">
                                            <p:txEl>
                                              <p:pRg st="0" end="0"/>
                                            </p:txEl>
                                          </p:spTgt>
                                        </p:tgtEl>
                                        <p:attrNameLst>
                                          <p:attrName>style.visibility</p:attrName>
                                        </p:attrNameLst>
                                      </p:cBhvr>
                                      <p:to>
                                        <p:strVal val="visible"/>
                                      </p:to>
                                    </p:set>
                                    <p:animEffect transition="in" filter="wipe(up)">
                                      <p:cBhvr>
                                        <p:cTn id="21" dur="75"/>
                                        <p:tgtEl>
                                          <p:spTgt spid="146">
                                            <p:txEl>
                                              <p:pRg st="0" end="0"/>
                                            </p:txEl>
                                          </p:spTgt>
                                        </p:tgtEl>
                                      </p:cBhvr>
                                    </p:animEffect>
                                  </p:childTnLst>
                                </p:cTn>
                              </p:par>
                            </p:childTnLst>
                          </p:cTn>
                        </p:par>
                        <p:par>
                          <p:cTn id="22" fill="hold">
                            <p:stCondLst>
                              <p:cond delay="2200"/>
                            </p:stCondLst>
                            <p:childTnLst>
                              <p:par>
                                <p:cTn id="23" presetID="22" presetClass="entr" presetSubtype="1" fill="hold" grpId="0" nodeType="afterEffect">
                                  <p:stCondLst>
                                    <p:cond delay="1000"/>
                                  </p:stCondLst>
                                  <p:iterate type="lt">
                                    <p:tmPct val="100000"/>
                                  </p:iterate>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wipe(up)">
                                      <p:cBhvr>
                                        <p:cTn id="25" dur="75"/>
                                        <p:tgtEl>
                                          <p:spTgt spid="147">
                                            <p:txEl>
                                              <p:pRg st="0" end="0"/>
                                            </p:txEl>
                                          </p:spTgt>
                                        </p:tgtEl>
                                      </p:cBhvr>
                                    </p:animEffect>
                                  </p:childTnLst>
                                </p:cTn>
                              </p:par>
                            </p:childTnLst>
                          </p:cTn>
                        </p:par>
                        <p:par>
                          <p:cTn id="26" fill="hold">
                            <p:stCondLst>
                              <p:cond delay="3500"/>
                            </p:stCondLst>
                            <p:childTnLst>
                              <p:par>
                                <p:cTn id="27" presetID="22" presetClass="entr" presetSubtype="1" fill="hold" grpId="0" nodeType="afterEffect">
                                  <p:stCondLst>
                                    <p:cond delay="1000"/>
                                  </p:stCondLst>
                                  <p:iterate type="lt">
                                    <p:tmPct val="100000"/>
                                  </p:iterate>
                                  <p:childTnLst>
                                    <p:set>
                                      <p:cBhvr>
                                        <p:cTn id="28" dur="1" fill="hold">
                                          <p:stCondLst>
                                            <p:cond delay="0"/>
                                          </p:stCondLst>
                                        </p:cTn>
                                        <p:tgtEl>
                                          <p:spTgt spid="148">
                                            <p:txEl>
                                              <p:pRg st="0" end="0"/>
                                            </p:txEl>
                                          </p:spTgt>
                                        </p:tgtEl>
                                        <p:attrNameLst>
                                          <p:attrName>style.visibility</p:attrName>
                                        </p:attrNameLst>
                                      </p:cBhvr>
                                      <p:to>
                                        <p:strVal val="visible"/>
                                      </p:to>
                                    </p:set>
                                    <p:animEffect transition="in" filter="wipe(up)">
                                      <p:cBhvr>
                                        <p:cTn id="29" dur="75"/>
                                        <p:tgtEl>
                                          <p:spTgt spid="148">
                                            <p:txEl>
                                              <p:pRg st="0" end="0"/>
                                            </p:txEl>
                                          </p:spTgt>
                                        </p:tgtEl>
                                      </p:cBhvr>
                                    </p:animEffect>
                                  </p:childTnLst>
                                </p:cTn>
                              </p:par>
                            </p:childTnLst>
                          </p:cTn>
                        </p:par>
                        <p:par>
                          <p:cTn id="30" fill="hold">
                            <p:stCondLst>
                              <p:cond delay="4800"/>
                            </p:stCondLst>
                            <p:childTnLst>
                              <p:par>
                                <p:cTn id="31" presetID="22" presetClass="entr" presetSubtype="1" fill="hold" grpId="0" nodeType="afterEffect">
                                  <p:stCondLst>
                                    <p:cond delay="1000"/>
                                  </p:stCondLst>
                                  <p:iterate type="lt">
                                    <p:tmPct val="100000"/>
                                  </p:iterate>
                                  <p:childTnLst>
                                    <p:set>
                                      <p:cBhvr>
                                        <p:cTn id="32" dur="1" fill="hold">
                                          <p:stCondLst>
                                            <p:cond delay="0"/>
                                          </p:stCondLst>
                                        </p:cTn>
                                        <p:tgtEl>
                                          <p:spTgt spid="149">
                                            <p:txEl>
                                              <p:pRg st="0" end="0"/>
                                            </p:txEl>
                                          </p:spTgt>
                                        </p:tgtEl>
                                        <p:attrNameLst>
                                          <p:attrName>style.visibility</p:attrName>
                                        </p:attrNameLst>
                                      </p:cBhvr>
                                      <p:to>
                                        <p:strVal val="visible"/>
                                      </p:to>
                                    </p:set>
                                    <p:animEffect transition="in" filter="wipe(up)">
                                      <p:cBhvr>
                                        <p:cTn id="33" dur="75"/>
                                        <p:tgtEl>
                                          <p:spTgt spid="149">
                                            <p:txEl>
                                              <p:pRg st="0" end="0"/>
                                            </p:txEl>
                                          </p:spTgt>
                                        </p:tgtEl>
                                      </p:cBhvr>
                                    </p:animEffect>
                                  </p:childTnLst>
                                </p:cTn>
                              </p:par>
                            </p:childTnLst>
                          </p:cTn>
                        </p:par>
                        <p:par>
                          <p:cTn id="34" fill="hold">
                            <p:stCondLst>
                              <p:cond delay="6175"/>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50">
                                            <p:txEl>
                                              <p:pRg st="0" end="0"/>
                                            </p:txEl>
                                          </p:spTgt>
                                        </p:tgtEl>
                                        <p:attrNameLst>
                                          <p:attrName>style.visibility</p:attrName>
                                        </p:attrNameLst>
                                      </p:cBhvr>
                                      <p:to>
                                        <p:strVal val="visible"/>
                                      </p:to>
                                    </p:set>
                                    <p:animEffect transition="in" filter="wipe(up)">
                                      <p:cBhvr>
                                        <p:cTn id="37" dur="75"/>
                                        <p:tgtEl>
                                          <p:spTgt spid="150">
                                            <p:txEl>
                                              <p:pRg st="0" end="0"/>
                                            </p:txEl>
                                          </p:spTgt>
                                        </p:tgtEl>
                                      </p:cBhvr>
                                    </p:animEffect>
                                  </p:childTnLst>
                                </p:cTn>
                              </p:par>
                            </p:childTnLst>
                          </p:cTn>
                        </p:par>
                        <p:par>
                          <p:cTn id="38" fill="hold">
                            <p:stCondLst>
                              <p:cond delay="6325"/>
                            </p:stCondLst>
                            <p:childTnLst>
                              <p:par>
                                <p:cTn id="39" presetID="22" presetClass="entr" presetSubtype="1" fill="hold" grpId="0" nodeType="afterEffect">
                                  <p:stCondLst>
                                    <p:cond delay="1000"/>
                                  </p:stCondLst>
                                  <p:iterate type="lt">
                                    <p:tmPct val="100000"/>
                                  </p:iterate>
                                  <p:childTnLst>
                                    <p:set>
                                      <p:cBhvr>
                                        <p:cTn id="40" dur="1" fill="hold">
                                          <p:stCondLst>
                                            <p:cond delay="0"/>
                                          </p:stCondLst>
                                        </p:cTn>
                                        <p:tgtEl>
                                          <p:spTgt spid="151">
                                            <p:txEl>
                                              <p:pRg st="0" end="0"/>
                                            </p:txEl>
                                          </p:spTgt>
                                        </p:tgtEl>
                                        <p:attrNameLst>
                                          <p:attrName>style.visibility</p:attrName>
                                        </p:attrNameLst>
                                      </p:cBhvr>
                                      <p:to>
                                        <p:strVal val="visible"/>
                                      </p:to>
                                    </p:set>
                                    <p:animEffect transition="in" filter="wipe(up)">
                                      <p:cBhvr>
                                        <p:cTn id="41" dur="75"/>
                                        <p:tgtEl>
                                          <p:spTgt spid="151">
                                            <p:txEl>
                                              <p:pRg st="0" end="0"/>
                                            </p:txEl>
                                          </p:spTgt>
                                        </p:tgtEl>
                                      </p:cBhvr>
                                    </p:animEffect>
                                  </p:childTnLst>
                                </p:cTn>
                              </p:par>
                            </p:childTnLst>
                          </p:cTn>
                        </p:par>
                        <p:par>
                          <p:cTn id="42" fill="hold">
                            <p:stCondLst>
                              <p:cond delay="7775"/>
                            </p:stCondLst>
                            <p:childTnLst>
                              <p:par>
                                <p:cTn id="43" presetID="9" presetClass="entr" presetSubtype="0" fill="hold" grpId="0" nodeType="afterEffect">
                                  <p:stCondLst>
                                    <p:cond delay="1000"/>
                                  </p:stCondLst>
                                  <p:childTnLst>
                                    <p:set>
                                      <p:cBhvr>
                                        <p:cTn id="44" dur="1" fill="hold">
                                          <p:stCondLst>
                                            <p:cond delay="0"/>
                                          </p:stCondLst>
                                        </p:cTn>
                                        <p:tgtEl>
                                          <p:spTgt spid="154"/>
                                        </p:tgtEl>
                                        <p:attrNameLst>
                                          <p:attrName>style.visibility</p:attrName>
                                        </p:attrNameLst>
                                      </p:cBhvr>
                                      <p:to>
                                        <p:strVal val="visible"/>
                                      </p:to>
                                    </p:set>
                                    <p:animEffect transition="in" filter="dissolv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53">
                                            <p:txEl>
                                              <p:pRg st="0" end="0"/>
                                            </p:txEl>
                                          </p:spTgt>
                                        </p:tgtEl>
                                        <p:attrNameLst>
                                          <p:attrName>style.visibility</p:attrName>
                                        </p:attrNameLst>
                                      </p:cBhvr>
                                      <p:to>
                                        <p:strVal val="visible"/>
                                      </p:to>
                                    </p:set>
                                    <p:animEffect transition="in" filter="wipe(up)">
                                      <p:cBhvr>
                                        <p:cTn id="50" dur="75"/>
                                        <p:tgtEl>
                                          <p:spTgt spid="15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type="lt">
                                    <p:tmPct val="100000"/>
                                  </p:iterate>
                                  <p:childTnLst>
                                    <p:set>
                                      <p:cBhvr>
                                        <p:cTn id="54" dur="1" fill="hold">
                                          <p:stCondLst>
                                            <p:cond delay="0"/>
                                          </p:stCondLst>
                                        </p:cTn>
                                        <p:tgtEl>
                                          <p:spTgt spid="152">
                                            <p:txEl>
                                              <p:pRg st="0" end="0"/>
                                            </p:txEl>
                                          </p:spTgt>
                                        </p:tgtEl>
                                        <p:attrNameLst>
                                          <p:attrName>style.visibility</p:attrName>
                                        </p:attrNameLst>
                                      </p:cBhvr>
                                      <p:to>
                                        <p:strVal val="visible"/>
                                      </p:to>
                                    </p:set>
                                    <p:animEffect transition="in" filter="wipe(up)">
                                      <p:cBhvr>
                                        <p:cTn id="55" dur="75"/>
                                        <p:tgtEl>
                                          <p:spTgt spid="15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iterate type="lt">
                                    <p:tmPct val="100000"/>
                                  </p:iterate>
                                  <p:childTnLst>
                                    <p:set>
                                      <p:cBhvr>
                                        <p:cTn id="59" dur="1" fill="hold">
                                          <p:stCondLst>
                                            <p:cond delay="0"/>
                                          </p:stCondLst>
                                        </p:cTn>
                                        <p:tgtEl>
                                          <p:spTgt spid="155">
                                            <p:txEl>
                                              <p:pRg st="0" end="0"/>
                                            </p:txEl>
                                          </p:spTgt>
                                        </p:tgtEl>
                                        <p:attrNameLst>
                                          <p:attrName>style.visibility</p:attrName>
                                        </p:attrNameLst>
                                      </p:cBhvr>
                                      <p:to>
                                        <p:strVal val="visible"/>
                                      </p:to>
                                    </p:set>
                                    <p:animEffect transition="in" filter="wipe(up)">
                                      <p:cBhvr>
                                        <p:cTn id="60" dur="75"/>
                                        <p:tgtEl>
                                          <p:spTgt spid="15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type="lt">
                                    <p:tmPct val="100000"/>
                                  </p:iterate>
                                  <p:childTnLst>
                                    <p:set>
                                      <p:cBhvr>
                                        <p:cTn id="64" dur="1" fill="hold">
                                          <p:stCondLst>
                                            <p:cond delay="0"/>
                                          </p:stCondLst>
                                        </p:cTn>
                                        <p:tgtEl>
                                          <p:spTgt spid="156">
                                            <p:txEl>
                                              <p:pRg st="0" end="0"/>
                                            </p:txEl>
                                          </p:spTgt>
                                        </p:tgtEl>
                                        <p:attrNameLst>
                                          <p:attrName>style.visibility</p:attrName>
                                        </p:attrNameLst>
                                      </p:cBhvr>
                                      <p:to>
                                        <p:strVal val="visible"/>
                                      </p:to>
                                    </p:set>
                                    <p:animEffect transition="in" filter="wipe(up)">
                                      <p:cBhvr>
                                        <p:cTn id="65" dur="75"/>
                                        <p:tgtEl>
                                          <p:spTgt spid="15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type="lt">
                                    <p:tmPct val="100000"/>
                                  </p:iterate>
                                  <p:childTnLst>
                                    <p:set>
                                      <p:cBhvr>
                                        <p:cTn id="69" dur="1" fill="hold">
                                          <p:stCondLst>
                                            <p:cond delay="0"/>
                                          </p:stCondLst>
                                        </p:cTn>
                                        <p:tgtEl>
                                          <p:spTgt spid="157">
                                            <p:txEl>
                                              <p:pRg st="0" end="0"/>
                                            </p:txEl>
                                          </p:spTgt>
                                        </p:tgtEl>
                                        <p:attrNameLst>
                                          <p:attrName>style.visibility</p:attrName>
                                        </p:attrNameLst>
                                      </p:cBhvr>
                                      <p:to>
                                        <p:strVal val="visible"/>
                                      </p:to>
                                    </p:set>
                                    <p:animEffect transition="in" filter="wipe(up)">
                                      <p:cBhvr>
                                        <p:cTn id="70" dur="75"/>
                                        <p:tgtEl>
                                          <p:spTgt spid="15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type="lt">
                                    <p:tmPct val="100000"/>
                                  </p:iterate>
                                  <p:childTnLst>
                                    <p:set>
                                      <p:cBhvr>
                                        <p:cTn id="74" dur="1" fill="hold">
                                          <p:stCondLst>
                                            <p:cond delay="0"/>
                                          </p:stCondLst>
                                        </p:cTn>
                                        <p:tgtEl>
                                          <p:spTgt spid="158">
                                            <p:txEl>
                                              <p:pRg st="0" end="0"/>
                                            </p:txEl>
                                          </p:spTgt>
                                        </p:tgtEl>
                                        <p:attrNameLst>
                                          <p:attrName>style.visibility</p:attrName>
                                        </p:attrNameLst>
                                      </p:cBhvr>
                                      <p:to>
                                        <p:strVal val="visible"/>
                                      </p:to>
                                    </p:set>
                                    <p:animEffect transition="in" filter="wipe(up)">
                                      <p:cBhvr>
                                        <p:cTn id="75" dur="75"/>
                                        <p:tgtEl>
                                          <p:spTgt spid="15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iterate type="lt">
                                    <p:tmPct val="100000"/>
                                  </p:iterate>
                                  <p:childTnLst>
                                    <p:set>
                                      <p:cBhvr>
                                        <p:cTn id="79" dur="1" fill="hold">
                                          <p:stCondLst>
                                            <p:cond delay="0"/>
                                          </p:stCondLst>
                                        </p:cTn>
                                        <p:tgtEl>
                                          <p:spTgt spid="159">
                                            <p:txEl>
                                              <p:pRg st="0" end="0"/>
                                            </p:txEl>
                                          </p:spTgt>
                                        </p:tgtEl>
                                        <p:attrNameLst>
                                          <p:attrName>style.visibility</p:attrName>
                                        </p:attrNameLst>
                                      </p:cBhvr>
                                      <p:to>
                                        <p:strVal val="visible"/>
                                      </p:to>
                                    </p:set>
                                    <p:animEffect transition="in" filter="wipe(up)">
                                      <p:cBhvr>
                                        <p:cTn id="80" dur="75"/>
                                        <p:tgtEl>
                                          <p:spTgt spid="1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iterate type="lt">
                                    <p:tmPct val="100000"/>
                                  </p:iterate>
                                  <p:childTnLst>
                                    <p:set>
                                      <p:cBhvr>
                                        <p:cTn id="84" dur="1" fill="hold">
                                          <p:stCondLst>
                                            <p:cond delay="0"/>
                                          </p:stCondLst>
                                        </p:cTn>
                                        <p:tgtEl>
                                          <p:spTgt spid="160">
                                            <p:txEl>
                                              <p:pRg st="0" end="0"/>
                                            </p:txEl>
                                          </p:spTgt>
                                        </p:tgtEl>
                                        <p:attrNameLst>
                                          <p:attrName>style.visibility</p:attrName>
                                        </p:attrNameLst>
                                      </p:cBhvr>
                                      <p:to>
                                        <p:strVal val="visible"/>
                                      </p:to>
                                    </p:set>
                                    <p:animEffect transition="in" filter="wipe(up)">
                                      <p:cBhvr>
                                        <p:cTn id="85" dur="75"/>
                                        <p:tgtEl>
                                          <p:spTgt spid="16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161">
                                            <p:txEl>
                                              <p:pRg st="0" end="0"/>
                                            </p:txEl>
                                          </p:spTgt>
                                        </p:tgtEl>
                                        <p:attrNameLst>
                                          <p:attrName>style.visibility</p:attrName>
                                        </p:attrNameLst>
                                      </p:cBhvr>
                                      <p:to>
                                        <p:strVal val="visible"/>
                                      </p:to>
                                    </p:set>
                                    <p:animEffect transition="in" filter="wipe(up)">
                                      <p:cBhvr>
                                        <p:cTn id="90" dur="75"/>
                                        <p:tgtEl>
                                          <p:spTgt spid="16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type="lt">
                                    <p:tmPct val="100000"/>
                                  </p:iterate>
                                  <p:childTnLst>
                                    <p:set>
                                      <p:cBhvr>
                                        <p:cTn id="94" dur="1" fill="hold">
                                          <p:stCondLst>
                                            <p:cond delay="0"/>
                                          </p:stCondLst>
                                        </p:cTn>
                                        <p:tgtEl>
                                          <p:spTgt spid="162">
                                            <p:txEl>
                                              <p:pRg st="0" end="0"/>
                                            </p:txEl>
                                          </p:spTgt>
                                        </p:tgtEl>
                                        <p:attrNameLst>
                                          <p:attrName>style.visibility</p:attrName>
                                        </p:attrNameLst>
                                      </p:cBhvr>
                                      <p:to>
                                        <p:strVal val="visible"/>
                                      </p:to>
                                    </p:set>
                                    <p:animEffect transition="in" filter="wipe(up)">
                                      <p:cBhvr>
                                        <p:cTn id="95" dur="75"/>
                                        <p:tgtEl>
                                          <p:spTgt spid="162">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iterate type="lt">
                                    <p:tmPct val="100000"/>
                                  </p:iterate>
                                  <p:childTnLst>
                                    <p:set>
                                      <p:cBhvr>
                                        <p:cTn id="99" dur="1" fill="hold">
                                          <p:stCondLst>
                                            <p:cond delay="0"/>
                                          </p:stCondLst>
                                        </p:cTn>
                                        <p:tgtEl>
                                          <p:spTgt spid="163">
                                            <p:txEl>
                                              <p:pRg st="0" end="0"/>
                                            </p:txEl>
                                          </p:spTgt>
                                        </p:tgtEl>
                                        <p:attrNameLst>
                                          <p:attrName>style.visibility</p:attrName>
                                        </p:attrNameLst>
                                      </p:cBhvr>
                                      <p:to>
                                        <p:strVal val="visible"/>
                                      </p:to>
                                    </p:set>
                                    <p:animEffect transition="in" filter="wipe(up)">
                                      <p:cBhvr>
                                        <p:cTn id="100" dur="75"/>
                                        <p:tgtEl>
                                          <p:spTgt spid="16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iterate type="lt">
                                    <p:tmPct val="100000"/>
                                  </p:iterate>
                                  <p:childTnLst>
                                    <p:set>
                                      <p:cBhvr>
                                        <p:cTn id="104" dur="1" fill="hold">
                                          <p:stCondLst>
                                            <p:cond delay="0"/>
                                          </p:stCondLst>
                                        </p:cTn>
                                        <p:tgtEl>
                                          <p:spTgt spid="164">
                                            <p:txEl>
                                              <p:pRg st="0" end="0"/>
                                            </p:txEl>
                                          </p:spTgt>
                                        </p:tgtEl>
                                        <p:attrNameLst>
                                          <p:attrName>style.visibility</p:attrName>
                                        </p:attrNameLst>
                                      </p:cBhvr>
                                      <p:to>
                                        <p:strVal val="visible"/>
                                      </p:to>
                                    </p:set>
                                    <p:animEffect transition="in" filter="wipe(up)">
                                      <p:cBhvr>
                                        <p:cTn id="105" dur="75"/>
                                        <p:tgtEl>
                                          <p:spTgt spid="16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165">
                                            <p:txEl>
                                              <p:pRg st="0" end="0"/>
                                            </p:txEl>
                                          </p:spTgt>
                                        </p:tgtEl>
                                        <p:attrNameLst>
                                          <p:attrName>style.visibility</p:attrName>
                                        </p:attrNameLst>
                                      </p:cBhvr>
                                      <p:to>
                                        <p:strVal val="visible"/>
                                      </p:to>
                                    </p:set>
                                    <p:animEffect transition="in" filter="wipe(up)">
                                      <p:cBhvr>
                                        <p:cTn id="110" dur="75"/>
                                        <p:tgtEl>
                                          <p:spTgt spid="16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iterate type="lt">
                                    <p:tmPct val="100000"/>
                                  </p:iterate>
                                  <p:childTnLst>
                                    <p:set>
                                      <p:cBhvr>
                                        <p:cTn id="114" dur="1" fill="hold">
                                          <p:stCondLst>
                                            <p:cond delay="0"/>
                                          </p:stCondLst>
                                        </p:cTn>
                                        <p:tgtEl>
                                          <p:spTgt spid="166">
                                            <p:txEl>
                                              <p:pRg st="0" end="0"/>
                                            </p:txEl>
                                          </p:spTgt>
                                        </p:tgtEl>
                                        <p:attrNameLst>
                                          <p:attrName>style.visibility</p:attrName>
                                        </p:attrNameLst>
                                      </p:cBhvr>
                                      <p:to>
                                        <p:strVal val="visible"/>
                                      </p:to>
                                    </p:set>
                                    <p:animEffect transition="in" filter="wipe(up)">
                                      <p:cBhvr>
                                        <p:cTn id="115" dur="75"/>
                                        <p:tgtEl>
                                          <p:spTgt spid="16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iterate type="lt">
                                    <p:tmPct val="100000"/>
                                  </p:iterate>
                                  <p:childTnLst>
                                    <p:set>
                                      <p:cBhvr>
                                        <p:cTn id="119" dur="1" fill="hold">
                                          <p:stCondLst>
                                            <p:cond delay="0"/>
                                          </p:stCondLst>
                                        </p:cTn>
                                        <p:tgtEl>
                                          <p:spTgt spid="167">
                                            <p:txEl>
                                              <p:pRg st="0" end="0"/>
                                            </p:txEl>
                                          </p:spTgt>
                                        </p:tgtEl>
                                        <p:attrNameLst>
                                          <p:attrName>style.visibility</p:attrName>
                                        </p:attrNameLst>
                                      </p:cBhvr>
                                      <p:to>
                                        <p:strVal val="visible"/>
                                      </p:to>
                                    </p:set>
                                    <p:animEffect transition="in" filter="wipe(up)">
                                      <p:cBhvr>
                                        <p:cTn id="120" dur="75"/>
                                        <p:tgtEl>
                                          <p:spTgt spid="16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iterate type="lt">
                                    <p:tmPct val="100000"/>
                                  </p:iterate>
                                  <p:childTnLst>
                                    <p:set>
                                      <p:cBhvr>
                                        <p:cTn id="124" dur="1" fill="hold">
                                          <p:stCondLst>
                                            <p:cond delay="0"/>
                                          </p:stCondLst>
                                        </p:cTn>
                                        <p:tgtEl>
                                          <p:spTgt spid="168">
                                            <p:txEl>
                                              <p:pRg st="0" end="0"/>
                                            </p:txEl>
                                          </p:spTgt>
                                        </p:tgtEl>
                                        <p:attrNameLst>
                                          <p:attrName>style.visibility</p:attrName>
                                        </p:attrNameLst>
                                      </p:cBhvr>
                                      <p:to>
                                        <p:strVal val="visible"/>
                                      </p:to>
                                    </p:set>
                                    <p:animEffect transition="in" filter="wipe(up)">
                                      <p:cBhvr>
                                        <p:cTn id="125" dur="75"/>
                                        <p:tgtEl>
                                          <p:spTgt spid="16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iterate type="lt">
                                    <p:tmPct val="100000"/>
                                  </p:iterate>
                                  <p:childTnLst>
                                    <p:set>
                                      <p:cBhvr>
                                        <p:cTn id="129" dur="1" fill="hold">
                                          <p:stCondLst>
                                            <p:cond delay="0"/>
                                          </p:stCondLst>
                                        </p:cTn>
                                        <p:tgtEl>
                                          <p:spTgt spid="169">
                                            <p:txEl>
                                              <p:pRg st="0" end="0"/>
                                            </p:txEl>
                                          </p:spTgt>
                                        </p:tgtEl>
                                        <p:attrNameLst>
                                          <p:attrName>style.visibility</p:attrName>
                                        </p:attrNameLst>
                                      </p:cBhvr>
                                      <p:to>
                                        <p:strVal val="visible"/>
                                      </p:to>
                                    </p:set>
                                    <p:animEffect transition="in" filter="wipe(up)">
                                      <p:cBhvr>
                                        <p:cTn id="130" dur="75"/>
                                        <p:tgtEl>
                                          <p:spTgt spid="16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iterate type="lt">
                                    <p:tmPct val="100000"/>
                                  </p:iterate>
                                  <p:childTnLst>
                                    <p:set>
                                      <p:cBhvr>
                                        <p:cTn id="134" dur="1" fill="hold">
                                          <p:stCondLst>
                                            <p:cond delay="0"/>
                                          </p:stCondLst>
                                        </p:cTn>
                                        <p:tgtEl>
                                          <p:spTgt spid="170">
                                            <p:txEl>
                                              <p:pRg st="0" end="0"/>
                                            </p:txEl>
                                          </p:spTgt>
                                        </p:tgtEl>
                                        <p:attrNameLst>
                                          <p:attrName>style.visibility</p:attrName>
                                        </p:attrNameLst>
                                      </p:cBhvr>
                                      <p:to>
                                        <p:strVal val="visible"/>
                                      </p:to>
                                    </p:set>
                                    <p:animEffect transition="in" filter="wipe(up)">
                                      <p:cBhvr>
                                        <p:cTn id="135" dur="75"/>
                                        <p:tgtEl>
                                          <p:spTgt spid="17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type="lt">
                                    <p:tmPct val="100000"/>
                                  </p:iterate>
                                  <p:childTnLst>
                                    <p:set>
                                      <p:cBhvr>
                                        <p:cTn id="139" dur="1" fill="hold">
                                          <p:stCondLst>
                                            <p:cond delay="0"/>
                                          </p:stCondLst>
                                        </p:cTn>
                                        <p:tgtEl>
                                          <p:spTgt spid="171">
                                            <p:txEl>
                                              <p:pRg st="0" end="0"/>
                                            </p:txEl>
                                          </p:spTgt>
                                        </p:tgtEl>
                                        <p:attrNameLst>
                                          <p:attrName>style.visibility</p:attrName>
                                        </p:attrNameLst>
                                      </p:cBhvr>
                                      <p:to>
                                        <p:strVal val="visible"/>
                                      </p:to>
                                    </p:set>
                                    <p:animEffect transition="in" filter="wipe(up)">
                                      <p:cBhvr>
                                        <p:cTn id="140" dur="75"/>
                                        <p:tgtEl>
                                          <p:spTgt spid="17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iterate type="lt">
                                    <p:tmPct val="100000"/>
                                  </p:iterate>
                                  <p:childTnLst>
                                    <p:set>
                                      <p:cBhvr>
                                        <p:cTn id="144" dur="1" fill="hold">
                                          <p:stCondLst>
                                            <p:cond delay="0"/>
                                          </p:stCondLst>
                                        </p:cTn>
                                        <p:tgtEl>
                                          <p:spTgt spid="172">
                                            <p:txEl>
                                              <p:pRg st="0" end="0"/>
                                            </p:txEl>
                                          </p:spTgt>
                                        </p:tgtEl>
                                        <p:attrNameLst>
                                          <p:attrName>style.visibility</p:attrName>
                                        </p:attrNameLst>
                                      </p:cBhvr>
                                      <p:to>
                                        <p:strVal val="visible"/>
                                      </p:to>
                                    </p:set>
                                    <p:animEffect transition="in" filter="wipe(up)">
                                      <p:cBhvr>
                                        <p:cTn id="145" dur="75"/>
                                        <p:tgtEl>
                                          <p:spTgt spid="172">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iterate type="lt">
                                    <p:tmPct val="100000"/>
                                  </p:iterate>
                                  <p:childTnLst>
                                    <p:set>
                                      <p:cBhvr>
                                        <p:cTn id="149" dur="1" fill="hold">
                                          <p:stCondLst>
                                            <p:cond delay="0"/>
                                          </p:stCondLst>
                                        </p:cTn>
                                        <p:tgtEl>
                                          <p:spTgt spid="173">
                                            <p:txEl>
                                              <p:pRg st="0" end="0"/>
                                            </p:txEl>
                                          </p:spTgt>
                                        </p:tgtEl>
                                        <p:attrNameLst>
                                          <p:attrName>style.visibility</p:attrName>
                                        </p:attrNameLst>
                                      </p:cBhvr>
                                      <p:to>
                                        <p:strVal val="visible"/>
                                      </p:to>
                                    </p:set>
                                    <p:animEffect transition="in" filter="wipe(up)">
                                      <p:cBhvr>
                                        <p:cTn id="150" dur="75"/>
                                        <p:tgtEl>
                                          <p:spTgt spid="17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iterate type="lt">
                                    <p:tmPct val="100000"/>
                                  </p:iterate>
                                  <p:childTnLst>
                                    <p:set>
                                      <p:cBhvr>
                                        <p:cTn id="154" dur="1" fill="hold">
                                          <p:stCondLst>
                                            <p:cond delay="0"/>
                                          </p:stCondLst>
                                        </p:cTn>
                                        <p:tgtEl>
                                          <p:spTgt spid="174">
                                            <p:txEl>
                                              <p:pRg st="0" end="0"/>
                                            </p:txEl>
                                          </p:spTgt>
                                        </p:tgtEl>
                                        <p:attrNameLst>
                                          <p:attrName>style.visibility</p:attrName>
                                        </p:attrNameLst>
                                      </p:cBhvr>
                                      <p:to>
                                        <p:strVal val="visible"/>
                                      </p:to>
                                    </p:set>
                                    <p:animEffect transition="in" filter="wipe(up)">
                                      <p:cBhvr>
                                        <p:cTn id="155" dur="75"/>
                                        <p:tgtEl>
                                          <p:spTgt spid="174">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type="lt">
                                    <p:tmPct val="100000"/>
                                  </p:iterate>
                                  <p:childTnLst>
                                    <p:set>
                                      <p:cBhvr>
                                        <p:cTn id="159" dur="1" fill="hold">
                                          <p:stCondLst>
                                            <p:cond delay="0"/>
                                          </p:stCondLst>
                                        </p:cTn>
                                        <p:tgtEl>
                                          <p:spTgt spid="175">
                                            <p:txEl>
                                              <p:pRg st="0" end="0"/>
                                            </p:txEl>
                                          </p:spTgt>
                                        </p:tgtEl>
                                        <p:attrNameLst>
                                          <p:attrName>style.visibility</p:attrName>
                                        </p:attrNameLst>
                                      </p:cBhvr>
                                      <p:to>
                                        <p:strVal val="visible"/>
                                      </p:to>
                                    </p:set>
                                    <p:animEffect transition="in" filter="wipe(up)">
                                      <p:cBhvr>
                                        <p:cTn id="160" dur="75"/>
                                        <p:tgtEl>
                                          <p:spTgt spid="17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iterate type="lt">
                                    <p:tmPct val="100000"/>
                                  </p:iterate>
                                  <p:childTnLst>
                                    <p:set>
                                      <p:cBhvr>
                                        <p:cTn id="164" dur="1" fill="hold">
                                          <p:stCondLst>
                                            <p:cond delay="0"/>
                                          </p:stCondLst>
                                        </p:cTn>
                                        <p:tgtEl>
                                          <p:spTgt spid="176">
                                            <p:txEl>
                                              <p:pRg st="0" end="0"/>
                                            </p:txEl>
                                          </p:spTgt>
                                        </p:tgtEl>
                                        <p:attrNameLst>
                                          <p:attrName>style.visibility</p:attrName>
                                        </p:attrNameLst>
                                      </p:cBhvr>
                                      <p:to>
                                        <p:strVal val="visible"/>
                                      </p:to>
                                    </p:set>
                                    <p:animEffect transition="in" filter="wipe(up)">
                                      <p:cBhvr>
                                        <p:cTn id="165" dur="75"/>
                                        <p:tgtEl>
                                          <p:spTgt spid="176">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iterate type="lt">
                                    <p:tmPct val="100000"/>
                                  </p:iterate>
                                  <p:childTnLst>
                                    <p:set>
                                      <p:cBhvr>
                                        <p:cTn id="169" dur="1" fill="hold">
                                          <p:stCondLst>
                                            <p:cond delay="0"/>
                                          </p:stCondLst>
                                        </p:cTn>
                                        <p:tgtEl>
                                          <p:spTgt spid="177">
                                            <p:txEl>
                                              <p:pRg st="0" end="0"/>
                                            </p:txEl>
                                          </p:spTgt>
                                        </p:tgtEl>
                                        <p:attrNameLst>
                                          <p:attrName>style.visibility</p:attrName>
                                        </p:attrNameLst>
                                      </p:cBhvr>
                                      <p:to>
                                        <p:strVal val="visible"/>
                                      </p:to>
                                    </p:set>
                                    <p:animEffect transition="in" filter="wipe(up)">
                                      <p:cBhvr>
                                        <p:cTn id="170" dur="75"/>
                                        <p:tgtEl>
                                          <p:spTgt spid="17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iterate type="lt">
                                    <p:tmPct val="100000"/>
                                  </p:iterate>
                                  <p:childTnLst>
                                    <p:set>
                                      <p:cBhvr>
                                        <p:cTn id="174" dur="1" fill="hold">
                                          <p:stCondLst>
                                            <p:cond delay="0"/>
                                          </p:stCondLst>
                                        </p:cTn>
                                        <p:tgtEl>
                                          <p:spTgt spid="178">
                                            <p:txEl>
                                              <p:pRg st="0" end="0"/>
                                            </p:txEl>
                                          </p:spTgt>
                                        </p:tgtEl>
                                        <p:attrNameLst>
                                          <p:attrName>style.visibility</p:attrName>
                                        </p:attrNameLst>
                                      </p:cBhvr>
                                      <p:to>
                                        <p:strVal val="visible"/>
                                      </p:to>
                                    </p:set>
                                    <p:animEffect transition="in" filter="wipe(up)">
                                      <p:cBhvr>
                                        <p:cTn id="175" dur="75"/>
                                        <p:tgtEl>
                                          <p:spTgt spid="178">
                                            <p:txEl>
                                              <p:pRg st="0" end="0"/>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iterate type="lt">
                                    <p:tmPct val="100000"/>
                                  </p:iterate>
                                  <p:childTnLst>
                                    <p:set>
                                      <p:cBhvr>
                                        <p:cTn id="179" dur="1" fill="hold">
                                          <p:stCondLst>
                                            <p:cond delay="0"/>
                                          </p:stCondLst>
                                        </p:cTn>
                                        <p:tgtEl>
                                          <p:spTgt spid="179">
                                            <p:txEl>
                                              <p:pRg st="0" end="0"/>
                                            </p:txEl>
                                          </p:spTgt>
                                        </p:tgtEl>
                                        <p:attrNameLst>
                                          <p:attrName>style.visibility</p:attrName>
                                        </p:attrNameLst>
                                      </p:cBhvr>
                                      <p:to>
                                        <p:strVal val="visible"/>
                                      </p:to>
                                    </p:set>
                                    <p:animEffect transition="in" filter="wipe(up)">
                                      <p:cBhvr>
                                        <p:cTn id="180" dur="75"/>
                                        <p:tgtEl>
                                          <p:spTgt spid="179">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iterate type="lt">
                                    <p:tmPct val="100000"/>
                                  </p:iterate>
                                  <p:childTnLst>
                                    <p:set>
                                      <p:cBhvr>
                                        <p:cTn id="184" dur="1" fill="hold">
                                          <p:stCondLst>
                                            <p:cond delay="0"/>
                                          </p:stCondLst>
                                        </p:cTn>
                                        <p:tgtEl>
                                          <p:spTgt spid="180">
                                            <p:txEl>
                                              <p:pRg st="0" end="0"/>
                                            </p:txEl>
                                          </p:spTgt>
                                        </p:tgtEl>
                                        <p:attrNameLst>
                                          <p:attrName>style.visibility</p:attrName>
                                        </p:attrNameLst>
                                      </p:cBhvr>
                                      <p:to>
                                        <p:strVal val="visible"/>
                                      </p:to>
                                    </p:set>
                                    <p:animEffect transition="in" filter="wipe(up)">
                                      <p:cBhvr>
                                        <p:cTn id="185" dur="75"/>
                                        <p:tgtEl>
                                          <p:spTgt spid="180">
                                            <p:txEl>
                                              <p:pRg st="0" end="0"/>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iterate type="lt">
                                    <p:tmPct val="100000"/>
                                  </p:iterate>
                                  <p:childTnLst>
                                    <p:set>
                                      <p:cBhvr>
                                        <p:cTn id="189" dur="1" fill="hold">
                                          <p:stCondLst>
                                            <p:cond delay="0"/>
                                          </p:stCondLst>
                                        </p:cTn>
                                        <p:tgtEl>
                                          <p:spTgt spid="181">
                                            <p:txEl>
                                              <p:pRg st="0" end="0"/>
                                            </p:txEl>
                                          </p:spTgt>
                                        </p:tgtEl>
                                        <p:attrNameLst>
                                          <p:attrName>style.visibility</p:attrName>
                                        </p:attrNameLst>
                                      </p:cBhvr>
                                      <p:to>
                                        <p:strVal val="visible"/>
                                      </p:to>
                                    </p:set>
                                    <p:animEffect transition="in" filter="wipe(up)">
                                      <p:cBhvr>
                                        <p:cTn id="190" dur="75"/>
                                        <p:tgtEl>
                                          <p:spTgt spid="181">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iterate type="lt">
                                    <p:tmPct val="100000"/>
                                  </p:iterate>
                                  <p:childTnLst>
                                    <p:set>
                                      <p:cBhvr>
                                        <p:cTn id="194" dur="1" fill="hold">
                                          <p:stCondLst>
                                            <p:cond delay="0"/>
                                          </p:stCondLst>
                                        </p:cTn>
                                        <p:tgtEl>
                                          <p:spTgt spid="182">
                                            <p:txEl>
                                              <p:pRg st="0" end="0"/>
                                            </p:txEl>
                                          </p:spTgt>
                                        </p:tgtEl>
                                        <p:attrNameLst>
                                          <p:attrName>style.visibility</p:attrName>
                                        </p:attrNameLst>
                                      </p:cBhvr>
                                      <p:to>
                                        <p:strVal val="visible"/>
                                      </p:to>
                                    </p:set>
                                    <p:animEffect transition="in" filter="wipe(up)">
                                      <p:cBhvr>
                                        <p:cTn id="195" dur="75"/>
                                        <p:tgtEl>
                                          <p:spTgt spid="182">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iterate type="lt">
                                    <p:tmPct val="100000"/>
                                  </p:iterate>
                                  <p:childTnLst>
                                    <p:set>
                                      <p:cBhvr>
                                        <p:cTn id="199" dur="1" fill="hold">
                                          <p:stCondLst>
                                            <p:cond delay="0"/>
                                          </p:stCondLst>
                                        </p:cTn>
                                        <p:tgtEl>
                                          <p:spTgt spid="183">
                                            <p:txEl>
                                              <p:pRg st="0" end="0"/>
                                            </p:txEl>
                                          </p:spTgt>
                                        </p:tgtEl>
                                        <p:attrNameLst>
                                          <p:attrName>style.visibility</p:attrName>
                                        </p:attrNameLst>
                                      </p:cBhvr>
                                      <p:to>
                                        <p:strVal val="visible"/>
                                      </p:to>
                                    </p:set>
                                    <p:animEffect transition="in" filter="wipe(up)">
                                      <p:cBhvr>
                                        <p:cTn id="200" dur="75"/>
                                        <p:tgtEl>
                                          <p:spTgt spid="183">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iterate type="lt">
                                    <p:tmPct val="100000"/>
                                  </p:iterate>
                                  <p:childTnLst>
                                    <p:set>
                                      <p:cBhvr>
                                        <p:cTn id="204" dur="1" fill="hold">
                                          <p:stCondLst>
                                            <p:cond delay="0"/>
                                          </p:stCondLst>
                                        </p:cTn>
                                        <p:tgtEl>
                                          <p:spTgt spid="184">
                                            <p:txEl>
                                              <p:pRg st="0" end="0"/>
                                            </p:txEl>
                                          </p:spTgt>
                                        </p:tgtEl>
                                        <p:attrNameLst>
                                          <p:attrName>style.visibility</p:attrName>
                                        </p:attrNameLst>
                                      </p:cBhvr>
                                      <p:to>
                                        <p:strVal val="visible"/>
                                      </p:to>
                                    </p:set>
                                    <p:animEffect transition="in" filter="wipe(up)">
                                      <p:cBhvr>
                                        <p:cTn id="205" dur="75"/>
                                        <p:tgtEl>
                                          <p:spTgt spid="18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iterate type="lt">
                                    <p:tmPct val="100000"/>
                                  </p:iterate>
                                  <p:childTnLst>
                                    <p:set>
                                      <p:cBhvr>
                                        <p:cTn id="209" dur="1" fill="hold">
                                          <p:stCondLst>
                                            <p:cond delay="0"/>
                                          </p:stCondLst>
                                        </p:cTn>
                                        <p:tgtEl>
                                          <p:spTgt spid="185">
                                            <p:txEl>
                                              <p:pRg st="0" end="0"/>
                                            </p:txEl>
                                          </p:spTgt>
                                        </p:tgtEl>
                                        <p:attrNameLst>
                                          <p:attrName>style.visibility</p:attrName>
                                        </p:attrNameLst>
                                      </p:cBhvr>
                                      <p:to>
                                        <p:strVal val="visible"/>
                                      </p:to>
                                    </p:set>
                                    <p:animEffect transition="in" filter="wipe(up)">
                                      <p:cBhvr>
                                        <p:cTn id="210" dur="75"/>
                                        <p:tgtEl>
                                          <p:spTgt spid="185">
                                            <p:txEl>
                                              <p:pRg st="0" end="0"/>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iterate type="lt">
                                    <p:tmPct val="100000"/>
                                  </p:iterate>
                                  <p:childTnLst>
                                    <p:set>
                                      <p:cBhvr>
                                        <p:cTn id="214" dur="1" fill="hold">
                                          <p:stCondLst>
                                            <p:cond delay="0"/>
                                          </p:stCondLst>
                                        </p:cTn>
                                        <p:tgtEl>
                                          <p:spTgt spid="186">
                                            <p:txEl>
                                              <p:pRg st="0" end="0"/>
                                            </p:txEl>
                                          </p:spTgt>
                                        </p:tgtEl>
                                        <p:attrNameLst>
                                          <p:attrName>style.visibility</p:attrName>
                                        </p:attrNameLst>
                                      </p:cBhvr>
                                      <p:to>
                                        <p:strVal val="visible"/>
                                      </p:to>
                                    </p:set>
                                    <p:animEffect transition="in" filter="wipe(up)">
                                      <p:cBhvr>
                                        <p:cTn id="215" dur="75"/>
                                        <p:tgtEl>
                                          <p:spTgt spid="186">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iterate type="lt">
                                    <p:tmPct val="100000"/>
                                  </p:iterate>
                                  <p:childTnLst>
                                    <p:set>
                                      <p:cBhvr>
                                        <p:cTn id="219" dur="1" fill="hold">
                                          <p:stCondLst>
                                            <p:cond delay="0"/>
                                          </p:stCondLst>
                                        </p:cTn>
                                        <p:tgtEl>
                                          <p:spTgt spid="187">
                                            <p:txEl>
                                              <p:pRg st="0" end="0"/>
                                            </p:txEl>
                                          </p:spTgt>
                                        </p:tgtEl>
                                        <p:attrNameLst>
                                          <p:attrName>style.visibility</p:attrName>
                                        </p:attrNameLst>
                                      </p:cBhvr>
                                      <p:to>
                                        <p:strVal val="visible"/>
                                      </p:to>
                                    </p:set>
                                    <p:animEffect transition="in" filter="wipe(up)">
                                      <p:cBhvr>
                                        <p:cTn id="220" dur="75"/>
                                        <p:tgtEl>
                                          <p:spTgt spid="187">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iterate type="lt">
                                    <p:tmPct val="100000"/>
                                  </p:iterate>
                                  <p:childTnLst>
                                    <p:set>
                                      <p:cBhvr>
                                        <p:cTn id="224" dur="1" fill="hold">
                                          <p:stCondLst>
                                            <p:cond delay="0"/>
                                          </p:stCondLst>
                                        </p:cTn>
                                        <p:tgtEl>
                                          <p:spTgt spid="188">
                                            <p:txEl>
                                              <p:pRg st="0" end="0"/>
                                            </p:txEl>
                                          </p:spTgt>
                                        </p:tgtEl>
                                        <p:attrNameLst>
                                          <p:attrName>style.visibility</p:attrName>
                                        </p:attrNameLst>
                                      </p:cBhvr>
                                      <p:to>
                                        <p:strVal val="visible"/>
                                      </p:to>
                                    </p:set>
                                    <p:animEffect transition="in" filter="wipe(up)">
                                      <p:cBhvr>
                                        <p:cTn id="225" dur="75"/>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autoUpdateAnimBg="0"/>
      <p:bldP spid="144" grpId="0" autoUpdateAnimBg="0"/>
      <p:bldP spid="145" grpId="0" build="p" autoUpdateAnimBg="0"/>
      <p:bldP spid="146" grpId="0" build="p" autoUpdateAnimBg="0" advAuto="1000"/>
      <p:bldP spid="147" grpId="0" build="p" autoUpdateAnimBg="0" advAuto="1000"/>
      <p:bldP spid="148" grpId="0" build="p" autoUpdateAnimBg="0" advAuto="1000"/>
      <p:bldP spid="149" grpId="0" build="p" autoUpdateAnimBg="0" advAuto="1000"/>
      <p:bldP spid="150" grpId="0" build="p" autoUpdateAnimBg="0" advAuto="0"/>
      <p:bldP spid="151" grpId="0" build="p" autoUpdateAnimBg="0" advAuto="1000"/>
      <p:bldP spid="152" grpId="0" build="p" autoUpdateAnimBg="0"/>
      <p:bldP spid="153" grpId="0" build="p" autoUpdateAnimBg="0"/>
      <p:bldP spid="154" grpId="0" autoUpdateAnimBg="0"/>
      <p:bldP spid="155" grpId="0" build="p" autoUpdateAnimBg="0"/>
      <p:bldP spid="156" grpId="0" build="p" autoUpdateAnimBg="0"/>
      <p:bldP spid="157" grpId="0" build="p" autoUpdateAnimBg="0"/>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P spid="164" grpId="0" build="p" autoUpdateAnimBg="0"/>
      <p:bldP spid="165" grpId="0" build="p" autoUpdateAnimBg="0"/>
      <p:bldP spid="166" grpId="0" build="p" autoUpdateAnimBg="0"/>
      <p:bldP spid="167" grpId="0" build="p" autoUpdateAnimBg="0"/>
      <p:bldP spid="168" grpId="0" build="p" autoUpdateAnimBg="0"/>
      <p:bldP spid="169" grpId="0" build="p" autoUpdateAnimBg="0"/>
      <p:bldP spid="170" grpId="0" build="p" autoUpdateAnimBg="0"/>
      <p:bldP spid="171" grpId="0" build="p" autoUpdateAnimBg="0"/>
      <p:bldP spid="172" grpId="0" build="p" autoUpdateAnimBg="0"/>
      <p:bldP spid="173" grpId="0" build="p" autoUpdateAnimBg="0"/>
      <p:bldP spid="174" grpId="0" build="p" autoUpdateAnimBg="0"/>
      <p:bldP spid="175" grpId="0" build="p" autoUpdateAnimBg="0"/>
      <p:bldP spid="176" grpId="0" build="p" autoUpdateAnimBg="0"/>
      <p:bldP spid="177" grpId="0" build="p" autoUpdateAnimBg="0"/>
      <p:bldP spid="178" grpId="0" build="p" autoUpdateAnimBg="0"/>
      <p:bldP spid="179" grpId="0" build="p" autoUpdateAnimBg="0"/>
      <p:bldP spid="180" grpId="0" build="p" autoUpdateAnimBg="0"/>
      <p:bldP spid="181" grpId="0" build="p" autoUpdateAnimBg="0"/>
      <p:bldP spid="182" grpId="0" build="p" autoUpdateAnimBg="0"/>
      <p:bldP spid="183" grpId="0" build="p" autoUpdateAnimBg="0"/>
      <p:bldP spid="184" grpId="0" build="p" autoUpdateAnimBg="0"/>
      <p:bldP spid="185" grpId="0" build="p" autoUpdateAnimBg="0"/>
      <p:bldP spid="186" grpId="0" build="p" autoUpdateAnimBg="0"/>
      <p:bldP spid="187" grpId="0" build="p" autoUpdateAnimBg="0"/>
      <p:bldP spid="18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115A632-E8F1-71A7-656F-A79EB499ECA9}"/>
                  </a:ext>
                </a:extLst>
              </p:cNvPr>
              <p:cNvSpPr txBox="1"/>
              <p:nvPr/>
            </p:nvSpPr>
            <p:spPr>
              <a:xfrm>
                <a:off x="501111" y="1151517"/>
                <a:ext cx="10941803" cy="4554965"/>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为了减小量化误差，使</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D/A</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转换器的输出电压产生</a:t>
                </a:r>
                <a14:m>
                  <m:oMath xmlns:m="http://schemas.openxmlformats.org/officeDocument/2006/math">
                    <m:r>
                      <m:rPr>
                        <m:sty m:val="p"/>
                      </m:rPr>
                      <a:rPr kumimoji="1" lang="en-US" altLang="zh-CN" sz="2800" b="0" i="0" smtClean="0">
                        <a:latin typeface="Cambria Math" panose="02040503050406030204" pitchFamily="18" charset="0"/>
                      </a:rPr>
                      <m:t>Δ</m:t>
                    </m:r>
                    <m:r>
                      <a:rPr kumimoji="1" lang="en-US" altLang="zh-CN" sz="2800" b="0" i="1" smtClean="0">
                        <a:latin typeface="Cambria Math" panose="02040503050406030204" pitchFamily="18" charset="0"/>
                      </a:rPr>
                      <m:t>/2</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的偏移</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上述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n=3</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位的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转换器，完成一次转换需要</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5</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个</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信号的周期</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如果位数增加时，转换时间相应加长，为</a:t>
                </a:r>
                <a14:m>
                  <m:oMath xmlns:m="http://schemas.openxmlformats.org/officeDocument/2006/math">
                    <m:d>
                      <m:dPr>
                        <m:ctrlPr>
                          <a:rPr kumimoji="1" lang="en-US" altLang="zh-CN" sz="2800" b="0" i="0" smtClean="0">
                            <a:latin typeface="Cambria Math" panose="02040503050406030204" pitchFamily="18" charset="0"/>
                          </a:rPr>
                        </m:ctrlPr>
                      </m:dPr>
                      <m:e>
                        <m:r>
                          <a:rPr kumimoji="1" lang="en-US" altLang="zh-CN" sz="2800" b="0" i="1" smtClean="0">
                            <a:latin typeface="Cambria Math" panose="02040503050406030204" pitchFamily="18" charset="0"/>
                          </a:rPr>
                          <m:t>𝑛</m:t>
                        </m:r>
                        <m:r>
                          <a:rPr kumimoji="1" lang="en-US" altLang="zh-CN" sz="2800" b="0" i="1" smtClean="0">
                            <a:latin typeface="Cambria Math" panose="02040503050406030204" pitchFamily="18" charset="0"/>
                          </a:rPr>
                          <m:t>+2</m:t>
                        </m:r>
                      </m:e>
                    </m:d>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𝑇</m:t>
                        </m:r>
                      </m:e>
                      <m:sub>
                        <m:r>
                          <a:rPr kumimoji="1" lang="en-US" altLang="zh-CN" sz="2800" b="0" i="1" smtClean="0">
                            <a:latin typeface="Cambria Math" panose="02040503050406030204" pitchFamily="18" charset="0"/>
                          </a:rPr>
                          <m:t>𝐶𝑃</m:t>
                        </m:r>
                      </m:sub>
                    </m:sSub>
                  </m:oMath>
                </a14:m>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逐次渐进型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转换器，因其分辨率较高、误差较低、转换速度较快，是目前应用比较广泛的一种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p>
            </p:txBody>
          </p:sp>
        </mc:Choice>
        <mc:Fallback>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501111" y="1151517"/>
                <a:ext cx="10941803" cy="4554965"/>
              </a:xfrm>
              <a:prstGeom prst="rect">
                <a:avLst/>
              </a:prstGeom>
              <a:blipFill>
                <a:blip r:embed="rId2"/>
                <a:stretch>
                  <a:fillRect l="-1160" r="-2784" b="-2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0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left)">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60" name="Text Box 26">
            <a:extLst>
              <a:ext uri="{FF2B5EF4-FFF2-40B4-BE49-F238E27FC236}">
                <a16:creationId xmlns:a16="http://schemas.microsoft.com/office/drawing/2014/main" id="{ED91B57B-29D5-7D6D-8AA6-E6AADAB7AC8B}"/>
              </a:ext>
            </a:extLst>
          </p:cNvPr>
          <p:cNvSpPr txBox="1">
            <a:spLocks noChangeArrowheads="1"/>
          </p:cNvSpPr>
          <p:nvPr/>
        </p:nvSpPr>
        <p:spPr bwMode="auto">
          <a:xfrm>
            <a:off x="2168652" y="877824"/>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二、 </a:t>
            </a:r>
            <a:r>
              <a:rPr lang="zh-CN" altLang="en-US">
                <a:solidFill>
                  <a:srgbClr val="0033CC"/>
                </a:solidFill>
                <a:ea typeface="宋体" panose="02010600030101010101" pitchFamily="2" charset="-122"/>
              </a:rPr>
              <a:t>常见</a:t>
            </a:r>
            <a:r>
              <a:rPr lang="zh-CN" altLang="en-US">
                <a:solidFill>
                  <a:srgbClr val="3333CC"/>
                </a:solidFill>
                <a:ea typeface="宋体" panose="02010600030101010101" pitchFamily="2" charset="-122"/>
              </a:rPr>
              <a:t>数模、模数转换器应用系统举例</a:t>
            </a:r>
          </a:p>
        </p:txBody>
      </p:sp>
      <p:grpSp>
        <p:nvGrpSpPr>
          <p:cNvPr id="61" name="Group 161">
            <a:extLst>
              <a:ext uri="{FF2B5EF4-FFF2-40B4-BE49-F238E27FC236}">
                <a16:creationId xmlns:a16="http://schemas.microsoft.com/office/drawing/2014/main" id="{B65B5F29-F99F-E245-4DEE-27DAC5059986}"/>
              </a:ext>
            </a:extLst>
          </p:cNvPr>
          <p:cNvGrpSpPr>
            <a:grpSpLocks/>
          </p:cNvGrpSpPr>
          <p:nvPr/>
        </p:nvGrpSpPr>
        <p:grpSpPr bwMode="auto">
          <a:xfrm>
            <a:off x="2168652" y="1411224"/>
            <a:ext cx="7897813" cy="3714750"/>
            <a:chOff x="336" y="672"/>
            <a:chExt cx="4975" cy="2250"/>
          </a:xfrm>
        </p:grpSpPr>
        <p:sp>
          <p:nvSpPr>
            <p:cNvPr id="62" name="Line 98">
              <a:extLst>
                <a:ext uri="{FF2B5EF4-FFF2-40B4-BE49-F238E27FC236}">
                  <a16:creationId xmlns:a16="http://schemas.microsoft.com/office/drawing/2014/main" id="{70D6C634-7445-2DA3-D5CB-8E9483FC79E2}"/>
                </a:ext>
              </a:extLst>
            </p:cNvPr>
            <p:cNvSpPr>
              <a:spLocks noChangeShapeType="1"/>
            </p:cNvSpPr>
            <p:nvPr/>
          </p:nvSpPr>
          <p:spPr bwMode="auto">
            <a:xfrm flipH="1" flipV="1">
              <a:off x="1200" y="2208"/>
              <a:ext cx="0" cy="432"/>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9">
              <a:extLst>
                <a:ext uri="{FF2B5EF4-FFF2-40B4-BE49-F238E27FC236}">
                  <a16:creationId xmlns:a16="http://schemas.microsoft.com/office/drawing/2014/main" id="{C519DF77-4B66-0C74-3986-EAEB756ACE71}"/>
                </a:ext>
              </a:extLst>
            </p:cNvPr>
            <p:cNvSpPr>
              <a:spLocks noChangeShapeType="1"/>
            </p:cNvSpPr>
            <p:nvPr/>
          </p:nvSpPr>
          <p:spPr bwMode="auto">
            <a:xfrm flipV="1">
              <a:off x="1008" y="1824"/>
              <a:ext cx="0" cy="816"/>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0">
              <a:extLst>
                <a:ext uri="{FF2B5EF4-FFF2-40B4-BE49-F238E27FC236}">
                  <a16:creationId xmlns:a16="http://schemas.microsoft.com/office/drawing/2014/main" id="{B6D2A683-2D78-2350-24DE-6B4D68B51070}"/>
                </a:ext>
              </a:extLst>
            </p:cNvPr>
            <p:cNvSpPr>
              <a:spLocks noChangeShapeType="1"/>
            </p:cNvSpPr>
            <p:nvPr/>
          </p:nvSpPr>
          <p:spPr bwMode="auto">
            <a:xfrm flipH="1" flipV="1">
              <a:off x="768" y="1440"/>
              <a:ext cx="0" cy="1200"/>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01">
              <a:extLst>
                <a:ext uri="{FF2B5EF4-FFF2-40B4-BE49-F238E27FC236}">
                  <a16:creationId xmlns:a16="http://schemas.microsoft.com/office/drawing/2014/main" id="{5A6ED71B-24FE-10D7-E0E8-678818B6347D}"/>
                </a:ext>
              </a:extLst>
            </p:cNvPr>
            <p:cNvSpPr>
              <a:spLocks noChangeShapeType="1"/>
            </p:cNvSpPr>
            <p:nvPr/>
          </p:nvSpPr>
          <p:spPr bwMode="auto">
            <a:xfrm flipV="1">
              <a:off x="528" y="1056"/>
              <a:ext cx="0" cy="1584"/>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82">
              <a:extLst>
                <a:ext uri="{FF2B5EF4-FFF2-40B4-BE49-F238E27FC236}">
                  <a16:creationId xmlns:a16="http://schemas.microsoft.com/office/drawing/2014/main" id="{39794255-E167-E2CE-FBE6-A09F37CE5721}"/>
                </a:ext>
              </a:extLst>
            </p:cNvPr>
            <p:cNvSpPr>
              <a:spLocks noChangeShapeType="1"/>
            </p:cNvSpPr>
            <p:nvPr/>
          </p:nvSpPr>
          <p:spPr bwMode="auto">
            <a:xfrm flipH="1">
              <a:off x="4464" y="2256"/>
              <a:ext cx="0" cy="3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14">
              <a:extLst>
                <a:ext uri="{FF2B5EF4-FFF2-40B4-BE49-F238E27FC236}">
                  <a16:creationId xmlns:a16="http://schemas.microsoft.com/office/drawing/2014/main" id="{C47AD076-8064-707F-FA91-B770B85BF463}"/>
                </a:ext>
              </a:extLst>
            </p:cNvPr>
            <p:cNvSpPr>
              <a:spLocks noChangeShapeType="1"/>
            </p:cNvSpPr>
            <p:nvPr/>
          </p:nvSpPr>
          <p:spPr bwMode="auto">
            <a:xfrm flipH="1">
              <a:off x="4656" y="1824"/>
              <a:ext cx="0" cy="816"/>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5">
              <a:extLst>
                <a:ext uri="{FF2B5EF4-FFF2-40B4-BE49-F238E27FC236}">
                  <a16:creationId xmlns:a16="http://schemas.microsoft.com/office/drawing/2014/main" id="{60510C45-DDB6-248D-1970-2E18474477F4}"/>
                </a:ext>
              </a:extLst>
            </p:cNvPr>
            <p:cNvSpPr>
              <a:spLocks noChangeShapeType="1"/>
            </p:cNvSpPr>
            <p:nvPr/>
          </p:nvSpPr>
          <p:spPr bwMode="auto">
            <a:xfrm flipH="1">
              <a:off x="4848" y="1392"/>
              <a:ext cx="0" cy="1248"/>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16">
              <a:extLst>
                <a:ext uri="{FF2B5EF4-FFF2-40B4-BE49-F238E27FC236}">
                  <a16:creationId xmlns:a16="http://schemas.microsoft.com/office/drawing/2014/main" id="{C593FDE4-44AC-C070-4C67-24DFBF6D5E15}"/>
                </a:ext>
              </a:extLst>
            </p:cNvPr>
            <p:cNvSpPr>
              <a:spLocks noChangeShapeType="1"/>
            </p:cNvSpPr>
            <p:nvPr/>
          </p:nvSpPr>
          <p:spPr bwMode="auto">
            <a:xfrm flipH="1">
              <a:off x="5040" y="1056"/>
              <a:ext cx="0" cy="15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29">
              <a:extLst>
                <a:ext uri="{FF2B5EF4-FFF2-40B4-BE49-F238E27FC236}">
                  <a16:creationId xmlns:a16="http://schemas.microsoft.com/office/drawing/2014/main" id="{CA6ED24F-D96C-B1DC-9CF6-F03150146781}"/>
                </a:ext>
              </a:extLst>
            </p:cNvPr>
            <p:cNvSpPr>
              <a:spLocks noChangeArrowheads="1"/>
            </p:cNvSpPr>
            <p:nvPr/>
          </p:nvSpPr>
          <p:spPr bwMode="auto">
            <a:xfrm>
              <a:off x="336" y="816"/>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压力传感器</a:t>
              </a:r>
            </a:p>
          </p:txBody>
        </p:sp>
        <p:sp>
          <p:nvSpPr>
            <p:cNvPr id="71" name="Rectangle 30">
              <a:extLst>
                <a:ext uri="{FF2B5EF4-FFF2-40B4-BE49-F238E27FC236}">
                  <a16:creationId xmlns:a16="http://schemas.microsoft.com/office/drawing/2014/main" id="{9FF00479-0322-3E2C-6ECB-8F059FD9D07E}"/>
                </a:ext>
              </a:extLst>
            </p:cNvPr>
            <p:cNvSpPr>
              <a:spLocks noChangeArrowheads="1"/>
            </p:cNvSpPr>
            <p:nvPr/>
          </p:nvSpPr>
          <p:spPr bwMode="auto">
            <a:xfrm>
              <a:off x="336" y="1200"/>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温度传感器</a:t>
              </a:r>
            </a:p>
          </p:txBody>
        </p:sp>
        <p:sp>
          <p:nvSpPr>
            <p:cNvPr id="72" name="Rectangle 31">
              <a:extLst>
                <a:ext uri="{FF2B5EF4-FFF2-40B4-BE49-F238E27FC236}">
                  <a16:creationId xmlns:a16="http://schemas.microsoft.com/office/drawing/2014/main" id="{D34B0E3C-77B4-3200-C331-F180604E322F}"/>
                </a:ext>
              </a:extLst>
            </p:cNvPr>
            <p:cNvSpPr>
              <a:spLocks noChangeArrowheads="1"/>
            </p:cNvSpPr>
            <p:nvPr/>
          </p:nvSpPr>
          <p:spPr bwMode="auto">
            <a:xfrm>
              <a:off x="336" y="1584"/>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流量传感器</a:t>
              </a:r>
            </a:p>
          </p:txBody>
        </p:sp>
        <p:sp>
          <p:nvSpPr>
            <p:cNvPr id="73" name="Line 33">
              <a:extLst>
                <a:ext uri="{FF2B5EF4-FFF2-40B4-BE49-F238E27FC236}">
                  <a16:creationId xmlns:a16="http://schemas.microsoft.com/office/drawing/2014/main" id="{64B04A26-79FC-D5B9-6434-B9C1779B9C44}"/>
                </a:ext>
              </a:extLst>
            </p:cNvPr>
            <p:cNvSpPr>
              <a:spLocks noChangeShapeType="1"/>
            </p:cNvSpPr>
            <p:nvPr/>
          </p:nvSpPr>
          <p:spPr bwMode="auto">
            <a:xfrm>
              <a:off x="1440" y="9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34">
              <a:extLst>
                <a:ext uri="{FF2B5EF4-FFF2-40B4-BE49-F238E27FC236}">
                  <a16:creationId xmlns:a16="http://schemas.microsoft.com/office/drawing/2014/main" id="{1193851D-A83B-72A3-CCA2-78C4F756B66F}"/>
                </a:ext>
              </a:extLst>
            </p:cNvPr>
            <p:cNvSpPr>
              <a:spLocks noChangeShapeType="1"/>
            </p:cNvSpPr>
            <p:nvPr/>
          </p:nvSpPr>
          <p:spPr bwMode="auto">
            <a:xfrm>
              <a:off x="1440" y="1296"/>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35">
              <a:extLst>
                <a:ext uri="{FF2B5EF4-FFF2-40B4-BE49-F238E27FC236}">
                  <a16:creationId xmlns:a16="http://schemas.microsoft.com/office/drawing/2014/main" id="{EA60DE02-1D2F-66BD-D194-3ABD0D1137F0}"/>
                </a:ext>
              </a:extLst>
            </p:cNvPr>
            <p:cNvSpPr>
              <a:spLocks noChangeShapeType="1"/>
            </p:cNvSpPr>
            <p:nvPr/>
          </p:nvSpPr>
          <p:spPr bwMode="auto">
            <a:xfrm flipV="1">
              <a:off x="1440" y="1680"/>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Rectangle 43">
              <a:extLst>
                <a:ext uri="{FF2B5EF4-FFF2-40B4-BE49-F238E27FC236}">
                  <a16:creationId xmlns:a16="http://schemas.microsoft.com/office/drawing/2014/main" id="{AEA77F72-9D02-38A1-2E6F-2217DB4C45D9}"/>
                </a:ext>
              </a:extLst>
            </p:cNvPr>
            <p:cNvSpPr>
              <a:spLocks noChangeArrowheads="1"/>
            </p:cNvSpPr>
            <p:nvPr/>
          </p:nvSpPr>
          <p:spPr bwMode="auto">
            <a:xfrm>
              <a:off x="1632" y="672"/>
              <a:ext cx="328" cy="1585"/>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四</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拟</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开</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关</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p:txBody>
        </p:sp>
        <p:sp>
          <p:nvSpPr>
            <p:cNvPr id="77" name="Line 44">
              <a:extLst>
                <a:ext uri="{FF2B5EF4-FFF2-40B4-BE49-F238E27FC236}">
                  <a16:creationId xmlns:a16="http://schemas.microsoft.com/office/drawing/2014/main" id="{A97019B2-C359-10E3-947B-B9991BB92E97}"/>
                </a:ext>
              </a:extLst>
            </p:cNvPr>
            <p:cNvSpPr>
              <a:spLocks noChangeShapeType="1"/>
            </p:cNvSpPr>
            <p:nvPr/>
          </p:nvSpPr>
          <p:spPr bwMode="auto">
            <a:xfrm>
              <a:off x="196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47">
              <a:extLst>
                <a:ext uri="{FF2B5EF4-FFF2-40B4-BE49-F238E27FC236}">
                  <a16:creationId xmlns:a16="http://schemas.microsoft.com/office/drawing/2014/main" id="{EBBBDA0D-494F-4114-571D-707DF01D31F3}"/>
                </a:ext>
              </a:extLst>
            </p:cNvPr>
            <p:cNvSpPr>
              <a:spLocks noChangeShapeType="1"/>
            </p:cNvSpPr>
            <p:nvPr/>
          </p:nvSpPr>
          <p:spPr bwMode="auto">
            <a:xfrm>
              <a:off x="268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48">
              <a:extLst>
                <a:ext uri="{FF2B5EF4-FFF2-40B4-BE49-F238E27FC236}">
                  <a16:creationId xmlns:a16="http://schemas.microsoft.com/office/drawing/2014/main" id="{6EC13B7F-57AB-E08A-8F55-E3AC0DCA5013}"/>
                </a:ext>
              </a:extLst>
            </p:cNvPr>
            <p:cNvSpPr>
              <a:spLocks noChangeArrowheads="1"/>
            </p:cNvSpPr>
            <p:nvPr/>
          </p:nvSpPr>
          <p:spPr bwMode="auto">
            <a:xfrm>
              <a:off x="2880" y="672"/>
              <a:ext cx="328" cy="1621"/>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制</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机</a:t>
              </a:r>
            </a:p>
          </p:txBody>
        </p:sp>
        <p:sp>
          <p:nvSpPr>
            <p:cNvPr id="80" name="Rectangle 49">
              <a:extLst>
                <a:ext uri="{FF2B5EF4-FFF2-40B4-BE49-F238E27FC236}">
                  <a16:creationId xmlns:a16="http://schemas.microsoft.com/office/drawing/2014/main" id="{754D466D-7088-8C97-C7CE-E8D9B50C0595}"/>
                </a:ext>
              </a:extLst>
            </p:cNvPr>
            <p:cNvSpPr>
              <a:spLocks noChangeArrowheads="1"/>
            </p:cNvSpPr>
            <p:nvPr/>
          </p:nvSpPr>
          <p:spPr bwMode="auto">
            <a:xfrm>
              <a:off x="3458" y="81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81" name="Line 50">
              <a:extLst>
                <a:ext uri="{FF2B5EF4-FFF2-40B4-BE49-F238E27FC236}">
                  <a16:creationId xmlns:a16="http://schemas.microsoft.com/office/drawing/2014/main" id="{39C5DD00-9E49-1AC9-23F2-E0900AB3A90E}"/>
                </a:ext>
              </a:extLst>
            </p:cNvPr>
            <p:cNvSpPr>
              <a:spLocks noChangeShapeType="1"/>
            </p:cNvSpPr>
            <p:nvPr/>
          </p:nvSpPr>
          <p:spPr bwMode="auto">
            <a:xfrm>
              <a:off x="3219" y="86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51">
              <a:extLst>
                <a:ext uri="{FF2B5EF4-FFF2-40B4-BE49-F238E27FC236}">
                  <a16:creationId xmlns:a16="http://schemas.microsoft.com/office/drawing/2014/main" id="{3C21DCA0-8D7B-1F30-2067-07ECBF3B7F58}"/>
                </a:ext>
              </a:extLst>
            </p:cNvPr>
            <p:cNvSpPr>
              <a:spLocks noChangeShapeType="1"/>
            </p:cNvSpPr>
            <p:nvPr/>
          </p:nvSpPr>
          <p:spPr bwMode="auto">
            <a:xfrm>
              <a:off x="3219" y="1050"/>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Rectangle 52">
              <a:extLst>
                <a:ext uri="{FF2B5EF4-FFF2-40B4-BE49-F238E27FC236}">
                  <a16:creationId xmlns:a16="http://schemas.microsoft.com/office/drawing/2014/main" id="{5A51A2C9-6F0C-BE65-FA76-20F851A8EEF8}"/>
                </a:ext>
              </a:extLst>
            </p:cNvPr>
            <p:cNvSpPr>
              <a:spLocks noChangeArrowheads="1"/>
            </p:cNvSpPr>
            <p:nvPr/>
          </p:nvSpPr>
          <p:spPr bwMode="auto">
            <a:xfrm rot="5400000">
              <a:off x="3167" y="8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4" name="Line 55">
              <a:extLst>
                <a:ext uri="{FF2B5EF4-FFF2-40B4-BE49-F238E27FC236}">
                  <a16:creationId xmlns:a16="http://schemas.microsoft.com/office/drawing/2014/main" id="{DB5B210F-58A0-BF06-645A-8F64A42D0B21}"/>
                </a:ext>
              </a:extLst>
            </p:cNvPr>
            <p:cNvSpPr>
              <a:spLocks noChangeShapeType="1"/>
            </p:cNvSpPr>
            <p:nvPr/>
          </p:nvSpPr>
          <p:spPr bwMode="auto">
            <a:xfrm>
              <a:off x="3216" y="2015"/>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56">
              <a:extLst>
                <a:ext uri="{FF2B5EF4-FFF2-40B4-BE49-F238E27FC236}">
                  <a16:creationId xmlns:a16="http://schemas.microsoft.com/office/drawing/2014/main" id="{E0D9778D-188A-C849-C81F-5FF5AC1FDA02}"/>
                </a:ext>
              </a:extLst>
            </p:cNvPr>
            <p:cNvSpPr>
              <a:spLocks noChangeShapeType="1"/>
            </p:cNvSpPr>
            <p:nvPr/>
          </p:nvSpPr>
          <p:spPr bwMode="auto">
            <a:xfrm>
              <a:off x="3216" y="2201"/>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Rectangle 57">
              <a:extLst>
                <a:ext uri="{FF2B5EF4-FFF2-40B4-BE49-F238E27FC236}">
                  <a16:creationId xmlns:a16="http://schemas.microsoft.com/office/drawing/2014/main" id="{C9BF69F6-EC71-7F36-9E5C-6FD0999D2CFB}"/>
                </a:ext>
              </a:extLst>
            </p:cNvPr>
            <p:cNvSpPr>
              <a:spLocks noChangeArrowheads="1"/>
            </p:cNvSpPr>
            <p:nvPr/>
          </p:nvSpPr>
          <p:spPr bwMode="auto">
            <a:xfrm rot="5400000">
              <a:off x="3166" y="1968"/>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7" name="Line 60">
              <a:extLst>
                <a:ext uri="{FF2B5EF4-FFF2-40B4-BE49-F238E27FC236}">
                  <a16:creationId xmlns:a16="http://schemas.microsoft.com/office/drawing/2014/main" id="{81CB3827-6B72-308E-3FB1-694E5DF09FC8}"/>
                </a:ext>
              </a:extLst>
            </p:cNvPr>
            <p:cNvSpPr>
              <a:spLocks noChangeShapeType="1"/>
            </p:cNvSpPr>
            <p:nvPr/>
          </p:nvSpPr>
          <p:spPr bwMode="auto">
            <a:xfrm>
              <a:off x="4032" y="960"/>
              <a:ext cx="181"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61">
              <a:extLst>
                <a:ext uri="{FF2B5EF4-FFF2-40B4-BE49-F238E27FC236}">
                  <a16:creationId xmlns:a16="http://schemas.microsoft.com/office/drawing/2014/main" id="{6F77B591-6A55-2CDF-E382-BAD2B2B18954}"/>
                </a:ext>
              </a:extLst>
            </p:cNvPr>
            <p:cNvSpPr>
              <a:spLocks noChangeShapeType="1"/>
            </p:cNvSpPr>
            <p:nvPr/>
          </p:nvSpPr>
          <p:spPr bwMode="auto">
            <a:xfrm>
              <a:off x="4032" y="2112"/>
              <a:ext cx="192"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Rectangle 63">
              <a:extLst>
                <a:ext uri="{FF2B5EF4-FFF2-40B4-BE49-F238E27FC236}">
                  <a16:creationId xmlns:a16="http://schemas.microsoft.com/office/drawing/2014/main" id="{21102742-616C-68A5-3BBD-C8FB9CDD0A70}"/>
                </a:ext>
              </a:extLst>
            </p:cNvPr>
            <p:cNvSpPr>
              <a:spLocks noChangeArrowheads="1"/>
            </p:cNvSpPr>
            <p:nvPr/>
          </p:nvSpPr>
          <p:spPr bwMode="auto">
            <a:xfrm>
              <a:off x="4224" y="7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0" name="Rectangle 65">
              <a:extLst>
                <a:ext uri="{FF2B5EF4-FFF2-40B4-BE49-F238E27FC236}">
                  <a16:creationId xmlns:a16="http://schemas.microsoft.com/office/drawing/2014/main" id="{7B6183D2-0730-0226-29D5-7D5F9A5440DE}"/>
                </a:ext>
              </a:extLst>
            </p:cNvPr>
            <p:cNvSpPr>
              <a:spLocks noChangeArrowheads="1"/>
            </p:cNvSpPr>
            <p:nvPr/>
          </p:nvSpPr>
          <p:spPr bwMode="auto">
            <a:xfrm>
              <a:off x="4224" y="19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1" name="Rectangle 95">
              <a:extLst>
                <a:ext uri="{FF2B5EF4-FFF2-40B4-BE49-F238E27FC236}">
                  <a16:creationId xmlns:a16="http://schemas.microsoft.com/office/drawing/2014/main" id="{42897AB0-EBEE-CECF-8256-09F2B7EFA297}"/>
                </a:ext>
              </a:extLst>
            </p:cNvPr>
            <p:cNvSpPr>
              <a:spLocks noChangeArrowheads="1"/>
            </p:cNvSpPr>
            <p:nvPr/>
          </p:nvSpPr>
          <p:spPr bwMode="auto">
            <a:xfrm>
              <a:off x="336" y="1968"/>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液位传感器</a:t>
              </a:r>
            </a:p>
          </p:txBody>
        </p:sp>
        <p:sp>
          <p:nvSpPr>
            <p:cNvPr id="92" name="Line 96">
              <a:extLst>
                <a:ext uri="{FF2B5EF4-FFF2-40B4-BE49-F238E27FC236}">
                  <a16:creationId xmlns:a16="http://schemas.microsoft.com/office/drawing/2014/main" id="{5D2FDA02-39D6-2D5C-8324-79D301EF5212}"/>
                </a:ext>
              </a:extLst>
            </p:cNvPr>
            <p:cNvSpPr>
              <a:spLocks noChangeShapeType="1"/>
            </p:cNvSpPr>
            <p:nvPr/>
          </p:nvSpPr>
          <p:spPr bwMode="auto">
            <a:xfrm>
              <a:off x="1440" y="21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Rectangle 102">
              <a:extLst>
                <a:ext uri="{FF2B5EF4-FFF2-40B4-BE49-F238E27FC236}">
                  <a16:creationId xmlns:a16="http://schemas.microsoft.com/office/drawing/2014/main" id="{402CE5FC-8D8E-37D2-E194-ED0FE0957A9A}"/>
                </a:ext>
              </a:extLst>
            </p:cNvPr>
            <p:cNvSpPr>
              <a:spLocks noChangeArrowheads="1"/>
            </p:cNvSpPr>
            <p:nvPr/>
          </p:nvSpPr>
          <p:spPr bwMode="auto">
            <a:xfrm>
              <a:off x="3456" y="1200"/>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4" name="Line 103">
              <a:extLst>
                <a:ext uri="{FF2B5EF4-FFF2-40B4-BE49-F238E27FC236}">
                  <a16:creationId xmlns:a16="http://schemas.microsoft.com/office/drawing/2014/main" id="{D7251CFB-2215-35E1-DF01-6782459820D3}"/>
                </a:ext>
              </a:extLst>
            </p:cNvPr>
            <p:cNvSpPr>
              <a:spLocks noChangeShapeType="1"/>
            </p:cNvSpPr>
            <p:nvPr/>
          </p:nvSpPr>
          <p:spPr bwMode="auto">
            <a:xfrm>
              <a:off x="3217" y="1246"/>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Line 104">
              <a:extLst>
                <a:ext uri="{FF2B5EF4-FFF2-40B4-BE49-F238E27FC236}">
                  <a16:creationId xmlns:a16="http://schemas.microsoft.com/office/drawing/2014/main" id="{EF7A5385-6717-9F18-6822-F81562924554}"/>
                </a:ext>
              </a:extLst>
            </p:cNvPr>
            <p:cNvSpPr>
              <a:spLocks noChangeShapeType="1"/>
            </p:cNvSpPr>
            <p:nvPr/>
          </p:nvSpPr>
          <p:spPr bwMode="auto">
            <a:xfrm>
              <a:off x="3217" y="14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Rectangle 105">
              <a:extLst>
                <a:ext uri="{FF2B5EF4-FFF2-40B4-BE49-F238E27FC236}">
                  <a16:creationId xmlns:a16="http://schemas.microsoft.com/office/drawing/2014/main" id="{80E335B8-506F-844D-3633-ABD80C637361}"/>
                </a:ext>
              </a:extLst>
            </p:cNvPr>
            <p:cNvSpPr>
              <a:spLocks noChangeArrowheads="1"/>
            </p:cNvSpPr>
            <p:nvPr/>
          </p:nvSpPr>
          <p:spPr bwMode="auto">
            <a:xfrm rot="5400000">
              <a:off x="3165" y="119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97" name="Rectangle 106">
              <a:extLst>
                <a:ext uri="{FF2B5EF4-FFF2-40B4-BE49-F238E27FC236}">
                  <a16:creationId xmlns:a16="http://schemas.microsoft.com/office/drawing/2014/main" id="{37B88F16-BC05-38C3-BA75-1450A2E302DD}"/>
                </a:ext>
              </a:extLst>
            </p:cNvPr>
            <p:cNvSpPr>
              <a:spLocks noChangeArrowheads="1"/>
            </p:cNvSpPr>
            <p:nvPr/>
          </p:nvSpPr>
          <p:spPr bwMode="auto">
            <a:xfrm>
              <a:off x="3458" y="1586"/>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8" name="Line 107">
              <a:extLst>
                <a:ext uri="{FF2B5EF4-FFF2-40B4-BE49-F238E27FC236}">
                  <a16:creationId xmlns:a16="http://schemas.microsoft.com/office/drawing/2014/main" id="{A515300A-70F6-0B67-79A3-65BDF6D60007}"/>
                </a:ext>
              </a:extLst>
            </p:cNvPr>
            <p:cNvSpPr>
              <a:spLocks noChangeShapeType="1"/>
            </p:cNvSpPr>
            <p:nvPr/>
          </p:nvSpPr>
          <p:spPr bwMode="auto">
            <a:xfrm>
              <a:off x="3219" y="16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8">
              <a:extLst>
                <a:ext uri="{FF2B5EF4-FFF2-40B4-BE49-F238E27FC236}">
                  <a16:creationId xmlns:a16="http://schemas.microsoft.com/office/drawing/2014/main" id="{43E7DCC7-8AD2-B0A0-19B7-3D46A091E150}"/>
                </a:ext>
              </a:extLst>
            </p:cNvPr>
            <p:cNvSpPr>
              <a:spLocks noChangeShapeType="1"/>
            </p:cNvSpPr>
            <p:nvPr/>
          </p:nvSpPr>
          <p:spPr bwMode="auto">
            <a:xfrm>
              <a:off x="3216" y="182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Rectangle 109">
              <a:extLst>
                <a:ext uri="{FF2B5EF4-FFF2-40B4-BE49-F238E27FC236}">
                  <a16:creationId xmlns:a16="http://schemas.microsoft.com/office/drawing/2014/main" id="{0652B056-2B82-D6A8-073B-450275E8D1D2}"/>
                </a:ext>
              </a:extLst>
            </p:cNvPr>
            <p:cNvSpPr>
              <a:spLocks noChangeArrowheads="1"/>
            </p:cNvSpPr>
            <p:nvPr/>
          </p:nvSpPr>
          <p:spPr bwMode="auto">
            <a:xfrm rot="5400000">
              <a:off x="3167" y="158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101" name="Line 110">
              <a:extLst>
                <a:ext uri="{FF2B5EF4-FFF2-40B4-BE49-F238E27FC236}">
                  <a16:creationId xmlns:a16="http://schemas.microsoft.com/office/drawing/2014/main" id="{4A968B1D-F82E-3267-281C-6E6EA9362BD1}"/>
                </a:ext>
              </a:extLst>
            </p:cNvPr>
            <p:cNvSpPr>
              <a:spLocks noChangeShapeType="1"/>
            </p:cNvSpPr>
            <p:nvPr/>
          </p:nvSpPr>
          <p:spPr bwMode="auto">
            <a:xfrm>
              <a:off x="4032" y="1344"/>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Rectangle 111">
              <a:extLst>
                <a:ext uri="{FF2B5EF4-FFF2-40B4-BE49-F238E27FC236}">
                  <a16:creationId xmlns:a16="http://schemas.microsoft.com/office/drawing/2014/main" id="{0D8E4EDC-8ABE-F943-018C-6BAF0AEA7304}"/>
                </a:ext>
              </a:extLst>
            </p:cNvPr>
            <p:cNvSpPr>
              <a:spLocks noChangeArrowheads="1"/>
            </p:cNvSpPr>
            <p:nvPr/>
          </p:nvSpPr>
          <p:spPr bwMode="auto">
            <a:xfrm>
              <a:off x="4224" y="1152"/>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3" name="Rectangle 112">
              <a:extLst>
                <a:ext uri="{FF2B5EF4-FFF2-40B4-BE49-F238E27FC236}">
                  <a16:creationId xmlns:a16="http://schemas.microsoft.com/office/drawing/2014/main" id="{D1FDE710-50F4-6FBD-409C-289470CE66A0}"/>
                </a:ext>
              </a:extLst>
            </p:cNvPr>
            <p:cNvSpPr>
              <a:spLocks noChangeArrowheads="1"/>
            </p:cNvSpPr>
            <p:nvPr/>
          </p:nvSpPr>
          <p:spPr bwMode="auto">
            <a:xfrm>
              <a:off x="4224" y="1536"/>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4" name="Line 113">
              <a:extLst>
                <a:ext uri="{FF2B5EF4-FFF2-40B4-BE49-F238E27FC236}">
                  <a16:creationId xmlns:a16="http://schemas.microsoft.com/office/drawing/2014/main" id="{E1B8E72D-9782-09FA-866C-2333272A0154}"/>
                </a:ext>
              </a:extLst>
            </p:cNvPr>
            <p:cNvSpPr>
              <a:spLocks noChangeShapeType="1"/>
            </p:cNvSpPr>
            <p:nvPr/>
          </p:nvSpPr>
          <p:spPr bwMode="auto">
            <a:xfrm>
              <a:off x="4032" y="1728"/>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Rectangle 129">
              <a:extLst>
                <a:ext uri="{FF2B5EF4-FFF2-40B4-BE49-F238E27FC236}">
                  <a16:creationId xmlns:a16="http://schemas.microsoft.com/office/drawing/2014/main" id="{AA72E8B6-3AEC-7024-9C01-EE415DF02D68}"/>
                </a:ext>
              </a:extLst>
            </p:cNvPr>
            <p:cNvSpPr>
              <a:spLocks noChangeArrowheads="1"/>
            </p:cNvSpPr>
            <p:nvPr/>
          </p:nvSpPr>
          <p:spPr bwMode="auto">
            <a:xfrm>
              <a:off x="384" y="2640"/>
              <a:ext cx="4896" cy="282"/>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生  产  控  制  对  象</a:t>
              </a:r>
              <a:r>
                <a:rPr kumimoji="1" lang="zh-CN" altLang="en-US" sz="2400" b="1"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49" charset="-122"/>
                </a:rPr>
                <a:t>                    </a:t>
              </a:r>
            </a:p>
          </p:txBody>
        </p:sp>
        <p:sp>
          <p:nvSpPr>
            <p:cNvPr id="106" name="Rectangle 153">
              <a:extLst>
                <a:ext uri="{FF2B5EF4-FFF2-40B4-BE49-F238E27FC236}">
                  <a16:creationId xmlns:a16="http://schemas.microsoft.com/office/drawing/2014/main" id="{9731DF69-68FF-0E52-BCAD-8383866FBC47}"/>
                </a:ext>
              </a:extLst>
            </p:cNvPr>
            <p:cNvSpPr>
              <a:spLocks noChangeArrowheads="1"/>
            </p:cNvSpPr>
            <p:nvPr/>
          </p:nvSpPr>
          <p:spPr bwMode="auto">
            <a:xfrm>
              <a:off x="3456" y="196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107" name="Rectangle 155">
              <a:extLst>
                <a:ext uri="{FF2B5EF4-FFF2-40B4-BE49-F238E27FC236}">
                  <a16:creationId xmlns:a16="http://schemas.microsoft.com/office/drawing/2014/main" id="{4A1A77FF-6C94-195E-D0FC-9F339751572F}"/>
                </a:ext>
              </a:extLst>
            </p:cNvPr>
            <p:cNvSpPr>
              <a:spLocks noChangeArrowheads="1"/>
            </p:cNvSpPr>
            <p:nvPr/>
          </p:nvSpPr>
          <p:spPr bwMode="auto">
            <a:xfrm>
              <a:off x="2160" y="1344"/>
              <a:ext cx="576" cy="295"/>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ADC</a:t>
              </a:r>
            </a:p>
          </p:txBody>
        </p:sp>
      </p:grpSp>
      <p:sp>
        <p:nvSpPr>
          <p:cNvPr id="108" name="Rectangle 162">
            <a:extLst>
              <a:ext uri="{FF2B5EF4-FFF2-40B4-BE49-F238E27FC236}">
                <a16:creationId xmlns:a16="http://schemas.microsoft.com/office/drawing/2014/main" id="{077AB720-3AD2-30C1-D849-9AE85EC38248}"/>
              </a:ext>
            </a:extLst>
          </p:cNvPr>
          <p:cNvSpPr>
            <a:spLocks noChangeArrowheads="1"/>
          </p:cNvSpPr>
          <p:nvPr/>
        </p:nvSpPr>
        <p:spPr bwMode="auto">
          <a:xfrm>
            <a:off x="2473452" y="3925824"/>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a:solidFill>
                  <a:srgbClr val="996633"/>
                </a:solidFill>
                <a:effectLst>
                  <a:outerShdw blurRad="38100" dist="38100" dir="2700000" algn="tl">
                    <a:srgbClr val="C0C0C0"/>
                  </a:outerShdw>
                </a:effectLst>
                <a:latin typeface="Times New Roman" panose="02020603050405020304" pitchFamily="18" charset="0"/>
                <a:ea typeface="楷体_GB2312" pitchFamily="49" charset="-122"/>
              </a:rPr>
              <a:t>物理量</a:t>
            </a:r>
          </a:p>
        </p:txBody>
      </p:sp>
      <p:grpSp>
        <p:nvGrpSpPr>
          <p:cNvPr id="109" name="Group 163">
            <a:extLst>
              <a:ext uri="{FF2B5EF4-FFF2-40B4-BE49-F238E27FC236}">
                <a16:creationId xmlns:a16="http://schemas.microsoft.com/office/drawing/2014/main" id="{F0BDC112-D79E-1B54-67BB-78C7D2A14A5E}"/>
              </a:ext>
            </a:extLst>
          </p:cNvPr>
          <p:cNvGrpSpPr>
            <a:grpSpLocks/>
          </p:cNvGrpSpPr>
          <p:nvPr/>
        </p:nvGrpSpPr>
        <p:grpSpPr bwMode="auto">
          <a:xfrm>
            <a:off x="4988052" y="3240024"/>
            <a:ext cx="1103313" cy="609600"/>
            <a:chOff x="2016" y="2544"/>
            <a:chExt cx="695" cy="384"/>
          </a:xfrm>
        </p:grpSpPr>
        <p:sp>
          <p:nvSpPr>
            <p:cNvPr id="110" name="AutoShape 164">
              <a:extLst>
                <a:ext uri="{FF2B5EF4-FFF2-40B4-BE49-F238E27FC236}">
                  <a16:creationId xmlns:a16="http://schemas.microsoft.com/office/drawing/2014/main" id="{2F7F0160-654D-B7C1-4573-D4749DD0168A}"/>
                </a:ext>
              </a:extLst>
            </p:cNvPr>
            <p:cNvSpPr>
              <a:spLocks noChangeArrowheads="1"/>
            </p:cNvSpPr>
            <p:nvPr/>
          </p:nvSpPr>
          <p:spPr bwMode="auto">
            <a:xfrm>
              <a:off x="2064" y="2544"/>
              <a:ext cx="624" cy="384"/>
            </a:xfrm>
            <a:prstGeom prst="wedgeRoundRectCallout">
              <a:avLst>
                <a:gd name="adj1" fmla="val 63944"/>
                <a:gd name="adj2" fmla="val -1343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endParaRPr>
            </a:p>
          </p:txBody>
        </p:sp>
        <p:sp>
          <p:nvSpPr>
            <p:cNvPr id="111" name="Rectangle 165">
              <a:extLst>
                <a:ext uri="{FF2B5EF4-FFF2-40B4-BE49-F238E27FC236}">
                  <a16:creationId xmlns:a16="http://schemas.microsoft.com/office/drawing/2014/main" id="{0AB8F7AC-4B0E-6733-2E14-0B6C7A583E7A}"/>
                </a:ext>
              </a:extLst>
            </p:cNvPr>
            <p:cNvSpPr>
              <a:spLocks noChangeArrowheads="1"/>
            </p:cNvSpPr>
            <p:nvPr/>
          </p:nvSpPr>
          <p:spPr bwMode="auto">
            <a:xfrm>
              <a:off x="2016" y="2544"/>
              <a:ext cx="6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二进制</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信号</a:t>
              </a:r>
            </a:p>
          </p:txBody>
        </p:sp>
      </p:grpSp>
      <p:sp>
        <p:nvSpPr>
          <p:cNvPr id="112" name="Rectangle 166">
            <a:extLst>
              <a:ext uri="{FF2B5EF4-FFF2-40B4-BE49-F238E27FC236}">
                <a16:creationId xmlns:a16="http://schemas.microsoft.com/office/drawing/2014/main" id="{19B837B5-2206-56FC-27EA-8D042CF3C647}"/>
              </a:ext>
            </a:extLst>
          </p:cNvPr>
          <p:cNvSpPr>
            <a:spLocks noChangeArrowheads="1"/>
          </p:cNvSpPr>
          <p:nvPr/>
        </p:nvSpPr>
        <p:spPr bwMode="auto">
          <a:xfrm>
            <a:off x="8493252" y="40020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楷体_GB2312" pitchFamily="49" charset="-122"/>
              </a:rPr>
              <a:t>模拟信号</a:t>
            </a:r>
          </a:p>
        </p:txBody>
      </p:sp>
      <p:sp>
        <p:nvSpPr>
          <p:cNvPr id="113" name="Text Box 167">
            <a:extLst>
              <a:ext uri="{FF2B5EF4-FFF2-40B4-BE49-F238E27FC236}">
                <a16:creationId xmlns:a16="http://schemas.microsoft.com/office/drawing/2014/main" id="{13278B33-637D-6771-DC4C-2CAC81A0B191}"/>
              </a:ext>
            </a:extLst>
          </p:cNvPr>
          <p:cNvSpPr txBox="1">
            <a:spLocks noChangeArrowheads="1"/>
          </p:cNvSpPr>
          <p:nvPr/>
        </p:nvSpPr>
        <p:spPr bwMode="auto">
          <a:xfrm>
            <a:off x="2092452" y="5221224"/>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三、</a:t>
            </a:r>
            <a:r>
              <a:rPr lang="en-US" altLang="zh-CN">
                <a:solidFill>
                  <a:srgbClr val="0033CC"/>
                </a:solidFill>
                <a:ea typeface="宋体" panose="02010600030101010101" pitchFamily="2" charset="-122"/>
              </a:rPr>
              <a:t>A</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D</a:t>
            </a:r>
            <a:r>
              <a:rPr lang="zh-CN" altLang="en-US">
                <a:solidFill>
                  <a:srgbClr val="0033CC"/>
                </a:solidFill>
                <a:ea typeface="宋体" panose="02010600030101010101" pitchFamily="2" charset="-122"/>
              </a:rPr>
              <a:t>、</a:t>
            </a:r>
            <a:r>
              <a:rPr lang="en-US" altLang="zh-CN">
                <a:solidFill>
                  <a:srgbClr val="0033CC"/>
                </a:solidFill>
                <a:ea typeface="宋体" panose="02010600030101010101" pitchFamily="2" charset="-122"/>
              </a:rPr>
              <a:t>D</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 </a:t>
            </a:r>
            <a:r>
              <a:rPr lang="zh-CN" altLang="en-US">
                <a:solidFill>
                  <a:srgbClr val="0033CC"/>
                </a:solidFill>
                <a:ea typeface="宋体" panose="02010600030101010101" pitchFamily="2" charset="-122"/>
              </a:rPr>
              <a:t>转换器的精度和速度</a:t>
            </a:r>
            <a:endParaRPr lang="zh-CN" altLang="en-US">
              <a:solidFill>
                <a:srgbClr val="3333CC"/>
              </a:solidFill>
              <a:ea typeface="宋体" panose="02010600030101010101" pitchFamily="2" charset="-122"/>
            </a:endParaRPr>
          </a:p>
        </p:txBody>
      </p:sp>
      <p:sp>
        <p:nvSpPr>
          <p:cNvPr id="114" name="Rectangle 168">
            <a:extLst>
              <a:ext uri="{FF2B5EF4-FFF2-40B4-BE49-F238E27FC236}">
                <a16:creationId xmlns:a16="http://schemas.microsoft.com/office/drawing/2014/main" id="{43E9BCDC-5731-C4FA-D51E-98ED57218C82}"/>
              </a:ext>
            </a:extLst>
          </p:cNvPr>
          <p:cNvSpPr>
            <a:spLocks noChangeArrowheads="1"/>
          </p:cNvSpPr>
          <p:nvPr/>
        </p:nvSpPr>
        <p:spPr bwMode="auto">
          <a:xfrm>
            <a:off x="3006852" y="5678424"/>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FF0066"/>
                </a:solidFill>
                <a:ea typeface="宋体" panose="02010600030101010101" pitchFamily="2" charset="-122"/>
              </a:rPr>
              <a:t>精度</a:t>
            </a:r>
            <a:r>
              <a:rPr lang="zh-CN" altLang="en-US">
                <a:solidFill>
                  <a:srgbClr val="0033CC"/>
                </a:solidFill>
                <a:ea typeface="宋体" panose="02010600030101010101" pitchFamily="2" charset="-122"/>
              </a:rPr>
              <a:t>保证转换的</a:t>
            </a:r>
            <a:r>
              <a:rPr lang="zh-CN" altLang="en-US">
                <a:solidFill>
                  <a:srgbClr val="010000"/>
                </a:solidFill>
                <a:ea typeface="宋体" panose="02010600030101010101" pitchFamily="2" charset="-122"/>
              </a:rPr>
              <a:t>准确性</a:t>
            </a:r>
          </a:p>
        </p:txBody>
      </p:sp>
      <p:sp>
        <p:nvSpPr>
          <p:cNvPr id="115" name="Rectangle 169">
            <a:extLst>
              <a:ext uri="{FF2B5EF4-FFF2-40B4-BE49-F238E27FC236}">
                <a16:creationId xmlns:a16="http://schemas.microsoft.com/office/drawing/2014/main" id="{FBB664D0-76F2-9F92-28B4-82D7FDA4CFB2}"/>
              </a:ext>
            </a:extLst>
          </p:cNvPr>
          <p:cNvSpPr>
            <a:spLocks noChangeArrowheads="1"/>
          </p:cNvSpPr>
          <p:nvPr/>
        </p:nvSpPr>
        <p:spPr bwMode="auto">
          <a:xfrm>
            <a:off x="3006852" y="6135624"/>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FF0066"/>
                </a:solidFill>
                <a:ea typeface="宋体" panose="02010600030101010101" pitchFamily="2" charset="-122"/>
              </a:rPr>
              <a:t>速度</a:t>
            </a:r>
            <a:r>
              <a:rPr lang="zh-CN" altLang="en-US" dirty="0">
                <a:solidFill>
                  <a:srgbClr val="0033CC"/>
                </a:solidFill>
                <a:ea typeface="宋体" panose="02010600030101010101" pitchFamily="2" charset="-122"/>
              </a:rPr>
              <a:t>保证</a:t>
            </a:r>
            <a:r>
              <a:rPr lang="zh-CN" altLang="en-US" dirty="0">
                <a:solidFill>
                  <a:srgbClr val="FF0066"/>
                </a:solidFill>
                <a:ea typeface="宋体" panose="02010600030101010101" pitchFamily="2" charset="-122"/>
              </a:rPr>
              <a:t>实时控制</a:t>
            </a:r>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slide(fromBottom)">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slide(fromBottom)">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3">
                                            <p:txEl>
                                              <p:pRg st="0" end="0"/>
                                            </p:txEl>
                                          </p:spTgt>
                                        </p:tgtEl>
                                        <p:attrNameLst>
                                          <p:attrName>style.visibility</p:attrName>
                                        </p:attrNameLst>
                                      </p:cBhvr>
                                      <p:to>
                                        <p:strVal val="visible"/>
                                      </p:to>
                                    </p:set>
                                    <p:animEffect transition="in" filter="wipe(left)">
                                      <p:cBhvr>
                                        <p:cTn id="27" dur="300"/>
                                        <p:tgtEl>
                                          <p:spTgt spid="1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300"/>
                                        <p:tgtEl>
                                          <p:spTgt spid="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5">
                                            <p:txEl>
                                              <p:pRg st="0" end="0"/>
                                            </p:txEl>
                                          </p:spTgt>
                                        </p:tgtEl>
                                        <p:attrNameLst>
                                          <p:attrName>style.visibility</p:attrName>
                                        </p:attrNameLst>
                                      </p:cBhvr>
                                      <p:to>
                                        <p:strVal val="visible"/>
                                      </p:to>
                                    </p:set>
                                    <p:animEffect transition="in" filter="wipe(left)">
                                      <p:cBhvr>
                                        <p:cTn id="37" dur="3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utoUpdateAnimBg="0"/>
      <p:bldP spid="112" grpId="0" autoUpdateAnimBg="0"/>
      <p:bldP spid="113" grpId="0" build="p" autoUpdateAnimBg="0"/>
      <p:bldP spid="114" grpId="0" build="p" autoUpdateAnimBg="0"/>
      <p:bldP spid="1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双积分型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153331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99" name="Group 271">
            <a:extLst>
              <a:ext uri="{FF2B5EF4-FFF2-40B4-BE49-F238E27FC236}">
                <a16:creationId xmlns:a16="http://schemas.microsoft.com/office/drawing/2014/main" id="{495EA089-0AEB-5B8C-3248-18DA96B521D1}"/>
              </a:ext>
            </a:extLst>
          </p:cNvPr>
          <p:cNvGrpSpPr>
            <a:grpSpLocks/>
          </p:cNvGrpSpPr>
          <p:nvPr/>
        </p:nvGrpSpPr>
        <p:grpSpPr bwMode="auto">
          <a:xfrm>
            <a:off x="2933157" y="2586036"/>
            <a:ext cx="381000" cy="450850"/>
            <a:chOff x="2652" y="1720"/>
            <a:chExt cx="240" cy="284"/>
          </a:xfrm>
        </p:grpSpPr>
        <p:sp>
          <p:nvSpPr>
            <p:cNvPr id="100" name="Oval 272">
              <a:extLst>
                <a:ext uri="{FF2B5EF4-FFF2-40B4-BE49-F238E27FC236}">
                  <a16:creationId xmlns:a16="http://schemas.microsoft.com/office/drawing/2014/main" id="{257B36E2-4F2F-1821-4ACF-8604E38003D1}"/>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273">
              <a:extLst>
                <a:ext uri="{FF2B5EF4-FFF2-40B4-BE49-F238E27FC236}">
                  <a16:creationId xmlns:a16="http://schemas.microsoft.com/office/drawing/2014/main" id="{3695D2A5-0A28-D57E-EB75-F018EC0473AD}"/>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274">
              <a:extLst>
                <a:ext uri="{FF2B5EF4-FFF2-40B4-BE49-F238E27FC236}">
                  <a16:creationId xmlns:a16="http://schemas.microsoft.com/office/drawing/2014/main" id="{2251C74C-59A4-8477-B391-C67FCD59B812}"/>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3" name="Rectangle 276">
            <a:extLst>
              <a:ext uri="{FF2B5EF4-FFF2-40B4-BE49-F238E27FC236}">
                <a16:creationId xmlns:a16="http://schemas.microsoft.com/office/drawing/2014/main" id="{D6784795-B4D1-3D49-A0DB-CC36150B197D}"/>
              </a:ext>
            </a:extLst>
          </p:cNvPr>
          <p:cNvSpPr>
            <a:spLocks noChangeArrowheads="1"/>
          </p:cNvSpPr>
          <p:nvPr/>
        </p:nvSpPr>
        <p:spPr bwMode="auto">
          <a:xfrm>
            <a:off x="6204995" y="781049"/>
            <a:ext cx="3695700" cy="1581150"/>
          </a:xfrm>
          <a:prstGeom prst="rect">
            <a:avLst/>
          </a:prstGeom>
          <a:solidFill>
            <a:srgbClr val="FFFFCC"/>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转换思路：</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模拟输入 </a:t>
            </a:r>
            <a:r>
              <a:rPr kumimoji="1" lang="en-US" altLang="zh-CN" sz="2400" b="1" i="1">
                <a:solidFill>
                  <a:srgbClr val="663300"/>
                </a:solidFill>
                <a:latin typeface="Times New Roman" panose="02020603050405020304" pitchFamily="18" charset="0"/>
                <a:ea typeface="宋体" panose="02010600030101010101" pitchFamily="2" charset="-122"/>
              </a:rPr>
              <a:t>u</a:t>
            </a:r>
            <a:r>
              <a:rPr kumimoji="1" lang="en-US" altLang="zh-CN" sz="2400" b="1" baseline="-25000">
                <a:solidFill>
                  <a:srgbClr val="663300"/>
                </a:solidFill>
                <a:latin typeface="Times New Roman" panose="02020603050405020304" pitchFamily="18" charset="0"/>
                <a:ea typeface="宋体" panose="02010600030101010101" pitchFamily="2" charset="-122"/>
              </a:rPr>
              <a:t>I </a:t>
            </a: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p>
          <a:p>
            <a:pPr fontAlgn="base">
              <a:spcBef>
                <a:spcPct val="0"/>
              </a:spcBef>
              <a:spcAft>
                <a:spcPct val="0"/>
              </a:spcAft>
            </a:pP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控制计数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CP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个数</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输出二进制数</a:t>
            </a:r>
          </a:p>
        </p:txBody>
      </p:sp>
      <p:sp>
        <p:nvSpPr>
          <p:cNvPr id="104" name="Text Box 277">
            <a:extLst>
              <a:ext uri="{FF2B5EF4-FFF2-40B4-BE49-F238E27FC236}">
                <a16:creationId xmlns:a16="http://schemas.microsoft.com/office/drawing/2014/main" id="{70542CA6-3FAF-BB1E-33EC-D4022FF66890}"/>
              </a:ext>
            </a:extLst>
          </p:cNvPr>
          <p:cNvSpPr txBox="1">
            <a:spLocks noChangeArrowheads="1"/>
          </p:cNvSpPr>
          <p:nvPr/>
        </p:nvSpPr>
        <p:spPr bwMode="auto">
          <a:xfrm>
            <a:off x="1621882" y="1093786"/>
            <a:ext cx="5265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一、电路组成和工作原理</a:t>
            </a:r>
          </a:p>
        </p:txBody>
      </p:sp>
      <p:sp>
        <p:nvSpPr>
          <p:cNvPr id="105" name="Rectangle 282">
            <a:extLst>
              <a:ext uri="{FF2B5EF4-FFF2-40B4-BE49-F238E27FC236}">
                <a16:creationId xmlns:a16="http://schemas.microsoft.com/office/drawing/2014/main" id="{39B1B18A-9731-241B-18F3-A9385D740E91}"/>
              </a:ext>
            </a:extLst>
          </p:cNvPr>
          <p:cNvSpPr>
            <a:spLocks noChangeArrowheads="1"/>
          </p:cNvSpPr>
          <p:nvPr/>
        </p:nvSpPr>
        <p:spPr bwMode="auto">
          <a:xfrm>
            <a:off x="7528970" y="2551111"/>
            <a:ext cx="2830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2800" b="1" i="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1" lang="en-US" altLang="zh-CN" sz="2800" b="1" i="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&gt;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106" name="Line 321">
            <a:extLst>
              <a:ext uri="{FF2B5EF4-FFF2-40B4-BE49-F238E27FC236}">
                <a16:creationId xmlns:a16="http://schemas.microsoft.com/office/drawing/2014/main" id="{98AE61DF-B0DD-0A0D-6A75-C63F65AEAF31}"/>
              </a:ext>
            </a:extLst>
          </p:cNvPr>
          <p:cNvSpPr>
            <a:spLocks noChangeShapeType="1"/>
          </p:cNvSpPr>
          <p:nvPr/>
        </p:nvSpPr>
        <p:spPr bwMode="auto">
          <a:xfrm rot="16200000">
            <a:off x="5006432" y="1776411"/>
            <a:ext cx="19685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322">
            <a:extLst>
              <a:ext uri="{FF2B5EF4-FFF2-40B4-BE49-F238E27FC236}">
                <a16:creationId xmlns:a16="http://schemas.microsoft.com/office/drawing/2014/main" id="{9A849543-D0EF-E37D-95EE-6708BE5EB641}"/>
              </a:ext>
            </a:extLst>
          </p:cNvPr>
          <p:cNvSpPr>
            <a:spLocks noChangeShapeType="1"/>
          </p:cNvSpPr>
          <p:nvPr/>
        </p:nvSpPr>
        <p:spPr bwMode="auto">
          <a:xfrm>
            <a:off x="5181057" y="2027236"/>
            <a:ext cx="5334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 name="Group 323">
            <a:extLst>
              <a:ext uri="{FF2B5EF4-FFF2-40B4-BE49-F238E27FC236}">
                <a16:creationId xmlns:a16="http://schemas.microsoft.com/office/drawing/2014/main" id="{7524F3AE-95D7-28E6-33B4-227B933EAA2F}"/>
              </a:ext>
            </a:extLst>
          </p:cNvPr>
          <p:cNvGrpSpPr>
            <a:grpSpLocks/>
          </p:cNvGrpSpPr>
          <p:nvPr/>
        </p:nvGrpSpPr>
        <p:grpSpPr bwMode="auto">
          <a:xfrm>
            <a:off x="1618707" y="1493836"/>
            <a:ext cx="7812088" cy="4495800"/>
            <a:chOff x="482" y="988"/>
            <a:chExt cx="4921" cy="2832"/>
          </a:xfrm>
        </p:grpSpPr>
        <p:grpSp>
          <p:nvGrpSpPr>
            <p:cNvPr id="109" name="Group 324">
              <a:extLst>
                <a:ext uri="{FF2B5EF4-FFF2-40B4-BE49-F238E27FC236}">
                  <a16:creationId xmlns:a16="http://schemas.microsoft.com/office/drawing/2014/main" id="{DDA32370-645E-FF31-77E8-985A1E96F259}"/>
                </a:ext>
              </a:extLst>
            </p:cNvPr>
            <p:cNvGrpSpPr>
              <a:grpSpLocks/>
            </p:cNvGrpSpPr>
            <p:nvPr/>
          </p:nvGrpSpPr>
          <p:grpSpPr bwMode="auto">
            <a:xfrm rot="5400000">
              <a:off x="2485" y="1539"/>
              <a:ext cx="227" cy="108"/>
              <a:chOff x="3696" y="2880"/>
              <a:chExt cx="240" cy="96"/>
            </a:xfrm>
          </p:grpSpPr>
          <p:sp>
            <p:nvSpPr>
              <p:cNvPr id="189" name="Rectangle 325">
                <a:extLst>
                  <a:ext uri="{FF2B5EF4-FFF2-40B4-BE49-F238E27FC236}">
                    <a16:creationId xmlns:a16="http://schemas.microsoft.com/office/drawing/2014/main" id="{66689E23-0975-261B-C625-6FDEDC5DC1CF}"/>
                  </a:ext>
                </a:extLst>
              </p:cNvPr>
              <p:cNvSpPr>
                <a:spLocks noChangeArrowheads="1"/>
              </p:cNvSpPr>
              <p:nvPr/>
            </p:nvSpPr>
            <p:spPr bwMode="auto">
              <a:xfrm>
                <a:off x="3696" y="2880"/>
                <a:ext cx="240" cy="96"/>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90" name="Group 326">
                <a:extLst>
                  <a:ext uri="{FF2B5EF4-FFF2-40B4-BE49-F238E27FC236}">
                    <a16:creationId xmlns:a16="http://schemas.microsoft.com/office/drawing/2014/main" id="{9A2FE674-DD6D-B148-0AF4-A329B9A9654F}"/>
                  </a:ext>
                </a:extLst>
              </p:cNvPr>
              <p:cNvGrpSpPr>
                <a:grpSpLocks/>
              </p:cNvGrpSpPr>
              <p:nvPr/>
            </p:nvGrpSpPr>
            <p:grpSpPr bwMode="auto">
              <a:xfrm>
                <a:off x="3696" y="2892"/>
                <a:ext cx="216" cy="72"/>
                <a:chOff x="1236" y="3696"/>
                <a:chExt cx="216" cy="72"/>
              </a:xfrm>
            </p:grpSpPr>
            <p:sp>
              <p:nvSpPr>
                <p:cNvPr id="191" name="Line 327">
                  <a:extLst>
                    <a:ext uri="{FF2B5EF4-FFF2-40B4-BE49-F238E27FC236}">
                      <a16:creationId xmlns:a16="http://schemas.microsoft.com/office/drawing/2014/main" id="{A2131655-DE72-FA4F-85E8-510E083D8AE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328">
                  <a:extLst>
                    <a:ext uri="{FF2B5EF4-FFF2-40B4-BE49-F238E27FC236}">
                      <a16:creationId xmlns:a16="http://schemas.microsoft.com/office/drawing/2014/main" id="{B2F9F42B-5E25-8279-F088-A6A2CBAF9604}"/>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10" name="Group 329">
              <a:extLst>
                <a:ext uri="{FF2B5EF4-FFF2-40B4-BE49-F238E27FC236}">
                  <a16:creationId xmlns:a16="http://schemas.microsoft.com/office/drawing/2014/main" id="{B87EE113-6181-5CF4-FFB0-6B68EC709B2D}"/>
                </a:ext>
              </a:extLst>
            </p:cNvPr>
            <p:cNvGrpSpPr>
              <a:grpSpLocks/>
            </p:cNvGrpSpPr>
            <p:nvPr/>
          </p:nvGrpSpPr>
          <p:grpSpPr bwMode="auto">
            <a:xfrm>
              <a:off x="482" y="988"/>
              <a:ext cx="4921" cy="2832"/>
              <a:chOff x="482" y="988"/>
              <a:chExt cx="4921" cy="2832"/>
            </a:xfrm>
          </p:grpSpPr>
          <p:sp>
            <p:nvSpPr>
              <p:cNvPr id="112" name="Rectangle 330">
                <a:extLst>
                  <a:ext uri="{FF2B5EF4-FFF2-40B4-BE49-F238E27FC236}">
                    <a16:creationId xmlns:a16="http://schemas.microsoft.com/office/drawing/2014/main" id="{6EF9AA61-2AA9-5AB4-88E5-A8386D8E8F1A}"/>
                  </a:ext>
                </a:extLst>
              </p:cNvPr>
              <p:cNvSpPr>
                <a:spLocks noChangeArrowheads="1"/>
              </p:cNvSpPr>
              <p:nvPr/>
            </p:nvSpPr>
            <p:spPr bwMode="auto">
              <a:xfrm>
                <a:off x="2320" y="9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grpSp>
            <p:nvGrpSpPr>
              <p:cNvPr id="113" name="Group 331">
                <a:extLst>
                  <a:ext uri="{FF2B5EF4-FFF2-40B4-BE49-F238E27FC236}">
                    <a16:creationId xmlns:a16="http://schemas.microsoft.com/office/drawing/2014/main" id="{6313B9BC-F245-62F7-2449-9AE6ACF3C176}"/>
                  </a:ext>
                </a:extLst>
              </p:cNvPr>
              <p:cNvGrpSpPr>
                <a:grpSpLocks/>
              </p:cNvGrpSpPr>
              <p:nvPr/>
            </p:nvGrpSpPr>
            <p:grpSpPr bwMode="auto">
              <a:xfrm>
                <a:off x="4310" y="3388"/>
                <a:ext cx="720" cy="144"/>
                <a:chOff x="1968" y="864"/>
                <a:chExt cx="827" cy="192"/>
              </a:xfrm>
            </p:grpSpPr>
            <p:grpSp>
              <p:nvGrpSpPr>
                <p:cNvPr id="176" name="Group 332">
                  <a:extLst>
                    <a:ext uri="{FF2B5EF4-FFF2-40B4-BE49-F238E27FC236}">
                      <a16:creationId xmlns:a16="http://schemas.microsoft.com/office/drawing/2014/main" id="{4DD05687-F56C-7DFE-70D8-3601C7D6B088}"/>
                    </a:ext>
                  </a:extLst>
                </p:cNvPr>
                <p:cNvGrpSpPr>
                  <a:grpSpLocks/>
                </p:cNvGrpSpPr>
                <p:nvPr/>
              </p:nvGrpSpPr>
              <p:grpSpPr bwMode="auto">
                <a:xfrm>
                  <a:off x="1968" y="864"/>
                  <a:ext cx="331" cy="192"/>
                  <a:chOff x="1680" y="1296"/>
                  <a:chExt cx="192" cy="192"/>
                </a:xfrm>
              </p:grpSpPr>
              <p:grpSp>
                <p:nvGrpSpPr>
                  <p:cNvPr id="184" name="Group 333">
                    <a:extLst>
                      <a:ext uri="{FF2B5EF4-FFF2-40B4-BE49-F238E27FC236}">
                        <a16:creationId xmlns:a16="http://schemas.microsoft.com/office/drawing/2014/main" id="{803BC9B5-C8ED-3D03-B4A5-B5D0CD29ADDF}"/>
                      </a:ext>
                    </a:extLst>
                  </p:cNvPr>
                  <p:cNvGrpSpPr>
                    <a:grpSpLocks/>
                  </p:cNvGrpSpPr>
                  <p:nvPr/>
                </p:nvGrpSpPr>
                <p:grpSpPr bwMode="auto">
                  <a:xfrm>
                    <a:off x="1680" y="1296"/>
                    <a:ext cx="192" cy="192"/>
                    <a:chOff x="1680" y="1296"/>
                    <a:chExt cx="192" cy="192"/>
                  </a:xfrm>
                </p:grpSpPr>
                <p:sp>
                  <p:nvSpPr>
                    <p:cNvPr id="186" name="Line 334">
                      <a:extLst>
                        <a:ext uri="{FF2B5EF4-FFF2-40B4-BE49-F238E27FC236}">
                          <a16:creationId xmlns:a16="http://schemas.microsoft.com/office/drawing/2014/main" id="{8D6D3E0C-4B2B-BB95-95CA-DB3EBBAE7FFB}"/>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335">
                      <a:extLst>
                        <a:ext uri="{FF2B5EF4-FFF2-40B4-BE49-F238E27FC236}">
                          <a16:creationId xmlns:a16="http://schemas.microsoft.com/office/drawing/2014/main" id="{5883F18E-4A67-CEE8-D3E2-1CFAE5D43897}"/>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336">
                      <a:extLst>
                        <a:ext uri="{FF2B5EF4-FFF2-40B4-BE49-F238E27FC236}">
                          <a16:creationId xmlns:a16="http://schemas.microsoft.com/office/drawing/2014/main" id="{BAB335C6-8802-3427-A7F0-2B23FD211600}"/>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5" name="Line 337">
                    <a:extLst>
                      <a:ext uri="{FF2B5EF4-FFF2-40B4-BE49-F238E27FC236}">
                        <a16:creationId xmlns:a16="http://schemas.microsoft.com/office/drawing/2014/main" id="{452E7432-332A-1387-DFBF-61417DBD7BA5}"/>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7" name="Group 338">
                  <a:extLst>
                    <a:ext uri="{FF2B5EF4-FFF2-40B4-BE49-F238E27FC236}">
                      <a16:creationId xmlns:a16="http://schemas.microsoft.com/office/drawing/2014/main" id="{C9F54FFA-7BD4-89D6-0A21-6D94E3950BEE}"/>
                    </a:ext>
                  </a:extLst>
                </p:cNvPr>
                <p:cNvGrpSpPr>
                  <a:grpSpLocks/>
                </p:cNvGrpSpPr>
                <p:nvPr/>
              </p:nvGrpSpPr>
              <p:grpSpPr bwMode="auto">
                <a:xfrm>
                  <a:off x="2299" y="864"/>
                  <a:ext cx="330" cy="192"/>
                  <a:chOff x="1680" y="1296"/>
                  <a:chExt cx="192" cy="192"/>
                </a:xfrm>
              </p:grpSpPr>
              <p:grpSp>
                <p:nvGrpSpPr>
                  <p:cNvPr id="179" name="Group 339">
                    <a:extLst>
                      <a:ext uri="{FF2B5EF4-FFF2-40B4-BE49-F238E27FC236}">
                        <a16:creationId xmlns:a16="http://schemas.microsoft.com/office/drawing/2014/main" id="{EEE644F6-46A4-0216-50EB-4BAAD5BB285C}"/>
                      </a:ext>
                    </a:extLst>
                  </p:cNvPr>
                  <p:cNvGrpSpPr>
                    <a:grpSpLocks/>
                  </p:cNvGrpSpPr>
                  <p:nvPr/>
                </p:nvGrpSpPr>
                <p:grpSpPr bwMode="auto">
                  <a:xfrm>
                    <a:off x="1680" y="1296"/>
                    <a:ext cx="192" cy="192"/>
                    <a:chOff x="1680" y="1296"/>
                    <a:chExt cx="192" cy="192"/>
                  </a:xfrm>
                </p:grpSpPr>
                <p:sp>
                  <p:nvSpPr>
                    <p:cNvPr id="181" name="Line 340">
                      <a:extLst>
                        <a:ext uri="{FF2B5EF4-FFF2-40B4-BE49-F238E27FC236}">
                          <a16:creationId xmlns:a16="http://schemas.microsoft.com/office/drawing/2014/main" id="{15B1A153-A392-9ACE-4C3D-7958255C89D6}"/>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341">
                      <a:extLst>
                        <a:ext uri="{FF2B5EF4-FFF2-40B4-BE49-F238E27FC236}">
                          <a16:creationId xmlns:a16="http://schemas.microsoft.com/office/drawing/2014/main" id="{F0DD5133-884C-5E5C-9A1E-01B77589AA2A}"/>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342">
                      <a:extLst>
                        <a:ext uri="{FF2B5EF4-FFF2-40B4-BE49-F238E27FC236}">
                          <a16:creationId xmlns:a16="http://schemas.microsoft.com/office/drawing/2014/main" id="{816ECCD5-9C12-706F-1F50-214E129A621F}"/>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0" name="Line 343">
                    <a:extLst>
                      <a:ext uri="{FF2B5EF4-FFF2-40B4-BE49-F238E27FC236}">
                        <a16:creationId xmlns:a16="http://schemas.microsoft.com/office/drawing/2014/main" id="{A0B7F6C9-FF9C-8C9B-2A38-268666A26BBE}"/>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8" name="Line 344">
                  <a:extLst>
                    <a:ext uri="{FF2B5EF4-FFF2-40B4-BE49-F238E27FC236}">
                      <a16:creationId xmlns:a16="http://schemas.microsoft.com/office/drawing/2014/main" id="{E2723B65-63EB-12A0-0D1B-DCA7F3648975}"/>
                    </a:ext>
                  </a:extLst>
                </p:cNvPr>
                <p:cNvSpPr>
                  <a:spLocks noChangeShapeType="1"/>
                </p:cNvSpPr>
                <p:nvPr/>
              </p:nvSpPr>
              <p:spPr bwMode="auto">
                <a:xfrm>
                  <a:off x="2629" y="1056"/>
                  <a:ext cx="16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4" name="AutoShape 345">
                <a:extLst>
                  <a:ext uri="{FF2B5EF4-FFF2-40B4-BE49-F238E27FC236}">
                    <a16:creationId xmlns:a16="http://schemas.microsoft.com/office/drawing/2014/main" id="{4DD1D1D7-3779-7A23-A259-E14130B885A7}"/>
                  </a:ext>
                </a:extLst>
              </p:cNvPr>
              <p:cNvSpPr>
                <a:spLocks noChangeArrowheads="1"/>
              </p:cNvSpPr>
              <p:nvPr/>
            </p:nvSpPr>
            <p:spPr bwMode="auto">
              <a:xfrm rot="5400000">
                <a:off x="2318" y="1852"/>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346">
                <a:extLst>
                  <a:ext uri="{FF2B5EF4-FFF2-40B4-BE49-F238E27FC236}">
                    <a16:creationId xmlns:a16="http://schemas.microsoft.com/office/drawing/2014/main" id="{DA3D52DC-49E0-8055-D311-2BE04A13CA17}"/>
                  </a:ext>
                </a:extLst>
              </p:cNvPr>
              <p:cNvSpPr>
                <a:spLocks noChangeShapeType="1"/>
              </p:cNvSpPr>
              <p:nvPr/>
            </p:nvSpPr>
            <p:spPr bwMode="auto">
              <a:xfrm>
                <a:off x="1526" y="1948"/>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347">
                <a:extLst>
                  <a:ext uri="{FF2B5EF4-FFF2-40B4-BE49-F238E27FC236}">
                    <a16:creationId xmlns:a16="http://schemas.microsoft.com/office/drawing/2014/main" id="{CA293BDB-6796-FC99-8001-1FC0285FBF82}"/>
                  </a:ext>
                </a:extLst>
              </p:cNvPr>
              <p:cNvSpPr>
                <a:spLocks noChangeShapeType="1"/>
              </p:cNvSpPr>
              <p:nvPr/>
            </p:nvSpPr>
            <p:spPr bwMode="auto">
              <a:xfrm rot="5400000" flipV="1">
                <a:off x="3051"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348">
                <a:extLst>
                  <a:ext uri="{FF2B5EF4-FFF2-40B4-BE49-F238E27FC236}">
                    <a16:creationId xmlns:a16="http://schemas.microsoft.com/office/drawing/2014/main" id="{40556A1C-E729-49D2-890A-E6F6C5B3B527}"/>
                  </a:ext>
                </a:extLst>
              </p:cNvPr>
              <p:cNvSpPr>
                <a:spLocks noChangeShapeType="1"/>
              </p:cNvSpPr>
              <p:nvPr/>
            </p:nvSpPr>
            <p:spPr bwMode="auto">
              <a:xfrm rot="16200000" flipV="1">
                <a:off x="1189" y="1565"/>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349">
                <a:extLst>
                  <a:ext uri="{FF2B5EF4-FFF2-40B4-BE49-F238E27FC236}">
                    <a16:creationId xmlns:a16="http://schemas.microsoft.com/office/drawing/2014/main" id="{996BA8DE-A0AF-B2EF-46EF-0E34BCCA3E78}"/>
                  </a:ext>
                </a:extLst>
              </p:cNvPr>
              <p:cNvSpPr>
                <a:spLocks noChangeShapeType="1"/>
              </p:cNvSpPr>
              <p:nvPr/>
            </p:nvSpPr>
            <p:spPr bwMode="auto">
              <a:xfrm>
                <a:off x="2102" y="2284"/>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350">
                <a:extLst>
                  <a:ext uri="{FF2B5EF4-FFF2-40B4-BE49-F238E27FC236}">
                    <a16:creationId xmlns:a16="http://schemas.microsoft.com/office/drawing/2014/main" id="{CAD530A8-4E6E-7684-360B-B1B0AD252168}"/>
                  </a:ext>
                </a:extLst>
              </p:cNvPr>
              <p:cNvSpPr>
                <a:spLocks noChangeShapeType="1"/>
              </p:cNvSpPr>
              <p:nvPr/>
            </p:nvSpPr>
            <p:spPr bwMode="auto">
              <a:xfrm>
                <a:off x="2150" y="1327"/>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351">
                <a:extLst>
                  <a:ext uri="{FF2B5EF4-FFF2-40B4-BE49-F238E27FC236}">
                    <a16:creationId xmlns:a16="http://schemas.microsoft.com/office/drawing/2014/main" id="{11381C24-EE06-8039-B476-6BA0E972090A}"/>
                  </a:ext>
                </a:extLst>
              </p:cNvPr>
              <p:cNvSpPr>
                <a:spLocks noChangeShapeType="1"/>
              </p:cNvSpPr>
              <p:nvPr/>
            </p:nvSpPr>
            <p:spPr bwMode="auto">
              <a:xfrm flipV="1">
                <a:off x="2918" y="2138"/>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352">
                <a:extLst>
                  <a:ext uri="{FF2B5EF4-FFF2-40B4-BE49-F238E27FC236}">
                    <a16:creationId xmlns:a16="http://schemas.microsoft.com/office/drawing/2014/main" id="{48EDD1FF-3037-8637-024E-7638D4CCABBA}"/>
                  </a:ext>
                </a:extLst>
              </p:cNvPr>
              <p:cNvSpPr>
                <a:spLocks noChangeShapeType="1"/>
              </p:cNvSpPr>
              <p:nvPr/>
            </p:nvSpPr>
            <p:spPr bwMode="auto">
              <a:xfrm>
                <a:off x="2150" y="1564"/>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353">
                <a:extLst>
                  <a:ext uri="{FF2B5EF4-FFF2-40B4-BE49-F238E27FC236}">
                    <a16:creationId xmlns:a16="http://schemas.microsoft.com/office/drawing/2014/main" id="{3316F08A-1861-8324-4D66-AA1DEA0F6CB1}"/>
                  </a:ext>
                </a:extLst>
              </p:cNvPr>
              <p:cNvSpPr>
                <a:spLocks noChangeShapeType="1"/>
              </p:cNvSpPr>
              <p:nvPr/>
            </p:nvSpPr>
            <p:spPr bwMode="auto">
              <a:xfrm>
                <a:off x="3062" y="132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354">
                <a:extLst>
                  <a:ext uri="{FF2B5EF4-FFF2-40B4-BE49-F238E27FC236}">
                    <a16:creationId xmlns:a16="http://schemas.microsoft.com/office/drawing/2014/main" id="{7C961E8D-8D3B-9E83-54D8-81E229DE8696}"/>
                  </a:ext>
                </a:extLst>
              </p:cNvPr>
              <p:cNvSpPr>
                <a:spLocks noChangeShapeType="1"/>
              </p:cNvSpPr>
              <p:nvPr/>
            </p:nvSpPr>
            <p:spPr bwMode="auto">
              <a:xfrm>
                <a:off x="2102" y="228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5">
                <a:extLst>
                  <a:ext uri="{FF2B5EF4-FFF2-40B4-BE49-F238E27FC236}">
                    <a16:creationId xmlns:a16="http://schemas.microsoft.com/office/drawing/2014/main" id="{46B313D3-B93B-811B-C983-DBB0D21EEF23}"/>
                  </a:ext>
                </a:extLst>
              </p:cNvPr>
              <p:cNvSpPr>
                <a:spLocks noChangeShapeType="1"/>
              </p:cNvSpPr>
              <p:nvPr/>
            </p:nvSpPr>
            <p:spPr bwMode="auto">
              <a:xfrm>
                <a:off x="2006" y="2428"/>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56">
                <a:extLst>
                  <a:ext uri="{FF2B5EF4-FFF2-40B4-BE49-F238E27FC236}">
                    <a16:creationId xmlns:a16="http://schemas.microsoft.com/office/drawing/2014/main" id="{46A9989A-7262-E4EE-96E3-F80B58542FF7}"/>
                  </a:ext>
                </a:extLst>
              </p:cNvPr>
              <p:cNvGrpSpPr>
                <a:grpSpLocks/>
              </p:cNvGrpSpPr>
              <p:nvPr/>
            </p:nvGrpSpPr>
            <p:grpSpPr bwMode="auto">
              <a:xfrm>
                <a:off x="2390" y="2214"/>
                <a:ext cx="91" cy="118"/>
                <a:chOff x="1872" y="3024"/>
                <a:chExt cx="91" cy="91"/>
              </a:xfrm>
            </p:grpSpPr>
            <p:sp>
              <p:nvSpPr>
                <p:cNvPr id="174" name="Line 357">
                  <a:extLst>
                    <a:ext uri="{FF2B5EF4-FFF2-40B4-BE49-F238E27FC236}">
                      <a16:creationId xmlns:a16="http://schemas.microsoft.com/office/drawing/2014/main" id="{253E9233-B3C3-8265-96CD-5317AA34ACF2}"/>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5" name="Line 358">
                  <a:extLst>
                    <a:ext uri="{FF2B5EF4-FFF2-40B4-BE49-F238E27FC236}">
                      <a16:creationId xmlns:a16="http://schemas.microsoft.com/office/drawing/2014/main" id="{156AE81E-2455-57EF-240F-8A32E17FDDBD}"/>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59">
                <a:extLst>
                  <a:ext uri="{FF2B5EF4-FFF2-40B4-BE49-F238E27FC236}">
                    <a16:creationId xmlns:a16="http://schemas.microsoft.com/office/drawing/2014/main" id="{C649C485-4ED9-6339-0FB6-BBB721AEC3E0}"/>
                  </a:ext>
                </a:extLst>
              </p:cNvPr>
              <p:cNvSpPr>
                <a:spLocks noChangeShapeType="1"/>
              </p:cNvSpPr>
              <p:nvPr/>
            </p:nvSpPr>
            <p:spPr bwMode="auto">
              <a:xfrm>
                <a:off x="2390" y="1996"/>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Rectangle 360">
                <a:extLst>
                  <a:ext uri="{FF2B5EF4-FFF2-40B4-BE49-F238E27FC236}">
                    <a16:creationId xmlns:a16="http://schemas.microsoft.com/office/drawing/2014/main" id="{0C011E4B-6D4A-9A20-7CDC-2D13F979ACFD}"/>
                  </a:ext>
                </a:extLst>
              </p:cNvPr>
              <p:cNvSpPr>
                <a:spLocks noChangeArrowheads="1"/>
              </p:cNvSpPr>
              <p:nvPr/>
            </p:nvSpPr>
            <p:spPr bwMode="auto">
              <a:xfrm>
                <a:off x="2702" y="15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28" name="Line 361">
                <a:extLst>
                  <a:ext uri="{FF2B5EF4-FFF2-40B4-BE49-F238E27FC236}">
                    <a16:creationId xmlns:a16="http://schemas.microsoft.com/office/drawing/2014/main" id="{D026F4C1-A395-2850-2871-8B736F64B8AB}"/>
                  </a:ext>
                </a:extLst>
              </p:cNvPr>
              <p:cNvSpPr>
                <a:spLocks noChangeShapeType="1"/>
              </p:cNvSpPr>
              <p:nvPr/>
            </p:nvSpPr>
            <p:spPr bwMode="auto">
              <a:xfrm>
                <a:off x="2150" y="1324"/>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Rectangle 362">
                <a:extLst>
                  <a:ext uri="{FF2B5EF4-FFF2-40B4-BE49-F238E27FC236}">
                    <a16:creationId xmlns:a16="http://schemas.microsoft.com/office/drawing/2014/main" id="{87C2E6BD-1981-ECF9-6735-D40BAB1E32BD}"/>
                  </a:ext>
                </a:extLst>
              </p:cNvPr>
              <p:cNvSpPr>
                <a:spLocks noChangeArrowheads="1"/>
              </p:cNvSpPr>
              <p:nvPr/>
            </p:nvSpPr>
            <p:spPr bwMode="auto">
              <a:xfrm>
                <a:off x="1766" y="1872"/>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363">
                <a:extLst>
                  <a:ext uri="{FF2B5EF4-FFF2-40B4-BE49-F238E27FC236}">
                    <a16:creationId xmlns:a16="http://schemas.microsoft.com/office/drawing/2014/main" id="{0381C8BD-1BAB-CC33-CFAB-60DCDCC2700A}"/>
                  </a:ext>
                </a:extLst>
              </p:cNvPr>
              <p:cNvSpPr txBox="1">
                <a:spLocks noChangeArrowheads="1"/>
              </p:cNvSpPr>
              <p:nvPr/>
            </p:nvSpPr>
            <p:spPr bwMode="auto">
              <a:xfrm>
                <a:off x="1382" y="147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31" name="Rectangle 364">
                <a:extLst>
                  <a:ext uri="{FF2B5EF4-FFF2-40B4-BE49-F238E27FC236}">
                    <a16:creationId xmlns:a16="http://schemas.microsoft.com/office/drawing/2014/main" id="{9CD0B669-04EC-91E5-1838-69187F9FC549}"/>
                  </a:ext>
                </a:extLst>
              </p:cNvPr>
              <p:cNvSpPr>
                <a:spLocks noChangeArrowheads="1"/>
              </p:cNvSpPr>
              <p:nvPr/>
            </p:nvSpPr>
            <p:spPr bwMode="auto">
              <a:xfrm>
                <a:off x="662" y="14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32" name="Oval 365">
                <a:extLst>
                  <a:ext uri="{FF2B5EF4-FFF2-40B4-BE49-F238E27FC236}">
                    <a16:creationId xmlns:a16="http://schemas.microsoft.com/office/drawing/2014/main" id="{ED271FCD-9561-39A0-24F7-9E30853BD877}"/>
                  </a:ext>
                </a:extLst>
              </p:cNvPr>
              <p:cNvSpPr>
                <a:spLocks noChangeArrowheads="1"/>
              </p:cNvSpPr>
              <p:nvPr/>
            </p:nvSpPr>
            <p:spPr bwMode="auto">
              <a:xfrm rot="-5400000">
                <a:off x="2527" y="1295"/>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6">
                <a:extLst>
                  <a:ext uri="{FF2B5EF4-FFF2-40B4-BE49-F238E27FC236}">
                    <a16:creationId xmlns:a16="http://schemas.microsoft.com/office/drawing/2014/main" id="{D1839022-B8E2-7832-59AF-02B2C00D9D41}"/>
                  </a:ext>
                </a:extLst>
              </p:cNvPr>
              <p:cNvSpPr>
                <a:spLocks noChangeShapeType="1"/>
              </p:cNvSpPr>
              <p:nvPr/>
            </p:nvSpPr>
            <p:spPr bwMode="auto">
              <a:xfrm>
                <a:off x="1382" y="1522"/>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67">
                <a:extLst>
                  <a:ext uri="{FF2B5EF4-FFF2-40B4-BE49-F238E27FC236}">
                    <a16:creationId xmlns:a16="http://schemas.microsoft.com/office/drawing/2014/main" id="{C9BCE6C4-6B69-83A6-0F60-39B9F241D163}"/>
                  </a:ext>
                </a:extLst>
              </p:cNvPr>
              <p:cNvSpPr>
                <a:spLocks noChangeArrowheads="1"/>
              </p:cNvSpPr>
              <p:nvPr/>
            </p:nvSpPr>
            <p:spPr bwMode="auto">
              <a:xfrm>
                <a:off x="1019" y="2812"/>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35" name="AutoShape 368">
                <a:extLst>
                  <a:ext uri="{FF2B5EF4-FFF2-40B4-BE49-F238E27FC236}">
                    <a16:creationId xmlns:a16="http://schemas.microsoft.com/office/drawing/2014/main" id="{DCC6B9F3-0739-7FA9-0992-9924EE9CF038}"/>
                  </a:ext>
                </a:extLst>
              </p:cNvPr>
              <p:cNvSpPr>
                <a:spLocks noChangeArrowheads="1"/>
              </p:cNvSpPr>
              <p:nvPr/>
            </p:nvSpPr>
            <p:spPr bwMode="auto">
              <a:xfrm rot="5400000">
                <a:off x="3650" y="1960"/>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69">
                <a:extLst>
                  <a:ext uri="{FF2B5EF4-FFF2-40B4-BE49-F238E27FC236}">
                    <a16:creationId xmlns:a16="http://schemas.microsoft.com/office/drawing/2014/main" id="{BCFD3C6F-A6D9-2A4D-BA3D-D8D4123B28CE}"/>
                  </a:ext>
                </a:extLst>
              </p:cNvPr>
              <p:cNvSpPr>
                <a:spLocks noChangeShapeType="1"/>
              </p:cNvSpPr>
              <p:nvPr/>
            </p:nvSpPr>
            <p:spPr bwMode="auto">
              <a:xfrm>
                <a:off x="3434" y="245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70">
                <a:extLst>
                  <a:ext uri="{FF2B5EF4-FFF2-40B4-BE49-F238E27FC236}">
                    <a16:creationId xmlns:a16="http://schemas.microsoft.com/office/drawing/2014/main" id="{FF2C5C5A-9D6C-DEEA-38B4-FD4ECFEA12EC}"/>
                  </a:ext>
                </a:extLst>
              </p:cNvPr>
              <p:cNvSpPr>
                <a:spLocks noChangeShapeType="1"/>
              </p:cNvSpPr>
              <p:nvPr/>
            </p:nvSpPr>
            <p:spPr bwMode="auto">
              <a:xfrm>
                <a:off x="3434" y="245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71">
                <a:extLst>
                  <a:ext uri="{FF2B5EF4-FFF2-40B4-BE49-F238E27FC236}">
                    <a16:creationId xmlns:a16="http://schemas.microsoft.com/office/drawing/2014/main" id="{7F90F0B4-5C90-5292-D19F-5E8DAAD720C9}"/>
                  </a:ext>
                </a:extLst>
              </p:cNvPr>
              <p:cNvSpPr>
                <a:spLocks noChangeShapeType="1"/>
              </p:cNvSpPr>
              <p:nvPr/>
            </p:nvSpPr>
            <p:spPr bwMode="auto">
              <a:xfrm>
                <a:off x="3338" y="2596"/>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9" name="Group 372">
                <a:extLst>
                  <a:ext uri="{FF2B5EF4-FFF2-40B4-BE49-F238E27FC236}">
                    <a16:creationId xmlns:a16="http://schemas.microsoft.com/office/drawing/2014/main" id="{D1156362-06EC-5E1D-7A4D-4F9C3709E32F}"/>
                  </a:ext>
                </a:extLst>
              </p:cNvPr>
              <p:cNvGrpSpPr>
                <a:grpSpLocks/>
              </p:cNvGrpSpPr>
              <p:nvPr/>
            </p:nvGrpSpPr>
            <p:grpSpPr bwMode="auto">
              <a:xfrm>
                <a:off x="3710" y="2334"/>
                <a:ext cx="91" cy="118"/>
                <a:chOff x="1872" y="3024"/>
                <a:chExt cx="91" cy="91"/>
              </a:xfrm>
            </p:grpSpPr>
            <p:sp>
              <p:nvSpPr>
                <p:cNvPr id="172" name="Line 373">
                  <a:extLst>
                    <a:ext uri="{FF2B5EF4-FFF2-40B4-BE49-F238E27FC236}">
                      <a16:creationId xmlns:a16="http://schemas.microsoft.com/office/drawing/2014/main" id="{7CBA0BF3-AB17-90A5-C911-98972C45FBCC}"/>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74">
                  <a:extLst>
                    <a:ext uri="{FF2B5EF4-FFF2-40B4-BE49-F238E27FC236}">
                      <a16:creationId xmlns:a16="http://schemas.microsoft.com/office/drawing/2014/main" id="{846C9512-08F1-02C4-176B-74A498418FF0}"/>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0" name="Rectangle 375">
                <a:extLst>
                  <a:ext uri="{FF2B5EF4-FFF2-40B4-BE49-F238E27FC236}">
                    <a16:creationId xmlns:a16="http://schemas.microsoft.com/office/drawing/2014/main" id="{01029EB1-B8BA-F789-FC56-9984F89038DD}"/>
                  </a:ext>
                </a:extLst>
              </p:cNvPr>
              <p:cNvSpPr>
                <a:spLocks noChangeArrowheads="1"/>
              </p:cNvSpPr>
              <p:nvPr/>
            </p:nvSpPr>
            <p:spPr bwMode="auto">
              <a:xfrm>
                <a:off x="3770" y="21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41" name="Group 376">
                <a:extLst>
                  <a:ext uri="{FF2B5EF4-FFF2-40B4-BE49-F238E27FC236}">
                    <a16:creationId xmlns:a16="http://schemas.microsoft.com/office/drawing/2014/main" id="{85BD9A82-C24A-EF60-6595-9186AD3A1624}"/>
                  </a:ext>
                </a:extLst>
              </p:cNvPr>
              <p:cNvGrpSpPr>
                <a:grpSpLocks/>
              </p:cNvGrpSpPr>
              <p:nvPr/>
            </p:nvGrpSpPr>
            <p:grpSpPr bwMode="auto">
              <a:xfrm>
                <a:off x="4646" y="2262"/>
                <a:ext cx="192" cy="622"/>
                <a:chOff x="4176" y="3072"/>
                <a:chExt cx="241" cy="289"/>
              </a:xfrm>
            </p:grpSpPr>
            <p:sp>
              <p:nvSpPr>
                <p:cNvPr id="170" name="Line 377">
                  <a:extLst>
                    <a:ext uri="{FF2B5EF4-FFF2-40B4-BE49-F238E27FC236}">
                      <a16:creationId xmlns:a16="http://schemas.microsoft.com/office/drawing/2014/main" id="{36EAA5A5-362E-3CA3-4103-51E7F27FDC99}"/>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378">
                  <a:extLst>
                    <a:ext uri="{FF2B5EF4-FFF2-40B4-BE49-F238E27FC236}">
                      <a16:creationId xmlns:a16="http://schemas.microsoft.com/office/drawing/2014/main" id="{DAB24EC4-402D-8FEC-7642-C6B9581A0140}"/>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2" name="Line 379">
                <a:extLst>
                  <a:ext uri="{FF2B5EF4-FFF2-40B4-BE49-F238E27FC236}">
                    <a16:creationId xmlns:a16="http://schemas.microsoft.com/office/drawing/2014/main" id="{DCAACCA8-A93F-02DC-786A-F3F90EE9AF0F}"/>
                  </a:ext>
                </a:extLst>
              </p:cNvPr>
              <p:cNvSpPr>
                <a:spLocks noChangeShapeType="1"/>
              </p:cNvSpPr>
              <p:nvPr/>
            </p:nvSpPr>
            <p:spPr bwMode="auto">
              <a:xfrm>
                <a:off x="4646" y="3148"/>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Oval 380">
                <a:extLst>
                  <a:ext uri="{FF2B5EF4-FFF2-40B4-BE49-F238E27FC236}">
                    <a16:creationId xmlns:a16="http://schemas.microsoft.com/office/drawing/2014/main" id="{AAD4BB0B-2F35-1E95-87AC-3D32CF8A21AF}"/>
                  </a:ext>
                </a:extLst>
              </p:cNvPr>
              <p:cNvSpPr>
                <a:spLocks noChangeArrowheads="1"/>
              </p:cNvSpPr>
              <p:nvPr/>
            </p:nvSpPr>
            <p:spPr bwMode="auto">
              <a:xfrm flipH="1">
                <a:off x="4274" y="3004"/>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381">
                <a:extLst>
                  <a:ext uri="{FF2B5EF4-FFF2-40B4-BE49-F238E27FC236}">
                    <a16:creationId xmlns:a16="http://schemas.microsoft.com/office/drawing/2014/main" id="{6958747E-202B-B5F5-334E-4077140D6DAB}"/>
                  </a:ext>
                </a:extLst>
              </p:cNvPr>
              <p:cNvSpPr>
                <a:spLocks noChangeShapeType="1"/>
              </p:cNvSpPr>
              <p:nvPr/>
            </p:nvSpPr>
            <p:spPr bwMode="auto">
              <a:xfrm flipH="1" flipV="1">
                <a:off x="4248" y="2259"/>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382">
                <a:extLst>
                  <a:ext uri="{FF2B5EF4-FFF2-40B4-BE49-F238E27FC236}">
                    <a16:creationId xmlns:a16="http://schemas.microsoft.com/office/drawing/2014/main" id="{B8692600-5121-9D5B-DF3B-F65490652019}"/>
                  </a:ext>
                </a:extLst>
              </p:cNvPr>
              <p:cNvSpPr>
                <a:spLocks noChangeShapeType="1"/>
              </p:cNvSpPr>
              <p:nvPr/>
            </p:nvSpPr>
            <p:spPr bwMode="auto">
              <a:xfrm flipH="1">
                <a:off x="4034" y="3040"/>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383">
                <a:extLst>
                  <a:ext uri="{FF2B5EF4-FFF2-40B4-BE49-F238E27FC236}">
                    <a16:creationId xmlns:a16="http://schemas.microsoft.com/office/drawing/2014/main" id="{B0564CAE-AE1B-7CF5-F916-18AA904F1EED}"/>
                  </a:ext>
                </a:extLst>
              </p:cNvPr>
              <p:cNvSpPr>
                <a:spLocks noChangeShapeType="1"/>
              </p:cNvSpPr>
              <p:nvPr/>
            </p:nvSpPr>
            <p:spPr bwMode="auto">
              <a:xfrm rot="5400000" flipV="1">
                <a:off x="3195"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384">
                <a:extLst>
                  <a:ext uri="{FF2B5EF4-FFF2-40B4-BE49-F238E27FC236}">
                    <a16:creationId xmlns:a16="http://schemas.microsoft.com/office/drawing/2014/main" id="{2A99E2E5-7693-9317-29DB-DDDB300E8C53}"/>
                  </a:ext>
                </a:extLst>
              </p:cNvPr>
              <p:cNvSpPr>
                <a:spLocks noChangeShapeType="1"/>
              </p:cNvSpPr>
              <p:nvPr/>
            </p:nvSpPr>
            <p:spPr bwMode="auto">
              <a:xfrm rot="5400000" flipV="1">
                <a:off x="3819"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385">
                <a:extLst>
                  <a:ext uri="{FF2B5EF4-FFF2-40B4-BE49-F238E27FC236}">
                    <a16:creationId xmlns:a16="http://schemas.microsoft.com/office/drawing/2014/main" id="{E7C0ED49-3008-E1F3-9BF8-DF47CA1760A0}"/>
                  </a:ext>
                </a:extLst>
              </p:cNvPr>
              <p:cNvSpPr>
                <a:spLocks noChangeShapeType="1"/>
              </p:cNvSpPr>
              <p:nvPr/>
            </p:nvSpPr>
            <p:spPr bwMode="auto">
              <a:xfrm rot="16200000" flipV="1">
                <a:off x="1189" y="1901"/>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386">
                <a:extLst>
                  <a:ext uri="{FF2B5EF4-FFF2-40B4-BE49-F238E27FC236}">
                    <a16:creationId xmlns:a16="http://schemas.microsoft.com/office/drawing/2014/main" id="{CB3AA825-2BD6-3668-3F1F-61AC02C15316}"/>
                  </a:ext>
                </a:extLst>
              </p:cNvPr>
              <p:cNvSpPr>
                <a:spLocks noChangeShapeType="1"/>
              </p:cNvSpPr>
              <p:nvPr/>
            </p:nvSpPr>
            <p:spPr bwMode="auto">
              <a:xfrm>
                <a:off x="1766"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387">
                <a:extLst>
                  <a:ext uri="{FF2B5EF4-FFF2-40B4-BE49-F238E27FC236}">
                    <a16:creationId xmlns:a16="http://schemas.microsoft.com/office/drawing/2014/main" id="{C43612A7-CAAC-5FD9-E4BF-D4BDC299A1EC}"/>
                  </a:ext>
                </a:extLst>
              </p:cNvPr>
              <p:cNvSpPr>
                <a:spLocks noChangeArrowheads="1"/>
              </p:cNvSpPr>
              <p:nvPr/>
            </p:nvSpPr>
            <p:spPr bwMode="auto">
              <a:xfrm>
                <a:off x="2003" y="2824"/>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51" name="Line 388">
                <a:extLst>
                  <a:ext uri="{FF2B5EF4-FFF2-40B4-BE49-F238E27FC236}">
                    <a16:creationId xmlns:a16="http://schemas.microsoft.com/office/drawing/2014/main" id="{6A6F75C7-0D26-7D44-F7F8-18C0510D6857}"/>
                  </a:ext>
                </a:extLst>
              </p:cNvPr>
              <p:cNvSpPr>
                <a:spLocks noChangeShapeType="1"/>
              </p:cNvSpPr>
              <p:nvPr/>
            </p:nvSpPr>
            <p:spPr bwMode="auto">
              <a:xfrm>
                <a:off x="2774"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Rectangle 389">
                <a:extLst>
                  <a:ext uri="{FF2B5EF4-FFF2-40B4-BE49-F238E27FC236}">
                    <a16:creationId xmlns:a16="http://schemas.microsoft.com/office/drawing/2014/main" id="{69654CB9-1037-5B43-18A4-DE5C730BB963}"/>
                  </a:ext>
                </a:extLst>
              </p:cNvPr>
              <p:cNvSpPr>
                <a:spLocks noChangeArrowheads="1"/>
              </p:cNvSpPr>
              <p:nvPr/>
            </p:nvSpPr>
            <p:spPr bwMode="auto">
              <a:xfrm>
                <a:off x="3002" y="2776"/>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Rectangle 390">
                <a:extLst>
                  <a:ext uri="{FF2B5EF4-FFF2-40B4-BE49-F238E27FC236}">
                    <a16:creationId xmlns:a16="http://schemas.microsoft.com/office/drawing/2014/main" id="{9EA7B87D-0FC5-341C-7E8B-5395BB6258F6}"/>
                  </a:ext>
                </a:extLst>
              </p:cNvPr>
              <p:cNvSpPr>
                <a:spLocks noChangeArrowheads="1"/>
              </p:cNvSpPr>
              <p:nvPr/>
            </p:nvSpPr>
            <p:spPr bwMode="auto">
              <a:xfrm flipH="1">
                <a:off x="4358" y="2812"/>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Text Box 391">
                <a:extLst>
                  <a:ext uri="{FF2B5EF4-FFF2-40B4-BE49-F238E27FC236}">
                    <a16:creationId xmlns:a16="http://schemas.microsoft.com/office/drawing/2014/main" id="{198CD370-4640-8511-B394-96062E3C6FC9}"/>
                  </a:ext>
                </a:extLst>
              </p:cNvPr>
              <p:cNvSpPr txBox="1">
                <a:spLocks noChangeArrowheads="1"/>
              </p:cNvSpPr>
              <p:nvPr/>
            </p:nvSpPr>
            <p:spPr bwMode="auto">
              <a:xfrm>
                <a:off x="4298" y="275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55" name="Rectangle 392">
                <a:extLst>
                  <a:ext uri="{FF2B5EF4-FFF2-40B4-BE49-F238E27FC236}">
                    <a16:creationId xmlns:a16="http://schemas.microsoft.com/office/drawing/2014/main" id="{59FBDB0B-B417-0E3E-DB6B-0493A4564977}"/>
                  </a:ext>
                </a:extLst>
              </p:cNvPr>
              <p:cNvSpPr>
                <a:spLocks noChangeArrowheads="1"/>
              </p:cNvSpPr>
              <p:nvPr/>
            </p:nvSpPr>
            <p:spPr bwMode="auto">
              <a:xfrm>
                <a:off x="2786" y="334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56" name="Rectangle 393">
                <a:extLst>
                  <a:ext uri="{FF2B5EF4-FFF2-40B4-BE49-F238E27FC236}">
                    <a16:creationId xmlns:a16="http://schemas.microsoft.com/office/drawing/2014/main" id="{0249B440-017C-BC61-81E5-0854718B4DA8}"/>
                  </a:ext>
                </a:extLst>
              </p:cNvPr>
              <p:cNvSpPr>
                <a:spLocks noChangeArrowheads="1"/>
              </p:cNvSpPr>
              <p:nvPr/>
            </p:nvSpPr>
            <p:spPr bwMode="auto">
              <a:xfrm>
                <a:off x="3938" y="334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57" name="Rectangle 394">
                <a:extLst>
                  <a:ext uri="{FF2B5EF4-FFF2-40B4-BE49-F238E27FC236}">
                    <a16:creationId xmlns:a16="http://schemas.microsoft.com/office/drawing/2014/main" id="{D19B1EE7-B0D1-02EA-DCE5-BBE2EC8BB234}"/>
                  </a:ext>
                </a:extLst>
              </p:cNvPr>
              <p:cNvSpPr>
                <a:spLocks noChangeArrowheads="1"/>
              </p:cNvSpPr>
              <p:nvPr/>
            </p:nvSpPr>
            <p:spPr bwMode="auto">
              <a:xfrm>
                <a:off x="3062" y="170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grpSp>
            <p:nvGrpSpPr>
              <p:cNvPr id="158" name="Group 395">
                <a:extLst>
                  <a:ext uri="{FF2B5EF4-FFF2-40B4-BE49-F238E27FC236}">
                    <a16:creationId xmlns:a16="http://schemas.microsoft.com/office/drawing/2014/main" id="{574DDD01-A41C-51F7-7557-F2FC7E3E497F}"/>
                  </a:ext>
                </a:extLst>
              </p:cNvPr>
              <p:cNvGrpSpPr>
                <a:grpSpLocks/>
              </p:cNvGrpSpPr>
              <p:nvPr/>
            </p:nvGrpSpPr>
            <p:grpSpPr bwMode="auto">
              <a:xfrm>
                <a:off x="4454" y="3564"/>
                <a:ext cx="433" cy="256"/>
                <a:chOff x="4416" y="3728"/>
                <a:chExt cx="433" cy="192"/>
              </a:xfrm>
            </p:grpSpPr>
            <p:sp>
              <p:nvSpPr>
                <p:cNvPr id="167" name="Line 396">
                  <a:extLst>
                    <a:ext uri="{FF2B5EF4-FFF2-40B4-BE49-F238E27FC236}">
                      <a16:creationId xmlns:a16="http://schemas.microsoft.com/office/drawing/2014/main" id="{67C69D21-FDE1-B0C2-E6D0-B4A715A2F479}"/>
                    </a:ext>
                  </a:extLst>
                </p:cNvPr>
                <p:cNvSpPr>
                  <a:spLocks noChangeShapeType="1"/>
                </p:cNvSpPr>
                <p:nvPr/>
              </p:nvSpPr>
              <p:spPr bwMode="auto">
                <a:xfrm rot="-5400000">
                  <a:off x="4321"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397">
                  <a:extLst>
                    <a:ext uri="{FF2B5EF4-FFF2-40B4-BE49-F238E27FC236}">
                      <a16:creationId xmlns:a16="http://schemas.microsoft.com/office/drawing/2014/main" id="{0DBA3279-437C-1942-D735-5DF96CBE9620}"/>
                    </a:ext>
                  </a:extLst>
                </p:cNvPr>
                <p:cNvSpPr>
                  <a:spLocks noChangeShapeType="1"/>
                </p:cNvSpPr>
                <p:nvPr/>
              </p:nvSpPr>
              <p:spPr bwMode="auto">
                <a:xfrm rot="-5400000">
                  <a:off x="4753"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398">
                  <a:extLst>
                    <a:ext uri="{FF2B5EF4-FFF2-40B4-BE49-F238E27FC236}">
                      <a16:creationId xmlns:a16="http://schemas.microsoft.com/office/drawing/2014/main" id="{B835EF3D-8D18-A249-D8DE-0B1ECE91CC13}"/>
                    </a:ext>
                  </a:extLst>
                </p:cNvPr>
                <p:cNvSpPr>
                  <a:spLocks noChangeShapeType="1"/>
                </p:cNvSpPr>
                <p:nvPr/>
              </p:nvSpPr>
              <p:spPr bwMode="auto">
                <a:xfrm>
                  <a:off x="4416" y="3920"/>
                  <a:ext cx="432" cy="0"/>
                </a:xfrm>
                <a:prstGeom prst="line">
                  <a:avLst/>
                </a:prstGeom>
                <a:noFill/>
                <a:ln w="19050">
                  <a:solidFill>
                    <a:srgbClr val="0033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9" name="Rectangle 399">
                <a:extLst>
                  <a:ext uri="{FF2B5EF4-FFF2-40B4-BE49-F238E27FC236}">
                    <a16:creationId xmlns:a16="http://schemas.microsoft.com/office/drawing/2014/main" id="{5E7898AD-9D9B-4341-0D36-0572BC287595}"/>
                  </a:ext>
                </a:extLst>
              </p:cNvPr>
              <p:cNvSpPr>
                <a:spLocks noChangeArrowheads="1"/>
              </p:cNvSpPr>
              <p:nvPr/>
            </p:nvSpPr>
            <p:spPr bwMode="auto">
              <a:xfrm>
                <a:off x="4406" y="353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CP</a:t>
                </a:r>
              </a:p>
            </p:txBody>
          </p:sp>
          <p:sp>
            <p:nvSpPr>
              <p:cNvPr id="160" name="Text Box 400">
                <a:extLst>
                  <a:ext uri="{FF2B5EF4-FFF2-40B4-BE49-F238E27FC236}">
                    <a16:creationId xmlns:a16="http://schemas.microsoft.com/office/drawing/2014/main" id="{64369008-A787-5C4B-3042-60AFD04C7EB5}"/>
                  </a:ext>
                </a:extLst>
              </p:cNvPr>
              <p:cNvSpPr txBox="1">
                <a:spLocks noChangeArrowheads="1"/>
              </p:cNvSpPr>
              <p:nvPr/>
            </p:nvSpPr>
            <p:spPr bwMode="auto">
              <a:xfrm>
                <a:off x="5042" y="295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1" name="Text Box 401">
                <a:extLst>
                  <a:ext uri="{FF2B5EF4-FFF2-40B4-BE49-F238E27FC236}">
                    <a16:creationId xmlns:a16="http://schemas.microsoft.com/office/drawing/2014/main" id="{CB4168B3-330A-C304-DF67-BFD25583AC39}"/>
                  </a:ext>
                </a:extLst>
              </p:cNvPr>
              <p:cNvSpPr txBox="1">
                <a:spLocks noChangeArrowheads="1"/>
              </p:cNvSpPr>
              <p:nvPr/>
            </p:nvSpPr>
            <p:spPr bwMode="auto">
              <a:xfrm>
                <a:off x="482" y="2114"/>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2" name="Line 402">
                <a:extLst>
                  <a:ext uri="{FF2B5EF4-FFF2-40B4-BE49-F238E27FC236}">
                    <a16:creationId xmlns:a16="http://schemas.microsoft.com/office/drawing/2014/main" id="{E0D62254-BC1E-DB95-BCBF-D55742F05B4D}"/>
                  </a:ext>
                </a:extLst>
              </p:cNvPr>
              <p:cNvSpPr>
                <a:spLocks noChangeShapeType="1"/>
              </p:cNvSpPr>
              <p:nvPr/>
            </p:nvSpPr>
            <p:spPr bwMode="auto">
              <a:xfrm>
                <a:off x="3722" y="2140"/>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Oval 403">
                <a:extLst>
                  <a:ext uri="{FF2B5EF4-FFF2-40B4-BE49-F238E27FC236}">
                    <a16:creationId xmlns:a16="http://schemas.microsoft.com/office/drawing/2014/main" id="{9840418D-5E72-0748-4D9E-AF6027E48FD4}"/>
                  </a:ext>
                </a:extLst>
              </p:cNvPr>
              <p:cNvSpPr>
                <a:spLocks noChangeArrowheads="1"/>
              </p:cNvSpPr>
              <p:nvPr/>
            </p:nvSpPr>
            <p:spPr bwMode="auto">
              <a:xfrm flipH="1">
                <a:off x="3038" y="2104"/>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Oval 404">
                <a:extLst>
                  <a:ext uri="{FF2B5EF4-FFF2-40B4-BE49-F238E27FC236}">
                    <a16:creationId xmlns:a16="http://schemas.microsoft.com/office/drawing/2014/main" id="{8EFC9358-2307-1E8F-E3E8-702E918AEE05}"/>
                  </a:ext>
                </a:extLst>
              </p:cNvPr>
              <p:cNvSpPr>
                <a:spLocks noChangeArrowheads="1"/>
              </p:cNvSpPr>
              <p:nvPr/>
            </p:nvSpPr>
            <p:spPr bwMode="auto">
              <a:xfrm flipH="1">
                <a:off x="3026" y="1528"/>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Oval 405">
                <a:extLst>
                  <a:ext uri="{FF2B5EF4-FFF2-40B4-BE49-F238E27FC236}">
                    <a16:creationId xmlns:a16="http://schemas.microsoft.com/office/drawing/2014/main" id="{5489B02D-0E63-0D52-8026-15C321A5DA17}"/>
                  </a:ext>
                </a:extLst>
              </p:cNvPr>
              <p:cNvSpPr>
                <a:spLocks noChangeArrowheads="1"/>
              </p:cNvSpPr>
              <p:nvPr/>
            </p:nvSpPr>
            <p:spPr bwMode="auto">
              <a:xfrm flipH="1">
                <a:off x="2126" y="1912"/>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Oval 406">
                <a:extLst>
                  <a:ext uri="{FF2B5EF4-FFF2-40B4-BE49-F238E27FC236}">
                    <a16:creationId xmlns:a16="http://schemas.microsoft.com/office/drawing/2014/main" id="{FD383843-AB7A-23D3-C144-D855E705BA8B}"/>
                  </a:ext>
                </a:extLst>
              </p:cNvPr>
              <p:cNvSpPr>
                <a:spLocks noChangeArrowheads="1"/>
              </p:cNvSpPr>
              <p:nvPr/>
            </p:nvSpPr>
            <p:spPr bwMode="auto">
              <a:xfrm flipH="1">
                <a:off x="2126" y="1540"/>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pic>
          <p:nvPicPr>
            <p:cNvPr id="111" name="Picture 407">
              <a:extLst>
                <a:ext uri="{FF2B5EF4-FFF2-40B4-BE49-F238E27FC236}">
                  <a16:creationId xmlns:a16="http://schemas.microsoft.com/office/drawing/2014/main" id="{4BBC2F6A-1C58-8CA9-0F55-4CC28245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1491"/>
              <a:ext cx="75" cy="21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Rectangle 419">
            <a:extLst>
              <a:ext uri="{FF2B5EF4-FFF2-40B4-BE49-F238E27FC236}">
                <a16:creationId xmlns:a16="http://schemas.microsoft.com/office/drawing/2014/main" id="{88654E36-DB93-756E-D346-FFB219610967}"/>
              </a:ext>
            </a:extLst>
          </p:cNvPr>
          <p:cNvSpPr>
            <a:spLocks noChangeArrowheads="1"/>
          </p:cNvSpPr>
          <p:nvPr/>
        </p:nvSpPr>
        <p:spPr bwMode="auto">
          <a:xfrm>
            <a:off x="1215482" y="5973761"/>
            <a:ext cx="9144000" cy="884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正向积分：</a:t>
            </a:r>
            <a:r>
              <a:rPr kumimoji="1" lang="zh-CN" altLang="en-US" sz="2400" b="1">
                <a:solidFill>
                  <a:srgbClr val="000000"/>
                </a:solidFill>
                <a:latin typeface="Times New Roman" panose="02020603050405020304" pitchFamily="18" charset="0"/>
                <a:ea typeface="宋体" panose="02010600030101010101" pitchFamily="2" charset="-122"/>
              </a:rPr>
              <a:t>对被测信号</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进行定时积分，完成一次 </a:t>
            </a:r>
            <a:r>
              <a:rPr kumimoji="1" lang="en-US" altLang="zh-CN" sz="2400" b="1">
                <a:solidFill>
                  <a:srgbClr val="FF0066"/>
                </a:solidFill>
                <a:latin typeface="Times New Roman" panose="02020603050405020304" pitchFamily="18" charset="0"/>
                <a:ea typeface="宋体" panose="02010600030101010101" pitchFamily="2" charset="-122"/>
              </a:rPr>
              <a:t>2</a:t>
            </a:r>
            <a:r>
              <a:rPr kumimoji="1" lang="en-US" altLang="zh-CN" sz="2400" b="1" i="1" baseline="30000">
                <a:solidFill>
                  <a:srgbClr val="FF0066"/>
                </a:solidFill>
                <a:latin typeface="Times New Roman" panose="02020603050405020304" pitchFamily="18" charset="0"/>
                <a:ea typeface="宋体" panose="02010600030101010101" pitchFamily="2" charset="-122"/>
              </a:rPr>
              <a:t>n </a:t>
            </a:r>
            <a:r>
              <a:rPr kumimoji="1" lang="zh-CN" altLang="en-US" sz="2400" b="1">
                <a:solidFill>
                  <a:srgbClr val="000000"/>
                </a:solidFill>
                <a:latin typeface="Times New Roman" panose="02020603050405020304" pitchFamily="18" charset="0"/>
                <a:ea typeface="宋体" panose="02010600030101010101" pitchFamily="2" charset="-122"/>
              </a:rPr>
              <a:t>进制计数。</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反向积分</a:t>
            </a:r>
            <a:r>
              <a:rPr kumimoji="1" lang="zh-CN" altLang="en-US" sz="2400" b="1">
                <a:solidFill>
                  <a:srgbClr val="000000"/>
                </a:solidFill>
                <a:latin typeface="Times New Roman" panose="02020603050405020304" pitchFamily="18" charset="0"/>
                <a:ea typeface="宋体" panose="02010600030101010101" pitchFamily="2" charset="-122"/>
              </a:rPr>
              <a:t>：对</a:t>
            </a:r>
            <a:r>
              <a:rPr kumimoji="1" lang="zh-CN" altLang="en-US" sz="2400" b="1">
                <a:solidFill>
                  <a:srgbClr val="FF0066"/>
                </a:solidFill>
                <a:latin typeface="Times New Roman" panose="02020603050405020304" pitchFamily="18" charset="0"/>
                <a:ea typeface="宋体" panose="02010600030101010101" pitchFamily="2" charset="-122"/>
              </a:rPr>
              <a:t>基准电压积分</a:t>
            </a:r>
            <a:r>
              <a:rPr kumimoji="1" lang="zh-CN" altLang="en-US" sz="2400" b="1">
                <a:solidFill>
                  <a:srgbClr val="000000"/>
                </a:solidFill>
                <a:latin typeface="Times New Roman" panose="02020603050405020304" pitchFamily="18" charset="0"/>
                <a:ea typeface="宋体" panose="02010600030101010101" pitchFamily="2" charset="-122"/>
              </a:rPr>
              <a:t>至</a:t>
            </a:r>
            <a:r>
              <a:rPr kumimoji="1" lang="en-US" altLang="zh-CN" sz="2800" b="1" i="1">
                <a:solidFill>
                  <a:srgbClr val="000000"/>
                </a:solidFill>
                <a:latin typeface="Times New Roman" panose="02020603050405020304" pitchFamily="18" charset="0"/>
                <a:ea typeface="楷体_GB2312" pitchFamily="49" charset="-122"/>
              </a:rPr>
              <a:t>u</a:t>
            </a:r>
            <a:r>
              <a:rPr kumimoji="1" lang="zh-CN" altLang="en-US" sz="2800" b="1" baseline="-25000">
                <a:solidFill>
                  <a:srgbClr val="000000"/>
                </a:solidFill>
                <a:latin typeface="Times New Roman" panose="02020603050405020304" pitchFamily="18" charset="0"/>
                <a:ea typeface="楷体_GB2312" pitchFamily="49" charset="-122"/>
              </a:rPr>
              <a:t>ｏ</a:t>
            </a:r>
            <a:r>
              <a:rPr kumimoji="1" lang="en-US" altLang="zh-CN" sz="2800" b="1">
                <a:solidFill>
                  <a:srgbClr val="000000"/>
                </a:solidFill>
                <a:latin typeface="Times New Roman" panose="02020603050405020304" pitchFamily="18" charset="0"/>
                <a:ea typeface="楷体_GB2312" pitchFamily="49" charset="-122"/>
              </a:rPr>
              <a:t>= 0</a:t>
            </a:r>
            <a:r>
              <a:rPr kumimoji="1" lang="zh-CN" altLang="en-US" sz="2800" b="1">
                <a:solidFill>
                  <a:srgbClr val="0033CC"/>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宋体" panose="02010600030101010101" pitchFamily="2" charset="-122"/>
              </a:rPr>
              <a:t>计数结果与</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成正比。</a:t>
            </a:r>
          </a:p>
        </p:txBody>
      </p:sp>
    </p:spTree>
    <p:extLst>
      <p:ext uri="{BB962C8B-B14F-4D97-AF65-F5344CB8AC3E}">
        <p14:creationId xmlns:p14="http://schemas.microsoft.com/office/powerpoint/2010/main" val="37704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wipe(left)">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wipe(left)">
                                      <p:cBhvr>
                                        <p:cTn id="17"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utoUpdateAnimBg="0"/>
      <p:bldP spid="19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115" name="Group 107">
            <a:extLst>
              <a:ext uri="{FF2B5EF4-FFF2-40B4-BE49-F238E27FC236}">
                <a16:creationId xmlns:a16="http://schemas.microsoft.com/office/drawing/2014/main" id="{370E607B-374C-727E-7703-8984689A9AD7}"/>
              </a:ext>
            </a:extLst>
          </p:cNvPr>
          <p:cNvGrpSpPr>
            <a:grpSpLocks/>
          </p:cNvGrpSpPr>
          <p:nvPr/>
        </p:nvGrpSpPr>
        <p:grpSpPr bwMode="auto">
          <a:xfrm>
            <a:off x="1953244" y="1683756"/>
            <a:ext cx="7812088" cy="4252913"/>
            <a:chOff x="254" y="887"/>
            <a:chExt cx="4921" cy="2679"/>
          </a:xfrm>
        </p:grpSpPr>
        <p:grpSp>
          <p:nvGrpSpPr>
            <p:cNvPr id="116" name="Group 94">
              <a:extLst>
                <a:ext uri="{FF2B5EF4-FFF2-40B4-BE49-F238E27FC236}">
                  <a16:creationId xmlns:a16="http://schemas.microsoft.com/office/drawing/2014/main" id="{62E8E1BA-01D2-FAA6-937C-B458EE1C559B}"/>
                </a:ext>
              </a:extLst>
            </p:cNvPr>
            <p:cNvGrpSpPr>
              <a:grpSpLocks/>
            </p:cNvGrpSpPr>
            <p:nvPr/>
          </p:nvGrpSpPr>
          <p:grpSpPr bwMode="auto">
            <a:xfrm>
              <a:off x="254" y="887"/>
              <a:ext cx="4921" cy="2679"/>
              <a:chOff x="254" y="887"/>
              <a:chExt cx="4921" cy="2679"/>
            </a:xfrm>
          </p:grpSpPr>
          <p:sp>
            <p:nvSpPr>
              <p:cNvPr id="122" name="Rectangle 11">
                <a:extLst>
                  <a:ext uri="{FF2B5EF4-FFF2-40B4-BE49-F238E27FC236}">
                    <a16:creationId xmlns:a16="http://schemas.microsoft.com/office/drawing/2014/main" id="{7AD8CEA8-493E-2173-6E56-3B5607164248}"/>
                  </a:ext>
                </a:extLst>
              </p:cNvPr>
              <p:cNvSpPr>
                <a:spLocks noChangeArrowheads="1"/>
              </p:cNvSpPr>
              <p:nvPr/>
            </p:nvSpPr>
            <p:spPr bwMode="auto">
              <a:xfrm>
                <a:off x="2092" y="88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123" name="AutoShape 26">
                <a:extLst>
                  <a:ext uri="{FF2B5EF4-FFF2-40B4-BE49-F238E27FC236}">
                    <a16:creationId xmlns:a16="http://schemas.microsoft.com/office/drawing/2014/main" id="{1B9AC3A6-4B50-0E80-F60B-B4C1EAFBD6D6}"/>
                  </a:ext>
                </a:extLst>
              </p:cNvPr>
              <p:cNvSpPr>
                <a:spLocks noChangeArrowheads="1"/>
              </p:cNvSpPr>
              <p:nvPr/>
            </p:nvSpPr>
            <p:spPr bwMode="auto">
              <a:xfrm rot="5400000">
                <a:off x="2090" y="1751"/>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27">
                <a:extLst>
                  <a:ext uri="{FF2B5EF4-FFF2-40B4-BE49-F238E27FC236}">
                    <a16:creationId xmlns:a16="http://schemas.microsoft.com/office/drawing/2014/main" id="{E71462C0-0119-48CE-815A-9252670D49B3}"/>
                  </a:ext>
                </a:extLst>
              </p:cNvPr>
              <p:cNvSpPr>
                <a:spLocks noChangeShapeType="1"/>
              </p:cNvSpPr>
              <p:nvPr/>
            </p:nvSpPr>
            <p:spPr bwMode="auto">
              <a:xfrm>
                <a:off x="1298" y="1847"/>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8">
                <a:extLst>
                  <a:ext uri="{FF2B5EF4-FFF2-40B4-BE49-F238E27FC236}">
                    <a16:creationId xmlns:a16="http://schemas.microsoft.com/office/drawing/2014/main" id="{C480C248-CACB-8A65-CF0C-42F934FBBDA5}"/>
                  </a:ext>
                </a:extLst>
              </p:cNvPr>
              <p:cNvSpPr>
                <a:spLocks noChangeShapeType="1"/>
              </p:cNvSpPr>
              <p:nvPr/>
            </p:nvSpPr>
            <p:spPr bwMode="auto">
              <a:xfrm rot="5400000" flipV="1">
                <a:off x="2823"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Line 29">
                <a:extLst>
                  <a:ext uri="{FF2B5EF4-FFF2-40B4-BE49-F238E27FC236}">
                    <a16:creationId xmlns:a16="http://schemas.microsoft.com/office/drawing/2014/main" id="{1A0B9B23-A164-A1A7-6A87-88542B9DC23B}"/>
                  </a:ext>
                </a:extLst>
              </p:cNvPr>
              <p:cNvSpPr>
                <a:spLocks noChangeShapeType="1"/>
              </p:cNvSpPr>
              <p:nvPr/>
            </p:nvSpPr>
            <p:spPr bwMode="auto">
              <a:xfrm rot="16200000" flipV="1">
                <a:off x="961" y="1464"/>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30">
                <a:extLst>
                  <a:ext uri="{FF2B5EF4-FFF2-40B4-BE49-F238E27FC236}">
                    <a16:creationId xmlns:a16="http://schemas.microsoft.com/office/drawing/2014/main" id="{65CA82D1-D494-FA4B-B8C3-89379E0E84EE}"/>
                  </a:ext>
                </a:extLst>
              </p:cNvPr>
              <p:cNvSpPr>
                <a:spLocks noChangeShapeType="1"/>
              </p:cNvSpPr>
              <p:nvPr/>
            </p:nvSpPr>
            <p:spPr bwMode="auto">
              <a:xfrm>
                <a:off x="1874" y="2183"/>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31">
                <a:extLst>
                  <a:ext uri="{FF2B5EF4-FFF2-40B4-BE49-F238E27FC236}">
                    <a16:creationId xmlns:a16="http://schemas.microsoft.com/office/drawing/2014/main" id="{4965329B-DC3B-0FA9-8CF4-D4BA83D82DA9}"/>
                  </a:ext>
                </a:extLst>
              </p:cNvPr>
              <p:cNvSpPr>
                <a:spLocks noChangeShapeType="1"/>
              </p:cNvSpPr>
              <p:nvPr/>
            </p:nvSpPr>
            <p:spPr bwMode="auto">
              <a:xfrm>
                <a:off x="1922" y="1226"/>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32">
                <a:extLst>
                  <a:ext uri="{FF2B5EF4-FFF2-40B4-BE49-F238E27FC236}">
                    <a16:creationId xmlns:a16="http://schemas.microsoft.com/office/drawing/2014/main" id="{CA527F63-F8B5-76F9-12AF-279FBD15D97E}"/>
                  </a:ext>
                </a:extLst>
              </p:cNvPr>
              <p:cNvSpPr>
                <a:spLocks noChangeShapeType="1"/>
              </p:cNvSpPr>
              <p:nvPr/>
            </p:nvSpPr>
            <p:spPr bwMode="auto">
              <a:xfrm flipV="1">
                <a:off x="2690" y="2037"/>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33">
                <a:extLst>
                  <a:ext uri="{FF2B5EF4-FFF2-40B4-BE49-F238E27FC236}">
                    <a16:creationId xmlns:a16="http://schemas.microsoft.com/office/drawing/2014/main" id="{E03FE9F5-92C0-9F01-560A-C8EC87938279}"/>
                  </a:ext>
                </a:extLst>
              </p:cNvPr>
              <p:cNvSpPr>
                <a:spLocks noChangeShapeType="1"/>
              </p:cNvSpPr>
              <p:nvPr/>
            </p:nvSpPr>
            <p:spPr bwMode="auto">
              <a:xfrm>
                <a:off x="1922" y="1463"/>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34">
                <a:extLst>
                  <a:ext uri="{FF2B5EF4-FFF2-40B4-BE49-F238E27FC236}">
                    <a16:creationId xmlns:a16="http://schemas.microsoft.com/office/drawing/2014/main" id="{D3F743E5-448C-AA2F-8D67-BC153D4D2BD6}"/>
                  </a:ext>
                </a:extLst>
              </p:cNvPr>
              <p:cNvSpPr>
                <a:spLocks noChangeShapeType="1"/>
              </p:cNvSpPr>
              <p:nvPr/>
            </p:nvSpPr>
            <p:spPr bwMode="auto">
              <a:xfrm>
                <a:off x="2834" y="122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35">
                <a:extLst>
                  <a:ext uri="{FF2B5EF4-FFF2-40B4-BE49-F238E27FC236}">
                    <a16:creationId xmlns:a16="http://schemas.microsoft.com/office/drawing/2014/main" id="{09012EE2-9586-EC64-7C3D-1B92DC3154DD}"/>
                  </a:ext>
                </a:extLst>
              </p:cNvPr>
              <p:cNvSpPr>
                <a:spLocks noChangeShapeType="1"/>
              </p:cNvSpPr>
              <p:nvPr/>
            </p:nvSpPr>
            <p:spPr bwMode="auto">
              <a:xfrm>
                <a:off x="1874" y="2183"/>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
                <a:extLst>
                  <a:ext uri="{FF2B5EF4-FFF2-40B4-BE49-F238E27FC236}">
                    <a16:creationId xmlns:a16="http://schemas.microsoft.com/office/drawing/2014/main" id="{D63AAB64-0934-05CC-96DC-4E89211B47BD}"/>
                  </a:ext>
                </a:extLst>
              </p:cNvPr>
              <p:cNvSpPr>
                <a:spLocks noChangeShapeType="1"/>
              </p:cNvSpPr>
              <p:nvPr/>
            </p:nvSpPr>
            <p:spPr bwMode="auto">
              <a:xfrm>
                <a:off x="1778" y="2327"/>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4" name="Group 37">
                <a:extLst>
                  <a:ext uri="{FF2B5EF4-FFF2-40B4-BE49-F238E27FC236}">
                    <a16:creationId xmlns:a16="http://schemas.microsoft.com/office/drawing/2014/main" id="{6A5CF130-C18F-8915-5888-3A8BE63FD1D7}"/>
                  </a:ext>
                </a:extLst>
              </p:cNvPr>
              <p:cNvGrpSpPr>
                <a:grpSpLocks/>
              </p:cNvGrpSpPr>
              <p:nvPr/>
            </p:nvGrpSpPr>
            <p:grpSpPr bwMode="auto">
              <a:xfrm>
                <a:off x="2162" y="2113"/>
                <a:ext cx="91" cy="118"/>
                <a:chOff x="1872" y="3024"/>
                <a:chExt cx="91" cy="91"/>
              </a:xfrm>
            </p:grpSpPr>
            <p:sp>
              <p:nvSpPr>
                <p:cNvPr id="183" name="Line 38">
                  <a:extLst>
                    <a:ext uri="{FF2B5EF4-FFF2-40B4-BE49-F238E27FC236}">
                      <a16:creationId xmlns:a16="http://schemas.microsoft.com/office/drawing/2014/main" id="{6E67D224-A202-E23D-485C-CEBEFCCF2051}"/>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39">
                  <a:extLst>
                    <a:ext uri="{FF2B5EF4-FFF2-40B4-BE49-F238E27FC236}">
                      <a16:creationId xmlns:a16="http://schemas.microsoft.com/office/drawing/2014/main" id="{564DDE11-E231-D594-7519-0378B4A293B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5" name="Line 40">
                <a:extLst>
                  <a:ext uri="{FF2B5EF4-FFF2-40B4-BE49-F238E27FC236}">
                    <a16:creationId xmlns:a16="http://schemas.microsoft.com/office/drawing/2014/main" id="{68A1C229-9538-0BCC-33B3-3E61D7B5B0AB}"/>
                  </a:ext>
                </a:extLst>
              </p:cNvPr>
              <p:cNvSpPr>
                <a:spLocks noChangeShapeType="1"/>
              </p:cNvSpPr>
              <p:nvPr/>
            </p:nvSpPr>
            <p:spPr bwMode="auto">
              <a:xfrm>
                <a:off x="2162" y="1895"/>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Rectangle 41">
                <a:extLst>
                  <a:ext uri="{FF2B5EF4-FFF2-40B4-BE49-F238E27FC236}">
                    <a16:creationId xmlns:a16="http://schemas.microsoft.com/office/drawing/2014/main" id="{B0F9C13E-71DB-5164-C853-7240ECE5E09C}"/>
                  </a:ext>
                </a:extLst>
              </p:cNvPr>
              <p:cNvSpPr>
                <a:spLocks noChangeArrowheads="1"/>
              </p:cNvSpPr>
              <p:nvPr/>
            </p:nvSpPr>
            <p:spPr bwMode="auto">
              <a:xfrm>
                <a:off x="2474" y="146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37" name="Line 42">
                <a:extLst>
                  <a:ext uri="{FF2B5EF4-FFF2-40B4-BE49-F238E27FC236}">
                    <a16:creationId xmlns:a16="http://schemas.microsoft.com/office/drawing/2014/main" id="{8FC93EB0-0343-BCD2-C88C-EC864436354A}"/>
                  </a:ext>
                </a:extLst>
              </p:cNvPr>
              <p:cNvSpPr>
                <a:spLocks noChangeShapeType="1"/>
              </p:cNvSpPr>
              <p:nvPr/>
            </p:nvSpPr>
            <p:spPr bwMode="auto">
              <a:xfrm>
                <a:off x="1922" y="1223"/>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Rectangle 43">
                <a:extLst>
                  <a:ext uri="{FF2B5EF4-FFF2-40B4-BE49-F238E27FC236}">
                    <a16:creationId xmlns:a16="http://schemas.microsoft.com/office/drawing/2014/main" id="{EE5E23A7-D944-73F2-905C-423555B8F6DB}"/>
                  </a:ext>
                </a:extLst>
              </p:cNvPr>
              <p:cNvSpPr>
                <a:spLocks noChangeArrowheads="1"/>
              </p:cNvSpPr>
              <p:nvPr/>
            </p:nvSpPr>
            <p:spPr bwMode="auto">
              <a:xfrm>
                <a:off x="1538" y="1771"/>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44">
                <a:extLst>
                  <a:ext uri="{FF2B5EF4-FFF2-40B4-BE49-F238E27FC236}">
                    <a16:creationId xmlns:a16="http://schemas.microsoft.com/office/drawing/2014/main" id="{00713331-BA3F-D00C-6D92-4860D6DF81E0}"/>
                  </a:ext>
                </a:extLst>
              </p:cNvPr>
              <p:cNvSpPr txBox="1">
                <a:spLocks noChangeArrowheads="1"/>
              </p:cNvSpPr>
              <p:nvPr/>
            </p:nvSpPr>
            <p:spPr bwMode="auto">
              <a:xfrm>
                <a:off x="1154" y="137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40" name="Rectangle 45">
                <a:extLst>
                  <a:ext uri="{FF2B5EF4-FFF2-40B4-BE49-F238E27FC236}">
                    <a16:creationId xmlns:a16="http://schemas.microsoft.com/office/drawing/2014/main" id="{82C08916-5649-751A-0ECC-E8E582AC9D10}"/>
                  </a:ext>
                </a:extLst>
              </p:cNvPr>
              <p:cNvSpPr>
                <a:spLocks noChangeArrowheads="1"/>
              </p:cNvSpPr>
              <p:nvPr/>
            </p:nvSpPr>
            <p:spPr bwMode="auto">
              <a:xfrm>
                <a:off x="434" y="136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41" name="Oval 46">
                <a:extLst>
                  <a:ext uri="{FF2B5EF4-FFF2-40B4-BE49-F238E27FC236}">
                    <a16:creationId xmlns:a16="http://schemas.microsoft.com/office/drawing/2014/main" id="{EF17B70C-533E-FFBA-C780-D71C36555EB0}"/>
                  </a:ext>
                </a:extLst>
              </p:cNvPr>
              <p:cNvSpPr>
                <a:spLocks noChangeArrowheads="1"/>
              </p:cNvSpPr>
              <p:nvPr/>
            </p:nvSpPr>
            <p:spPr bwMode="auto">
              <a:xfrm rot="-5400000">
                <a:off x="2299" y="1194"/>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47">
                <a:extLst>
                  <a:ext uri="{FF2B5EF4-FFF2-40B4-BE49-F238E27FC236}">
                    <a16:creationId xmlns:a16="http://schemas.microsoft.com/office/drawing/2014/main" id="{7A5DAB8B-B9F2-8A67-660C-6FBC1C17C9A5}"/>
                  </a:ext>
                </a:extLst>
              </p:cNvPr>
              <p:cNvSpPr>
                <a:spLocks noChangeShapeType="1"/>
              </p:cNvSpPr>
              <p:nvPr/>
            </p:nvSpPr>
            <p:spPr bwMode="auto">
              <a:xfrm>
                <a:off x="1154" y="1421"/>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Rectangle 48">
                <a:extLst>
                  <a:ext uri="{FF2B5EF4-FFF2-40B4-BE49-F238E27FC236}">
                    <a16:creationId xmlns:a16="http://schemas.microsoft.com/office/drawing/2014/main" id="{6B630422-41D4-6C41-F3BC-BFD8141061D0}"/>
                  </a:ext>
                </a:extLst>
              </p:cNvPr>
              <p:cNvSpPr>
                <a:spLocks noChangeArrowheads="1"/>
              </p:cNvSpPr>
              <p:nvPr/>
            </p:nvSpPr>
            <p:spPr bwMode="auto">
              <a:xfrm>
                <a:off x="791" y="2711"/>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44" name="AutoShape 49">
                <a:extLst>
                  <a:ext uri="{FF2B5EF4-FFF2-40B4-BE49-F238E27FC236}">
                    <a16:creationId xmlns:a16="http://schemas.microsoft.com/office/drawing/2014/main" id="{19892B22-E872-86B4-E0B4-938219812922}"/>
                  </a:ext>
                </a:extLst>
              </p:cNvPr>
              <p:cNvSpPr>
                <a:spLocks noChangeArrowheads="1"/>
              </p:cNvSpPr>
              <p:nvPr/>
            </p:nvSpPr>
            <p:spPr bwMode="auto">
              <a:xfrm rot="5400000">
                <a:off x="3422" y="1859"/>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50">
                <a:extLst>
                  <a:ext uri="{FF2B5EF4-FFF2-40B4-BE49-F238E27FC236}">
                    <a16:creationId xmlns:a16="http://schemas.microsoft.com/office/drawing/2014/main" id="{7A25A186-1D42-E9CD-0863-06A50BA3F3D5}"/>
                  </a:ext>
                </a:extLst>
              </p:cNvPr>
              <p:cNvSpPr>
                <a:spLocks noChangeShapeType="1"/>
              </p:cNvSpPr>
              <p:nvPr/>
            </p:nvSpPr>
            <p:spPr bwMode="auto">
              <a:xfrm>
                <a:off x="3206" y="2351"/>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51">
                <a:extLst>
                  <a:ext uri="{FF2B5EF4-FFF2-40B4-BE49-F238E27FC236}">
                    <a16:creationId xmlns:a16="http://schemas.microsoft.com/office/drawing/2014/main" id="{83E91CF4-538C-3738-BEFB-BF735181DF16}"/>
                  </a:ext>
                </a:extLst>
              </p:cNvPr>
              <p:cNvSpPr>
                <a:spLocks noChangeShapeType="1"/>
              </p:cNvSpPr>
              <p:nvPr/>
            </p:nvSpPr>
            <p:spPr bwMode="auto">
              <a:xfrm>
                <a:off x="3206" y="2351"/>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52">
                <a:extLst>
                  <a:ext uri="{FF2B5EF4-FFF2-40B4-BE49-F238E27FC236}">
                    <a16:creationId xmlns:a16="http://schemas.microsoft.com/office/drawing/2014/main" id="{300971D4-9150-6185-C474-17D05D1BA972}"/>
                  </a:ext>
                </a:extLst>
              </p:cNvPr>
              <p:cNvSpPr>
                <a:spLocks noChangeShapeType="1"/>
              </p:cNvSpPr>
              <p:nvPr/>
            </p:nvSpPr>
            <p:spPr bwMode="auto">
              <a:xfrm>
                <a:off x="3110" y="2495"/>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53">
                <a:extLst>
                  <a:ext uri="{FF2B5EF4-FFF2-40B4-BE49-F238E27FC236}">
                    <a16:creationId xmlns:a16="http://schemas.microsoft.com/office/drawing/2014/main" id="{E62D22A9-D32B-8A07-0835-24E2BE25D1E0}"/>
                  </a:ext>
                </a:extLst>
              </p:cNvPr>
              <p:cNvGrpSpPr>
                <a:grpSpLocks/>
              </p:cNvGrpSpPr>
              <p:nvPr/>
            </p:nvGrpSpPr>
            <p:grpSpPr bwMode="auto">
              <a:xfrm>
                <a:off x="3482" y="2233"/>
                <a:ext cx="91" cy="118"/>
                <a:chOff x="1872" y="3024"/>
                <a:chExt cx="91" cy="91"/>
              </a:xfrm>
            </p:grpSpPr>
            <p:sp>
              <p:nvSpPr>
                <p:cNvPr id="181" name="Line 54">
                  <a:extLst>
                    <a:ext uri="{FF2B5EF4-FFF2-40B4-BE49-F238E27FC236}">
                      <a16:creationId xmlns:a16="http://schemas.microsoft.com/office/drawing/2014/main" id="{952BD61B-92F0-9E84-2632-8C972A9442D5}"/>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55">
                  <a:extLst>
                    <a:ext uri="{FF2B5EF4-FFF2-40B4-BE49-F238E27FC236}">
                      <a16:creationId xmlns:a16="http://schemas.microsoft.com/office/drawing/2014/main" id="{21CDD924-5F89-D78E-9538-23E3913C5228}"/>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Rectangle 56">
                <a:extLst>
                  <a:ext uri="{FF2B5EF4-FFF2-40B4-BE49-F238E27FC236}">
                    <a16:creationId xmlns:a16="http://schemas.microsoft.com/office/drawing/2014/main" id="{E8C8E8B9-AB18-083A-8A00-8DE1465D12D7}"/>
                  </a:ext>
                </a:extLst>
              </p:cNvPr>
              <p:cNvSpPr>
                <a:spLocks noChangeArrowheads="1"/>
              </p:cNvSpPr>
              <p:nvPr/>
            </p:nvSpPr>
            <p:spPr bwMode="auto">
              <a:xfrm>
                <a:off x="3542" y="201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50" name="Group 57">
                <a:extLst>
                  <a:ext uri="{FF2B5EF4-FFF2-40B4-BE49-F238E27FC236}">
                    <a16:creationId xmlns:a16="http://schemas.microsoft.com/office/drawing/2014/main" id="{7235B115-A2EE-8D2A-D70C-8C85081D07A1}"/>
                  </a:ext>
                </a:extLst>
              </p:cNvPr>
              <p:cNvGrpSpPr>
                <a:grpSpLocks/>
              </p:cNvGrpSpPr>
              <p:nvPr/>
            </p:nvGrpSpPr>
            <p:grpSpPr bwMode="auto">
              <a:xfrm>
                <a:off x="4418" y="2161"/>
                <a:ext cx="192" cy="622"/>
                <a:chOff x="4176" y="3072"/>
                <a:chExt cx="241" cy="289"/>
              </a:xfrm>
            </p:grpSpPr>
            <p:sp>
              <p:nvSpPr>
                <p:cNvPr id="179" name="Line 58">
                  <a:extLst>
                    <a:ext uri="{FF2B5EF4-FFF2-40B4-BE49-F238E27FC236}">
                      <a16:creationId xmlns:a16="http://schemas.microsoft.com/office/drawing/2014/main" id="{7B0D505B-C2FD-09BB-C428-5CA85167292E}"/>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59">
                  <a:extLst>
                    <a:ext uri="{FF2B5EF4-FFF2-40B4-BE49-F238E27FC236}">
                      <a16:creationId xmlns:a16="http://schemas.microsoft.com/office/drawing/2014/main" id="{FDC923B6-39EE-92B0-9526-F2758FF84D7B}"/>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1" name="Line 60">
                <a:extLst>
                  <a:ext uri="{FF2B5EF4-FFF2-40B4-BE49-F238E27FC236}">
                    <a16:creationId xmlns:a16="http://schemas.microsoft.com/office/drawing/2014/main" id="{8CEEB37E-C0B1-B43C-E078-B04226FA9E24}"/>
                  </a:ext>
                </a:extLst>
              </p:cNvPr>
              <p:cNvSpPr>
                <a:spLocks noChangeShapeType="1"/>
              </p:cNvSpPr>
              <p:nvPr/>
            </p:nvSpPr>
            <p:spPr bwMode="auto">
              <a:xfrm>
                <a:off x="4418" y="3047"/>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Oval 61">
                <a:extLst>
                  <a:ext uri="{FF2B5EF4-FFF2-40B4-BE49-F238E27FC236}">
                    <a16:creationId xmlns:a16="http://schemas.microsoft.com/office/drawing/2014/main" id="{B99397F5-F5F9-06C3-FCDB-768AE85E29F1}"/>
                  </a:ext>
                </a:extLst>
              </p:cNvPr>
              <p:cNvSpPr>
                <a:spLocks noChangeArrowheads="1"/>
              </p:cNvSpPr>
              <p:nvPr/>
            </p:nvSpPr>
            <p:spPr bwMode="auto">
              <a:xfrm flipH="1">
                <a:off x="4046" y="2903"/>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62">
                <a:extLst>
                  <a:ext uri="{FF2B5EF4-FFF2-40B4-BE49-F238E27FC236}">
                    <a16:creationId xmlns:a16="http://schemas.microsoft.com/office/drawing/2014/main" id="{553F20CB-DCD1-A222-0DF1-1E2CD5F862C4}"/>
                  </a:ext>
                </a:extLst>
              </p:cNvPr>
              <p:cNvSpPr>
                <a:spLocks noChangeShapeType="1"/>
              </p:cNvSpPr>
              <p:nvPr/>
            </p:nvSpPr>
            <p:spPr bwMode="auto">
              <a:xfrm flipH="1" flipV="1">
                <a:off x="4020" y="2158"/>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63">
                <a:extLst>
                  <a:ext uri="{FF2B5EF4-FFF2-40B4-BE49-F238E27FC236}">
                    <a16:creationId xmlns:a16="http://schemas.microsoft.com/office/drawing/2014/main" id="{116A741E-EEB4-5F6E-B085-AC19A742E6C2}"/>
                  </a:ext>
                </a:extLst>
              </p:cNvPr>
              <p:cNvSpPr>
                <a:spLocks noChangeShapeType="1"/>
              </p:cNvSpPr>
              <p:nvPr/>
            </p:nvSpPr>
            <p:spPr bwMode="auto">
              <a:xfrm flipH="1">
                <a:off x="3806" y="293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64">
                <a:extLst>
                  <a:ext uri="{FF2B5EF4-FFF2-40B4-BE49-F238E27FC236}">
                    <a16:creationId xmlns:a16="http://schemas.microsoft.com/office/drawing/2014/main" id="{1D68FC17-33BD-0680-6488-6EB12BB29728}"/>
                  </a:ext>
                </a:extLst>
              </p:cNvPr>
              <p:cNvSpPr>
                <a:spLocks noChangeShapeType="1"/>
              </p:cNvSpPr>
              <p:nvPr/>
            </p:nvSpPr>
            <p:spPr bwMode="auto">
              <a:xfrm rot="5400000" flipV="1">
                <a:off x="3178"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65">
                <a:extLst>
                  <a:ext uri="{FF2B5EF4-FFF2-40B4-BE49-F238E27FC236}">
                    <a16:creationId xmlns:a16="http://schemas.microsoft.com/office/drawing/2014/main" id="{B6426C8D-B766-5D95-6BEA-5739FFCB99B7}"/>
                  </a:ext>
                </a:extLst>
              </p:cNvPr>
              <p:cNvSpPr>
                <a:spLocks noChangeShapeType="1"/>
              </p:cNvSpPr>
              <p:nvPr/>
            </p:nvSpPr>
            <p:spPr bwMode="auto">
              <a:xfrm rot="5400000" flipV="1">
                <a:off x="3591"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6">
                <a:extLst>
                  <a:ext uri="{FF2B5EF4-FFF2-40B4-BE49-F238E27FC236}">
                    <a16:creationId xmlns:a16="http://schemas.microsoft.com/office/drawing/2014/main" id="{EAA85C57-F8A9-47F6-7BD6-6B47146F22C9}"/>
                  </a:ext>
                </a:extLst>
              </p:cNvPr>
              <p:cNvSpPr>
                <a:spLocks noChangeShapeType="1"/>
              </p:cNvSpPr>
              <p:nvPr/>
            </p:nvSpPr>
            <p:spPr bwMode="auto">
              <a:xfrm rot="16200000" flipV="1">
                <a:off x="961" y="1800"/>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67">
                <a:extLst>
                  <a:ext uri="{FF2B5EF4-FFF2-40B4-BE49-F238E27FC236}">
                    <a16:creationId xmlns:a16="http://schemas.microsoft.com/office/drawing/2014/main" id="{F584730C-61B3-7415-495D-7BA865ABBFF0}"/>
                  </a:ext>
                </a:extLst>
              </p:cNvPr>
              <p:cNvSpPr>
                <a:spLocks noChangeShapeType="1"/>
              </p:cNvSpPr>
              <p:nvPr/>
            </p:nvSpPr>
            <p:spPr bwMode="auto">
              <a:xfrm>
                <a:off x="1538"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Rectangle 68">
                <a:extLst>
                  <a:ext uri="{FF2B5EF4-FFF2-40B4-BE49-F238E27FC236}">
                    <a16:creationId xmlns:a16="http://schemas.microsoft.com/office/drawing/2014/main" id="{5C6C2AA7-5A65-23FE-C930-260BC5D6B391}"/>
                  </a:ext>
                </a:extLst>
              </p:cNvPr>
              <p:cNvSpPr>
                <a:spLocks noChangeArrowheads="1"/>
              </p:cNvSpPr>
              <p:nvPr/>
            </p:nvSpPr>
            <p:spPr bwMode="auto">
              <a:xfrm>
                <a:off x="1775" y="2723"/>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60" name="Line 69">
                <a:extLst>
                  <a:ext uri="{FF2B5EF4-FFF2-40B4-BE49-F238E27FC236}">
                    <a16:creationId xmlns:a16="http://schemas.microsoft.com/office/drawing/2014/main" id="{6B432287-200D-AA02-A9F3-62B2F12F1B63}"/>
                  </a:ext>
                </a:extLst>
              </p:cNvPr>
              <p:cNvSpPr>
                <a:spLocks noChangeShapeType="1"/>
              </p:cNvSpPr>
              <p:nvPr/>
            </p:nvSpPr>
            <p:spPr bwMode="auto">
              <a:xfrm>
                <a:off x="2546"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70">
                <a:extLst>
                  <a:ext uri="{FF2B5EF4-FFF2-40B4-BE49-F238E27FC236}">
                    <a16:creationId xmlns:a16="http://schemas.microsoft.com/office/drawing/2014/main" id="{4C6F4CEB-9B1C-F1D8-C0BD-D7F7C49AD5F1}"/>
                  </a:ext>
                </a:extLst>
              </p:cNvPr>
              <p:cNvSpPr>
                <a:spLocks noChangeArrowheads="1"/>
              </p:cNvSpPr>
              <p:nvPr/>
            </p:nvSpPr>
            <p:spPr bwMode="auto">
              <a:xfrm>
                <a:off x="2774" y="2675"/>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Rectangle 71">
                <a:extLst>
                  <a:ext uri="{FF2B5EF4-FFF2-40B4-BE49-F238E27FC236}">
                    <a16:creationId xmlns:a16="http://schemas.microsoft.com/office/drawing/2014/main" id="{86486E14-4EED-27DF-AA64-D4899BD55DFE}"/>
                  </a:ext>
                </a:extLst>
              </p:cNvPr>
              <p:cNvSpPr>
                <a:spLocks noChangeArrowheads="1"/>
              </p:cNvSpPr>
              <p:nvPr/>
            </p:nvSpPr>
            <p:spPr bwMode="auto">
              <a:xfrm flipH="1">
                <a:off x="4130" y="2711"/>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Text Box 72">
                <a:extLst>
                  <a:ext uri="{FF2B5EF4-FFF2-40B4-BE49-F238E27FC236}">
                    <a16:creationId xmlns:a16="http://schemas.microsoft.com/office/drawing/2014/main" id="{C5E38733-CEA2-6A47-1CD5-FFF9C122AFE3}"/>
                  </a:ext>
                </a:extLst>
              </p:cNvPr>
              <p:cNvSpPr txBox="1">
                <a:spLocks noChangeArrowheads="1"/>
              </p:cNvSpPr>
              <p:nvPr/>
            </p:nvSpPr>
            <p:spPr bwMode="auto">
              <a:xfrm>
                <a:off x="4070" y="2651"/>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64" name="Rectangle 73">
                <a:extLst>
                  <a:ext uri="{FF2B5EF4-FFF2-40B4-BE49-F238E27FC236}">
                    <a16:creationId xmlns:a16="http://schemas.microsoft.com/office/drawing/2014/main" id="{5B80E655-9BD3-7C1C-FD92-3DF87A8B998D}"/>
                  </a:ext>
                </a:extLst>
              </p:cNvPr>
              <p:cNvSpPr>
                <a:spLocks noChangeArrowheads="1"/>
              </p:cNvSpPr>
              <p:nvPr/>
            </p:nvSpPr>
            <p:spPr bwMode="auto">
              <a:xfrm>
                <a:off x="2558"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endPar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65" name="Rectangle 74">
                <a:extLst>
                  <a:ext uri="{FF2B5EF4-FFF2-40B4-BE49-F238E27FC236}">
                    <a16:creationId xmlns:a16="http://schemas.microsoft.com/office/drawing/2014/main" id="{EFA99D32-4037-5220-D619-9211B9A7E46A}"/>
                  </a:ext>
                </a:extLst>
              </p:cNvPr>
              <p:cNvSpPr>
                <a:spLocks noChangeArrowheads="1"/>
              </p:cNvSpPr>
              <p:nvPr/>
            </p:nvSpPr>
            <p:spPr bwMode="auto">
              <a:xfrm>
                <a:off x="3710"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66" name="Rectangle 75">
                <a:extLst>
                  <a:ext uri="{FF2B5EF4-FFF2-40B4-BE49-F238E27FC236}">
                    <a16:creationId xmlns:a16="http://schemas.microsoft.com/office/drawing/2014/main" id="{16E4E16A-3DD7-FF88-FEEB-73C27F426121}"/>
                  </a:ext>
                </a:extLst>
              </p:cNvPr>
              <p:cNvSpPr>
                <a:spLocks noChangeArrowheads="1"/>
              </p:cNvSpPr>
              <p:nvPr/>
            </p:nvSpPr>
            <p:spPr bwMode="auto">
              <a:xfrm>
                <a:off x="2834" y="16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sp>
            <p:nvSpPr>
              <p:cNvPr id="167" name="Text Box 81">
                <a:extLst>
                  <a:ext uri="{FF2B5EF4-FFF2-40B4-BE49-F238E27FC236}">
                    <a16:creationId xmlns:a16="http://schemas.microsoft.com/office/drawing/2014/main" id="{9C8061A2-DD57-7691-E4DF-034E479D6589}"/>
                  </a:ext>
                </a:extLst>
              </p:cNvPr>
              <p:cNvSpPr txBox="1">
                <a:spLocks noChangeArrowheads="1"/>
              </p:cNvSpPr>
              <p:nvPr/>
            </p:nvSpPr>
            <p:spPr bwMode="auto">
              <a:xfrm>
                <a:off x="4814" y="285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8" name="Text Box 82">
                <a:extLst>
                  <a:ext uri="{FF2B5EF4-FFF2-40B4-BE49-F238E27FC236}">
                    <a16:creationId xmlns:a16="http://schemas.microsoft.com/office/drawing/2014/main" id="{3F2863AA-1146-CF81-6DCF-C03FB6C75C84}"/>
                  </a:ext>
                </a:extLst>
              </p:cNvPr>
              <p:cNvSpPr txBox="1">
                <a:spLocks noChangeArrowheads="1"/>
              </p:cNvSpPr>
              <p:nvPr/>
            </p:nvSpPr>
            <p:spPr bwMode="auto">
              <a:xfrm>
                <a:off x="254" y="2013"/>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9" name="Line 83">
                <a:extLst>
                  <a:ext uri="{FF2B5EF4-FFF2-40B4-BE49-F238E27FC236}">
                    <a16:creationId xmlns:a16="http://schemas.microsoft.com/office/drawing/2014/main" id="{8F9C7B1C-2CA3-06B1-965A-62D5EC85B7B8}"/>
                  </a:ext>
                </a:extLst>
              </p:cNvPr>
              <p:cNvSpPr>
                <a:spLocks noChangeShapeType="1"/>
              </p:cNvSpPr>
              <p:nvPr/>
            </p:nvSpPr>
            <p:spPr bwMode="auto">
              <a:xfrm>
                <a:off x="3494" y="2039"/>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Oval 84">
                <a:extLst>
                  <a:ext uri="{FF2B5EF4-FFF2-40B4-BE49-F238E27FC236}">
                    <a16:creationId xmlns:a16="http://schemas.microsoft.com/office/drawing/2014/main" id="{AF7F5E0A-9FE3-C66F-DA24-7B71067BC024}"/>
                  </a:ext>
                </a:extLst>
              </p:cNvPr>
              <p:cNvSpPr>
                <a:spLocks noChangeArrowheads="1"/>
              </p:cNvSpPr>
              <p:nvPr/>
            </p:nvSpPr>
            <p:spPr bwMode="auto">
              <a:xfrm flipH="1">
                <a:off x="2810" y="2003"/>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Oval 85">
                <a:extLst>
                  <a:ext uri="{FF2B5EF4-FFF2-40B4-BE49-F238E27FC236}">
                    <a16:creationId xmlns:a16="http://schemas.microsoft.com/office/drawing/2014/main" id="{87C271E1-1E31-E467-7677-D6E1BF2A89B9}"/>
                  </a:ext>
                </a:extLst>
              </p:cNvPr>
              <p:cNvSpPr>
                <a:spLocks noChangeArrowheads="1"/>
              </p:cNvSpPr>
              <p:nvPr/>
            </p:nvSpPr>
            <p:spPr bwMode="auto">
              <a:xfrm flipH="1">
                <a:off x="2798" y="1427"/>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Oval 86">
                <a:extLst>
                  <a:ext uri="{FF2B5EF4-FFF2-40B4-BE49-F238E27FC236}">
                    <a16:creationId xmlns:a16="http://schemas.microsoft.com/office/drawing/2014/main" id="{EBE9E753-C818-1BCC-3CC0-8E8D8D1EC818}"/>
                  </a:ext>
                </a:extLst>
              </p:cNvPr>
              <p:cNvSpPr>
                <a:spLocks noChangeArrowheads="1"/>
              </p:cNvSpPr>
              <p:nvPr/>
            </p:nvSpPr>
            <p:spPr bwMode="auto">
              <a:xfrm flipH="1">
                <a:off x="1898" y="1811"/>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Oval 87">
                <a:extLst>
                  <a:ext uri="{FF2B5EF4-FFF2-40B4-BE49-F238E27FC236}">
                    <a16:creationId xmlns:a16="http://schemas.microsoft.com/office/drawing/2014/main" id="{AD0FF50F-2C41-47FD-755C-E39109685C58}"/>
                  </a:ext>
                </a:extLst>
              </p:cNvPr>
              <p:cNvSpPr>
                <a:spLocks noChangeArrowheads="1"/>
              </p:cNvSpPr>
              <p:nvPr/>
            </p:nvSpPr>
            <p:spPr bwMode="auto">
              <a:xfrm flipH="1">
                <a:off x="1898" y="1439"/>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Rectangle 6">
                <a:extLst>
                  <a:ext uri="{FF2B5EF4-FFF2-40B4-BE49-F238E27FC236}">
                    <a16:creationId xmlns:a16="http://schemas.microsoft.com/office/drawing/2014/main" id="{22B92252-EE2E-AFA8-907C-D8C6C95BE145}"/>
                  </a:ext>
                </a:extLst>
              </p:cNvPr>
              <p:cNvSpPr>
                <a:spLocks noChangeArrowheads="1"/>
              </p:cNvSpPr>
              <p:nvPr/>
            </p:nvSpPr>
            <p:spPr bwMode="auto">
              <a:xfrm rot="5400000">
                <a:off x="2257" y="1438"/>
                <a:ext cx="227" cy="108"/>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5" name="Group 7">
                <a:extLst>
                  <a:ext uri="{FF2B5EF4-FFF2-40B4-BE49-F238E27FC236}">
                    <a16:creationId xmlns:a16="http://schemas.microsoft.com/office/drawing/2014/main" id="{02BBA53D-91DF-D7AF-BC22-CF4704DE17EC}"/>
                  </a:ext>
                </a:extLst>
              </p:cNvPr>
              <p:cNvGrpSpPr>
                <a:grpSpLocks/>
              </p:cNvGrpSpPr>
              <p:nvPr/>
            </p:nvGrpSpPr>
            <p:grpSpPr bwMode="auto">
              <a:xfrm rot="5400000">
                <a:off x="2268" y="1439"/>
                <a:ext cx="204" cy="81"/>
                <a:chOff x="1236" y="3696"/>
                <a:chExt cx="216" cy="72"/>
              </a:xfrm>
            </p:grpSpPr>
            <p:sp>
              <p:nvSpPr>
                <p:cNvPr id="177" name="Line 8">
                  <a:extLst>
                    <a:ext uri="{FF2B5EF4-FFF2-40B4-BE49-F238E27FC236}">
                      <a16:creationId xmlns:a16="http://schemas.microsoft.com/office/drawing/2014/main" id="{37EFCCE2-3591-5918-6924-E18DCEE93DD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Line 9">
                  <a:extLst>
                    <a:ext uri="{FF2B5EF4-FFF2-40B4-BE49-F238E27FC236}">
                      <a16:creationId xmlns:a16="http://schemas.microsoft.com/office/drawing/2014/main" id="{13B2B9B1-FFC1-8BBA-BE93-A27DAF58CE4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6" name="Line 92">
                <a:extLst>
                  <a:ext uri="{FF2B5EF4-FFF2-40B4-BE49-F238E27FC236}">
                    <a16:creationId xmlns:a16="http://schemas.microsoft.com/office/drawing/2014/main" id="{E5FA4BAB-2142-86E7-91EB-90BA7DE9B14E}"/>
                  </a:ext>
                </a:extLst>
              </p:cNvPr>
              <p:cNvSpPr>
                <a:spLocks noChangeShapeType="1"/>
              </p:cNvSpPr>
              <p:nvPr/>
            </p:nvSpPr>
            <p:spPr bwMode="auto">
              <a:xfrm>
                <a:off x="2498" y="1223"/>
                <a:ext cx="33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7" name="Group 95">
              <a:extLst>
                <a:ext uri="{FF2B5EF4-FFF2-40B4-BE49-F238E27FC236}">
                  <a16:creationId xmlns:a16="http://schemas.microsoft.com/office/drawing/2014/main" id="{DB654699-F4EB-90D0-BADA-1162112C628C}"/>
                </a:ext>
              </a:extLst>
            </p:cNvPr>
            <p:cNvGrpSpPr>
              <a:grpSpLocks/>
            </p:cNvGrpSpPr>
            <p:nvPr/>
          </p:nvGrpSpPr>
          <p:grpSpPr bwMode="auto">
            <a:xfrm>
              <a:off x="1082" y="1575"/>
              <a:ext cx="240" cy="284"/>
              <a:chOff x="2652" y="1720"/>
              <a:chExt cx="240" cy="284"/>
            </a:xfrm>
          </p:grpSpPr>
          <p:sp>
            <p:nvSpPr>
              <p:cNvPr id="119" name="Oval 96">
                <a:extLst>
                  <a:ext uri="{FF2B5EF4-FFF2-40B4-BE49-F238E27FC236}">
                    <a16:creationId xmlns:a16="http://schemas.microsoft.com/office/drawing/2014/main" id="{430FD5E0-BF75-652F-EB84-95CCF237CCCA}"/>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97">
                <a:extLst>
                  <a:ext uri="{FF2B5EF4-FFF2-40B4-BE49-F238E27FC236}">
                    <a16:creationId xmlns:a16="http://schemas.microsoft.com/office/drawing/2014/main" id="{1A3BEE08-D0C0-434E-9EB3-1091F8C3C4B3}"/>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98">
                <a:extLst>
                  <a:ext uri="{FF2B5EF4-FFF2-40B4-BE49-F238E27FC236}">
                    <a16:creationId xmlns:a16="http://schemas.microsoft.com/office/drawing/2014/main" id="{03B5D095-9416-704F-CD69-297C4E6D0926}"/>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8" name="Line 106">
              <a:extLst>
                <a:ext uri="{FF2B5EF4-FFF2-40B4-BE49-F238E27FC236}">
                  <a16:creationId xmlns:a16="http://schemas.microsoft.com/office/drawing/2014/main" id="{CCBE6EEE-B6A5-8BE5-9B43-83EDD446B5CE}"/>
                </a:ext>
              </a:extLst>
            </p:cNvPr>
            <p:cNvSpPr>
              <a:spLocks noChangeShapeType="1"/>
            </p:cNvSpPr>
            <p:nvPr/>
          </p:nvSpPr>
          <p:spPr bwMode="auto">
            <a:xfrm rot="-5400000">
              <a:off x="2388" y="1065"/>
              <a:ext cx="124"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5" name="Group 115">
            <a:extLst>
              <a:ext uri="{FF2B5EF4-FFF2-40B4-BE49-F238E27FC236}">
                <a16:creationId xmlns:a16="http://schemas.microsoft.com/office/drawing/2014/main" id="{59AE6224-67FA-C136-0103-43B1464F96B8}"/>
              </a:ext>
            </a:extLst>
          </p:cNvPr>
          <p:cNvGrpSpPr>
            <a:grpSpLocks/>
          </p:cNvGrpSpPr>
          <p:nvPr/>
        </p:nvGrpSpPr>
        <p:grpSpPr bwMode="auto">
          <a:xfrm>
            <a:off x="3666157" y="1688519"/>
            <a:ext cx="2009775" cy="800100"/>
            <a:chOff x="1306" y="900"/>
            <a:chExt cx="1266" cy="504"/>
          </a:xfrm>
        </p:grpSpPr>
        <p:grpSp>
          <p:nvGrpSpPr>
            <p:cNvPr id="186" name="Group 116">
              <a:extLst>
                <a:ext uri="{FF2B5EF4-FFF2-40B4-BE49-F238E27FC236}">
                  <a16:creationId xmlns:a16="http://schemas.microsoft.com/office/drawing/2014/main" id="{84D3BE21-123A-1195-9E24-B8A9A6FDEA96}"/>
                </a:ext>
              </a:extLst>
            </p:cNvPr>
            <p:cNvGrpSpPr>
              <a:grpSpLocks/>
            </p:cNvGrpSpPr>
            <p:nvPr/>
          </p:nvGrpSpPr>
          <p:grpSpPr bwMode="auto">
            <a:xfrm>
              <a:off x="2338" y="1100"/>
              <a:ext cx="234" cy="124"/>
              <a:chOff x="2338" y="1100"/>
              <a:chExt cx="234" cy="124"/>
            </a:xfrm>
          </p:grpSpPr>
          <p:sp>
            <p:nvSpPr>
              <p:cNvPr id="188" name="Line 117">
                <a:extLst>
                  <a:ext uri="{FF2B5EF4-FFF2-40B4-BE49-F238E27FC236}">
                    <a16:creationId xmlns:a16="http://schemas.microsoft.com/office/drawing/2014/main" id="{3E65D1C9-A491-0AD5-32B7-385BD8824CD8}"/>
                  </a:ext>
                </a:extLst>
              </p:cNvPr>
              <p:cNvSpPr>
                <a:spLocks noChangeShapeType="1"/>
              </p:cNvSpPr>
              <p:nvPr/>
            </p:nvSpPr>
            <p:spPr bwMode="auto">
              <a:xfrm rot="-5400000">
                <a:off x="2372" y="1066"/>
                <a:ext cx="124" cy="192"/>
              </a:xfrm>
              <a:prstGeom prst="line">
                <a:avLst/>
              </a:prstGeom>
              <a:noFill/>
              <a:ln w="57150">
                <a:solidFill>
                  <a:srgbClr val="A5CE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118">
                <a:extLst>
                  <a:ext uri="{FF2B5EF4-FFF2-40B4-BE49-F238E27FC236}">
                    <a16:creationId xmlns:a16="http://schemas.microsoft.com/office/drawing/2014/main" id="{2E0D1413-A054-7021-96C4-469FE70C2536}"/>
                  </a:ext>
                </a:extLst>
              </p:cNvPr>
              <p:cNvSpPr>
                <a:spLocks noChangeShapeType="1"/>
              </p:cNvSpPr>
              <p:nvPr/>
            </p:nvSpPr>
            <p:spPr bwMode="auto">
              <a:xfrm>
                <a:off x="2338" y="1224"/>
                <a:ext cx="23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7" name="AutoShape 119">
              <a:extLst>
                <a:ext uri="{FF2B5EF4-FFF2-40B4-BE49-F238E27FC236}">
                  <a16:creationId xmlns:a16="http://schemas.microsoft.com/office/drawing/2014/main" id="{0D2F0A16-8E63-7DA1-8D31-718FA11442A4}"/>
                </a:ext>
              </a:extLst>
            </p:cNvPr>
            <p:cNvSpPr>
              <a:spLocks noChangeArrowheads="1"/>
            </p:cNvSpPr>
            <p:nvPr/>
          </p:nvSpPr>
          <p:spPr bwMode="auto">
            <a:xfrm>
              <a:off x="1306" y="900"/>
              <a:ext cx="780" cy="504"/>
            </a:xfrm>
            <a:prstGeom prst="wedgeRoundRectCallout">
              <a:avLst>
                <a:gd name="adj1" fmla="val 81412"/>
                <a:gd name="adj2" fmla="val 30556"/>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电容 </a:t>
              </a: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 </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放电</a:t>
              </a:r>
            </a:p>
          </p:txBody>
        </p:sp>
      </p:grpSp>
      <p:sp>
        <p:nvSpPr>
          <p:cNvPr id="190" name="Line 120">
            <a:extLst>
              <a:ext uri="{FF2B5EF4-FFF2-40B4-BE49-F238E27FC236}">
                <a16:creationId xmlns:a16="http://schemas.microsoft.com/office/drawing/2014/main" id="{47C81F47-2634-674B-FA67-E784CCBDADBD}"/>
              </a:ext>
            </a:extLst>
          </p:cNvPr>
          <p:cNvSpPr>
            <a:spLocks noChangeShapeType="1"/>
          </p:cNvSpPr>
          <p:nvPr/>
        </p:nvSpPr>
        <p:spPr bwMode="auto">
          <a:xfrm>
            <a:off x="4942507" y="2879144"/>
            <a:ext cx="609600"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1" name="Rectangle 121">
            <a:extLst>
              <a:ext uri="{FF2B5EF4-FFF2-40B4-BE49-F238E27FC236}">
                <a16:creationId xmlns:a16="http://schemas.microsoft.com/office/drawing/2014/main" id="{3931828D-1D60-6FF9-F6CE-76D554021683}"/>
              </a:ext>
            </a:extLst>
          </p:cNvPr>
          <p:cNvSpPr>
            <a:spLocks noChangeArrowheads="1"/>
          </p:cNvSpPr>
          <p:nvPr/>
        </p:nvSpPr>
        <p:spPr bwMode="auto">
          <a:xfrm>
            <a:off x="7934944" y="3088694"/>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幼圆" pitchFamily="49" charset="-122"/>
            </a:endParaRPr>
          </a:p>
        </p:txBody>
      </p:sp>
      <p:sp>
        <p:nvSpPr>
          <p:cNvPr id="192" name="Line 122">
            <a:extLst>
              <a:ext uri="{FF2B5EF4-FFF2-40B4-BE49-F238E27FC236}">
                <a16:creationId xmlns:a16="http://schemas.microsoft.com/office/drawing/2014/main" id="{187F09E2-29F4-1B6E-39C9-634E5CC40194}"/>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3" name="Line 123">
            <a:extLst>
              <a:ext uri="{FF2B5EF4-FFF2-40B4-BE49-F238E27FC236}">
                <a16:creationId xmlns:a16="http://schemas.microsoft.com/office/drawing/2014/main" id="{42669C5A-D6F5-741A-8FC3-F2A2F1C9BBDC}"/>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Line 124">
            <a:extLst>
              <a:ext uri="{FF2B5EF4-FFF2-40B4-BE49-F238E27FC236}">
                <a16:creationId xmlns:a16="http://schemas.microsoft.com/office/drawing/2014/main" id="{0FEE454E-75A9-D4FA-2717-D39363B08CE7}"/>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Line 125">
            <a:extLst>
              <a:ext uri="{FF2B5EF4-FFF2-40B4-BE49-F238E27FC236}">
                <a16:creationId xmlns:a16="http://schemas.microsoft.com/office/drawing/2014/main" id="{B824B784-C376-3122-D513-4F9908C9201F}"/>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6" name="Line 126">
            <a:extLst>
              <a:ext uri="{FF2B5EF4-FFF2-40B4-BE49-F238E27FC236}">
                <a16:creationId xmlns:a16="http://schemas.microsoft.com/office/drawing/2014/main" id="{A375F4F7-B124-5CED-86C0-7C17E91A7B89}"/>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7" name="Line 127">
            <a:extLst>
              <a:ext uri="{FF2B5EF4-FFF2-40B4-BE49-F238E27FC236}">
                <a16:creationId xmlns:a16="http://schemas.microsoft.com/office/drawing/2014/main" id="{D444FC3C-8C67-1101-3129-BFED998CCA92}"/>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8" name="Line 128">
            <a:extLst>
              <a:ext uri="{FF2B5EF4-FFF2-40B4-BE49-F238E27FC236}">
                <a16:creationId xmlns:a16="http://schemas.microsoft.com/office/drawing/2014/main" id="{5065A3D4-715F-1AE4-22DA-02A3DA3BDC8E}"/>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9" name="Text Box 129">
            <a:extLst>
              <a:ext uri="{FF2B5EF4-FFF2-40B4-BE49-F238E27FC236}">
                <a16:creationId xmlns:a16="http://schemas.microsoft.com/office/drawing/2014/main" id="{A57C3A63-B09E-8A8C-E2CD-E177D15FDB97}"/>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楷体_GB2312" pitchFamily="49" charset="-122"/>
              </a:rPr>
              <a:t>0     0      0</a:t>
            </a:r>
          </a:p>
        </p:txBody>
      </p:sp>
      <p:sp>
        <p:nvSpPr>
          <p:cNvPr id="200" name="Text Box 130">
            <a:extLst>
              <a:ext uri="{FF2B5EF4-FFF2-40B4-BE49-F238E27FC236}">
                <a16:creationId xmlns:a16="http://schemas.microsoft.com/office/drawing/2014/main" id="{E14697BC-48BB-3226-34E6-728FC15DC91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0     0      1</a:t>
            </a:r>
          </a:p>
        </p:txBody>
      </p:sp>
      <p:sp>
        <p:nvSpPr>
          <p:cNvPr id="201" name="Text Box 131">
            <a:extLst>
              <a:ext uri="{FF2B5EF4-FFF2-40B4-BE49-F238E27FC236}">
                <a16:creationId xmlns:a16="http://schemas.microsoft.com/office/drawing/2014/main" id="{8746A56C-BF1A-48F5-61E3-C742DF5C5FDE}"/>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0     1      0</a:t>
            </a:r>
          </a:p>
        </p:txBody>
      </p:sp>
      <p:sp>
        <p:nvSpPr>
          <p:cNvPr id="202" name="Text Box 132">
            <a:extLst>
              <a:ext uri="{FF2B5EF4-FFF2-40B4-BE49-F238E27FC236}">
                <a16:creationId xmlns:a16="http://schemas.microsoft.com/office/drawing/2014/main" id="{11C24134-EF22-0188-D4CD-613095249A72}"/>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0     1     1</a:t>
            </a:r>
          </a:p>
        </p:txBody>
      </p:sp>
      <p:sp>
        <p:nvSpPr>
          <p:cNvPr id="203" name="Text Box 133">
            <a:extLst>
              <a:ext uri="{FF2B5EF4-FFF2-40B4-BE49-F238E27FC236}">
                <a16:creationId xmlns:a16="http://schemas.microsoft.com/office/drawing/2014/main" id="{3CD660BE-C4BE-BCD4-2A4E-2A23D44EA1AD}"/>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1    0     0</a:t>
            </a:r>
          </a:p>
        </p:txBody>
      </p:sp>
      <p:sp>
        <p:nvSpPr>
          <p:cNvPr id="204" name="Text Box 134">
            <a:extLst>
              <a:ext uri="{FF2B5EF4-FFF2-40B4-BE49-F238E27FC236}">
                <a16:creationId xmlns:a16="http://schemas.microsoft.com/office/drawing/2014/main" id="{2BBBA555-31EC-C4A5-9EEE-86FFDA1A736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1     0      1</a:t>
            </a:r>
          </a:p>
        </p:txBody>
      </p:sp>
      <p:sp>
        <p:nvSpPr>
          <p:cNvPr id="205" name="Text Box 135">
            <a:extLst>
              <a:ext uri="{FF2B5EF4-FFF2-40B4-BE49-F238E27FC236}">
                <a16:creationId xmlns:a16="http://schemas.microsoft.com/office/drawing/2014/main" id="{D6901165-75A6-E1DD-AE31-A57D2ED935BC}"/>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1     1      0</a:t>
            </a:r>
          </a:p>
        </p:txBody>
      </p:sp>
      <p:sp>
        <p:nvSpPr>
          <p:cNvPr id="206" name="Text Box 136">
            <a:extLst>
              <a:ext uri="{FF2B5EF4-FFF2-40B4-BE49-F238E27FC236}">
                <a16:creationId xmlns:a16="http://schemas.microsoft.com/office/drawing/2014/main" id="{AADB17A4-AD98-5027-5E1E-CEBB5AA0DDCA}"/>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1     1      1</a:t>
            </a:r>
          </a:p>
        </p:txBody>
      </p:sp>
      <p:sp>
        <p:nvSpPr>
          <p:cNvPr id="207" name="Text Box 137">
            <a:extLst>
              <a:ext uri="{FF2B5EF4-FFF2-40B4-BE49-F238E27FC236}">
                <a16:creationId xmlns:a16="http://schemas.microsoft.com/office/drawing/2014/main" id="{56C25A63-E436-5B8E-E7EC-8E516A01C279}"/>
              </a:ext>
            </a:extLst>
          </p:cNvPr>
          <p:cNvSpPr txBox="1">
            <a:spLocks noChangeArrowheads="1"/>
          </p:cNvSpPr>
          <p:nvPr/>
        </p:nvSpPr>
        <p:spPr bwMode="auto">
          <a:xfrm>
            <a:off x="3915394" y="5514394"/>
            <a:ext cx="590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a:t>
            </a:r>
          </a:p>
        </p:txBody>
      </p:sp>
      <p:grpSp>
        <p:nvGrpSpPr>
          <p:cNvPr id="208" name="Group 145">
            <a:extLst>
              <a:ext uri="{FF2B5EF4-FFF2-40B4-BE49-F238E27FC236}">
                <a16:creationId xmlns:a16="http://schemas.microsoft.com/office/drawing/2014/main" id="{BC5BD543-C36F-00C5-87D0-A85A4CA0B558}"/>
              </a:ext>
            </a:extLst>
          </p:cNvPr>
          <p:cNvGrpSpPr>
            <a:grpSpLocks/>
          </p:cNvGrpSpPr>
          <p:nvPr/>
        </p:nvGrpSpPr>
        <p:grpSpPr bwMode="auto">
          <a:xfrm>
            <a:off x="3223244" y="2742619"/>
            <a:ext cx="447675" cy="655637"/>
            <a:chOff x="1054" y="1545"/>
            <a:chExt cx="282" cy="413"/>
          </a:xfrm>
        </p:grpSpPr>
        <p:sp>
          <p:nvSpPr>
            <p:cNvPr id="209" name="Oval 140">
              <a:extLst>
                <a:ext uri="{FF2B5EF4-FFF2-40B4-BE49-F238E27FC236}">
                  <a16:creationId xmlns:a16="http://schemas.microsoft.com/office/drawing/2014/main" id="{0E554AE4-8CED-69BF-165D-BB48116DE7BE}"/>
                </a:ext>
              </a:extLst>
            </p:cNvPr>
            <p:cNvSpPr>
              <a:spLocks noChangeArrowheads="1"/>
            </p:cNvSpPr>
            <p:nvPr/>
          </p:nvSpPr>
          <p:spPr bwMode="auto">
            <a:xfrm flipH="1">
              <a:off x="1288" y="1794"/>
              <a:ext cx="48" cy="62"/>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Line 141">
              <a:extLst>
                <a:ext uri="{FF2B5EF4-FFF2-40B4-BE49-F238E27FC236}">
                  <a16:creationId xmlns:a16="http://schemas.microsoft.com/office/drawing/2014/main" id="{35576D5D-1D84-868C-B981-67D574C6C800}"/>
                </a:ext>
              </a:extLst>
            </p:cNvPr>
            <p:cNvSpPr>
              <a:spLocks noChangeShapeType="1"/>
            </p:cNvSpPr>
            <p:nvPr/>
          </p:nvSpPr>
          <p:spPr bwMode="auto">
            <a:xfrm rot="5400000" flipV="1">
              <a:off x="1068" y="1612"/>
              <a:ext cx="248" cy="192"/>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1" name="Line 142">
              <a:extLst>
                <a:ext uri="{FF2B5EF4-FFF2-40B4-BE49-F238E27FC236}">
                  <a16:creationId xmlns:a16="http://schemas.microsoft.com/office/drawing/2014/main" id="{6FD1B109-9665-DC22-19BB-F6E5A14B1720}"/>
                </a:ext>
              </a:extLst>
            </p:cNvPr>
            <p:cNvSpPr>
              <a:spLocks noChangeShapeType="1"/>
            </p:cNvSpPr>
            <p:nvPr/>
          </p:nvSpPr>
          <p:spPr bwMode="auto">
            <a:xfrm rot="5400000" flipV="1">
              <a:off x="1035" y="1564"/>
              <a:ext cx="254" cy="216"/>
            </a:xfrm>
            <a:prstGeom prst="line">
              <a:avLst/>
            </a:prstGeom>
            <a:noFill/>
            <a:ln w="76200">
              <a:solidFill>
                <a:srgbClr val="A5CEA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143">
              <a:extLst>
                <a:ext uri="{FF2B5EF4-FFF2-40B4-BE49-F238E27FC236}">
                  <a16:creationId xmlns:a16="http://schemas.microsoft.com/office/drawing/2014/main" id="{9CECACC0-85B2-A516-7F4E-D6EF7C2B03FC}"/>
                </a:ext>
              </a:extLst>
            </p:cNvPr>
            <p:cNvSpPr>
              <a:spLocks noChangeShapeType="1"/>
            </p:cNvSpPr>
            <p:nvPr/>
          </p:nvSpPr>
          <p:spPr bwMode="auto">
            <a:xfrm flipH="1">
              <a:off x="1054" y="1820"/>
              <a:ext cx="234" cy="138"/>
            </a:xfrm>
            <a:prstGeom prst="line">
              <a:avLst/>
            </a:prstGeom>
            <a:noFill/>
            <a:ln w="571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Line 146">
            <a:extLst>
              <a:ext uri="{FF2B5EF4-FFF2-40B4-BE49-F238E27FC236}">
                <a16:creationId xmlns:a16="http://schemas.microsoft.com/office/drawing/2014/main" id="{01C6D3FE-A0C3-6431-5403-004835726720}"/>
              </a:ext>
            </a:extLst>
          </p:cNvPr>
          <p:cNvSpPr>
            <a:spLocks noChangeShapeType="1"/>
          </p:cNvSpPr>
          <p:nvPr/>
        </p:nvSpPr>
        <p:spPr bwMode="auto">
          <a:xfrm>
            <a:off x="4915519" y="2879144"/>
            <a:ext cx="609600" cy="0"/>
          </a:xfrm>
          <a:prstGeom prst="line">
            <a:avLst/>
          </a:prstGeom>
          <a:noFill/>
          <a:ln w="57150">
            <a:solidFill>
              <a:srgbClr val="0033CC"/>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4" name="Rectangle 147">
            <a:extLst>
              <a:ext uri="{FF2B5EF4-FFF2-40B4-BE49-F238E27FC236}">
                <a16:creationId xmlns:a16="http://schemas.microsoft.com/office/drawing/2014/main" id="{A308BF9C-5AA2-D0B1-45FF-9E0AA500485A}"/>
              </a:ext>
            </a:extLst>
          </p:cNvPr>
          <p:cNvSpPr>
            <a:spLocks noChangeArrowheads="1"/>
          </p:cNvSpPr>
          <p:nvPr/>
        </p:nvSpPr>
        <p:spPr bwMode="auto">
          <a:xfrm>
            <a:off x="2089769" y="897944"/>
            <a:ext cx="7327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600" b="1">
                <a:solidFill>
                  <a:srgbClr val="000000"/>
                </a:solidFill>
                <a:latin typeface="Times New Roman" panose="02020603050405020304" pitchFamily="18" charset="0"/>
                <a:ea typeface="宋体" panose="02010600030101010101" pitchFamily="2" charset="-122"/>
              </a:rPr>
              <a:t>以</a:t>
            </a:r>
            <a:r>
              <a:rPr kumimoji="1" lang="en-US" altLang="zh-CN" sz="2600" b="1">
                <a:solidFill>
                  <a:srgbClr val="000000"/>
                </a:solidFill>
                <a:latin typeface="Times New Roman" panose="02020603050405020304" pitchFamily="18" charset="0"/>
                <a:ea typeface="宋体" panose="02010600030101010101" pitchFamily="2" charset="-122"/>
              </a:rPr>
              <a:t>3</a:t>
            </a:r>
            <a:r>
              <a:rPr kumimoji="1" lang="zh-CN" altLang="en-US" sz="2600" b="1">
                <a:solidFill>
                  <a:srgbClr val="000000"/>
                </a:solidFill>
                <a:latin typeface="Times New Roman" panose="02020603050405020304" pitchFamily="18" charset="0"/>
                <a:ea typeface="宋体" panose="02010600030101010101" pitchFamily="2" charset="-122"/>
              </a:rPr>
              <a:t>位二进制计数器为例说明双积分过程。</a:t>
            </a:r>
            <a:endParaRPr kumimoji="1" lang="zh-CN" altLang="en-US" sz="2600" b="1">
              <a:solidFill>
                <a:srgbClr val="FF0066"/>
              </a:solidFill>
              <a:latin typeface="Times New Roman" panose="02020603050405020304" pitchFamily="18" charset="0"/>
              <a:ea typeface="宋体" panose="02010600030101010101" pitchFamily="2" charset="-122"/>
            </a:endParaRPr>
          </a:p>
        </p:txBody>
      </p:sp>
      <p:sp>
        <p:nvSpPr>
          <p:cNvPr id="215" name="Text Box 157">
            <a:extLst>
              <a:ext uri="{FF2B5EF4-FFF2-40B4-BE49-F238E27FC236}">
                <a16:creationId xmlns:a16="http://schemas.microsoft.com/office/drawing/2014/main" id="{75BA82BE-A0CF-29EA-15B7-1E604AB00F70}"/>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0     0      0</a:t>
            </a:r>
          </a:p>
        </p:txBody>
      </p:sp>
      <p:sp>
        <p:nvSpPr>
          <p:cNvPr id="216" name="Line 158">
            <a:extLst>
              <a:ext uri="{FF2B5EF4-FFF2-40B4-BE49-F238E27FC236}">
                <a16:creationId xmlns:a16="http://schemas.microsoft.com/office/drawing/2014/main" id="{8534C19E-D46D-0490-C31B-0C3535E35557}"/>
              </a:ext>
            </a:extLst>
          </p:cNvPr>
          <p:cNvSpPr>
            <a:spLocks noChangeShapeType="1"/>
          </p:cNvSpPr>
          <p:nvPr/>
        </p:nvSpPr>
        <p:spPr bwMode="auto">
          <a:xfrm flipV="1">
            <a:off x="9747869" y="4725406"/>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7" name="Line 159">
            <a:extLst>
              <a:ext uri="{FF2B5EF4-FFF2-40B4-BE49-F238E27FC236}">
                <a16:creationId xmlns:a16="http://schemas.microsoft.com/office/drawing/2014/main" id="{87C1E705-F240-1282-05E1-C73698FFD132}"/>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8" name="Line 160">
            <a:extLst>
              <a:ext uri="{FF2B5EF4-FFF2-40B4-BE49-F238E27FC236}">
                <a16:creationId xmlns:a16="http://schemas.microsoft.com/office/drawing/2014/main" id="{D742C371-526F-8827-9642-D6EE2FB6BC84}"/>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9" name="Line 161">
            <a:extLst>
              <a:ext uri="{FF2B5EF4-FFF2-40B4-BE49-F238E27FC236}">
                <a16:creationId xmlns:a16="http://schemas.microsoft.com/office/drawing/2014/main" id="{3C860456-B67C-DC37-C8E9-BA7B92A8E455}"/>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0" name="Line 162">
            <a:extLst>
              <a:ext uri="{FF2B5EF4-FFF2-40B4-BE49-F238E27FC236}">
                <a16:creationId xmlns:a16="http://schemas.microsoft.com/office/drawing/2014/main" id="{3ABF0A7B-F8D5-5C8D-91E9-C17BA7F1C090}"/>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1" name="Text Box 164">
            <a:extLst>
              <a:ext uri="{FF2B5EF4-FFF2-40B4-BE49-F238E27FC236}">
                <a16:creationId xmlns:a16="http://schemas.microsoft.com/office/drawing/2014/main" id="{410BECE3-307E-9A25-8F84-B7E5C674B00B}"/>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0     0      1</a:t>
            </a:r>
          </a:p>
        </p:txBody>
      </p:sp>
      <p:sp>
        <p:nvSpPr>
          <p:cNvPr id="222" name="Text Box 165">
            <a:extLst>
              <a:ext uri="{FF2B5EF4-FFF2-40B4-BE49-F238E27FC236}">
                <a16:creationId xmlns:a16="http://schemas.microsoft.com/office/drawing/2014/main" id="{474D0FEB-6B78-29DC-878D-BED7738DE338}"/>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0     1      0</a:t>
            </a:r>
          </a:p>
        </p:txBody>
      </p:sp>
      <p:sp>
        <p:nvSpPr>
          <p:cNvPr id="223" name="Text Box 166">
            <a:extLst>
              <a:ext uri="{FF2B5EF4-FFF2-40B4-BE49-F238E27FC236}">
                <a16:creationId xmlns:a16="http://schemas.microsoft.com/office/drawing/2014/main" id="{ADD2FA42-D212-A641-47DD-EEDAA7761AD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0     1      1</a:t>
            </a:r>
          </a:p>
        </p:txBody>
      </p:sp>
      <p:sp>
        <p:nvSpPr>
          <p:cNvPr id="224" name="Text Box 167">
            <a:extLst>
              <a:ext uri="{FF2B5EF4-FFF2-40B4-BE49-F238E27FC236}">
                <a16:creationId xmlns:a16="http://schemas.microsoft.com/office/drawing/2014/main" id="{125352D0-454C-08B3-4DC6-A837928D365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1    0      0</a:t>
            </a:r>
          </a:p>
        </p:txBody>
      </p:sp>
      <p:sp>
        <p:nvSpPr>
          <p:cNvPr id="225" name="Rectangle 168">
            <a:extLst>
              <a:ext uri="{FF2B5EF4-FFF2-40B4-BE49-F238E27FC236}">
                <a16:creationId xmlns:a16="http://schemas.microsoft.com/office/drawing/2014/main" id="{614392D8-E7B9-8ED5-23B5-890AA5607ED1}"/>
              </a:ext>
            </a:extLst>
          </p:cNvPr>
          <p:cNvSpPr>
            <a:spLocks noChangeArrowheads="1"/>
          </p:cNvSpPr>
          <p:nvPr/>
        </p:nvSpPr>
        <p:spPr bwMode="auto">
          <a:xfrm>
            <a:off x="8674719" y="3087106"/>
            <a:ext cx="361950"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Tree>
    <p:extLst>
      <p:ext uri="{BB962C8B-B14F-4D97-AF65-F5344CB8AC3E}">
        <p14:creationId xmlns:p14="http://schemas.microsoft.com/office/powerpoint/2010/main" val="3129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Bottom)">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wipe(left)">
                                      <p:cBhvr>
                                        <p:cTn id="16" dur="500"/>
                                        <p:tgtEl>
                                          <p:spTgt spid="190"/>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slide(fromTop)">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500" fill="hold"/>
                                        <p:tgtEl>
                                          <p:spTgt spid="192"/>
                                        </p:tgtEl>
                                        <p:attrNameLst>
                                          <p:attrName>ppt_x</p:attrName>
                                        </p:attrNameLst>
                                      </p:cBhvr>
                                      <p:tavLst>
                                        <p:tav tm="0">
                                          <p:val>
                                            <p:strVal val="1+#ppt_w/2"/>
                                          </p:val>
                                        </p:tav>
                                        <p:tav tm="100000">
                                          <p:val>
                                            <p:strVal val="#ppt_x"/>
                                          </p:val>
                                        </p:tav>
                                      </p:tavLst>
                                    </p:anim>
                                    <p:anim calcmode="lin" valueType="num">
                                      <p:cBhvr additive="base">
                                        <p:cTn id="26" dur="500" fill="hold"/>
                                        <p:tgtEl>
                                          <p:spTgt spid="1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4"/>
                                        </p:tgtEl>
                                        <p:attrNameLst>
                                          <p:attrName>style.visibility</p:attrName>
                                        </p:attrNameLst>
                                      </p:cBhvr>
                                      <p:to>
                                        <p:strVal val="visible"/>
                                      </p:to>
                                    </p:set>
                                    <p:anim calcmode="lin" valueType="num">
                                      <p:cBhvr additive="base">
                                        <p:cTn id="34" dur="500" fill="hold"/>
                                        <p:tgtEl>
                                          <p:spTgt spid="194"/>
                                        </p:tgtEl>
                                        <p:attrNameLst>
                                          <p:attrName>ppt_x</p:attrName>
                                        </p:attrNameLst>
                                      </p:cBhvr>
                                      <p:tavLst>
                                        <p:tav tm="0">
                                          <p:val>
                                            <p:strVal val="1+#ppt_w/2"/>
                                          </p:val>
                                        </p:tav>
                                        <p:tav tm="100000">
                                          <p:val>
                                            <p:strVal val="#ppt_x"/>
                                          </p:val>
                                        </p:tav>
                                      </p:tavLst>
                                    </p:anim>
                                    <p:anim calcmode="lin" valueType="num">
                                      <p:cBhvr additive="base">
                                        <p:cTn id="35" dur="500" fill="hold"/>
                                        <p:tgtEl>
                                          <p:spTgt spid="1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93"/>
                                        </p:tgtEl>
                                        <p:attrNameLst>
                                          <p:attrName>style.visibility</p:attrName>
                                        </p:attrNameLst>
                                      </p:cBhvr>
                                      <p:to>
                                        <p:strVal val="visible"/>
                                      </p:to>
                                    </p:set>
                                    <p:anim calcmode="lin" valueType="num">
                                      <p:cBhvr additive="base">
                                        <p:cTn id="43" dur="500" fill="hold"/>
                                        <p:tgtEl>
                                          <p:spTgt spid="193"/>
                                        </p:tgtEl>
                                        <p:attrNameLst>
                                          <p:attrName>ppt_x</p:attrName>
                                        </p:attrNameLst>
                                      </p:cBhvr>
                                      <p:tavLst>
                                        <p:tav tm="0">
                                          <p:val>
                                            <p:strVal val="1+#ppt_w/2"/>
                                          </p:val>
                                        </p:tav>
                                        <p:tav tm="100000">
                                          <p:val>
                                            <p:strVal val="#ppt_x"/>
                                          </p:val>
                                        </p:tav>
                                      </p:tavLst>
                                    </p:anim>
                                    <p:anim calcmode="lin" valueType="num">
                                      <p:cBhvr additive="base">
                                        <p:cTn id="44" dur="500" fill="hold"/>
                                        <p:tgtEl>
                                          <p:spTgt spid="1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 calcmode="lin" valueType="num">
                                      <p:cBhvr additive="base">
                                        <p:cTn id="52" dur="500" fill="hold"/>
                                        <p:tgtEl>
                                          <p:spTgt spid="195"/>
                                        </p:tgtEl>
                                        <p:attrNameLst>
                                          <p:attrName>ppt_x</p:attrName>
                                        </p:attrNameLst>
                                      </p:cBhvr>
                                      <p:tavLst>
                                        <p:tav tm="0">
                                          <p:val>
                                            <p:strVal val="1+#ppt_w/2"/>
                                          </p:val>
                                        </p:tav>
                                        <p:tav tm="100000">
                                          <p:val>
                                            <p:strVal val="#ppt_x"/>
                                          </p:val>
                                        </p:tav>
                                      </p:tavLst>
                                    </p:anim>
                                    <p:anim calcmode="lin" valueType="num">
                                      <p:cBhvr additive="base">
                                        <p:cTn id="53" dur="500" fill="hold"/>
                                        <p:tgtEl>
                                          <p:spTgt spid="1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5"/>
                                        </p:tgtEl>
                                        <p:attrNameLst>
                                          <p:attrName>style.visibility</p:attrName>
                                        </p:attrNameLst>
                                      </p:cBhvr>
                                      <p:to>
                                        <p:strVal val="hidden"/>
                                      </p:to>
                                    </p:set>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96"/>
                                        </p:tgtEl>
                                        <p:attrNameLst>
                                          <p:attrName>style.visibility</p:attrName>
                                        </p:attrNameLst>
                                      </p:cBhvr>
                                      <p:to>
                                        <p:strVal val="visible"/>
                                      </p:to>
                                    </p:set>
                                    <p:anim calcmode="lin" valueType="num">
                                      <p:cBhvr additive="base">
                                        <p:cTn id="61" dur="500" fill="hold"/>
                                        <p:tgtEl>
                                          <p:spTgt spid="196"/>
                                        </p:tgtEl>
                                        <p:attrNameLst>
                                          <p:attrName>ppt_x</p:attrName>
                                        </p:attrNameLst>
                                      </p:cBhvr>
                                      <p:tavLst>
                                        <p:tav tm="0">
                                          <p:val>
                                            <p:strVal val="1+#ppt_w/2"/>
                                          </p:val>
                                        </p:tav>
                                        <p:tav tm="100000">
                                          <p:val>
                                            <p:strVal val="#ppt_x"/>
                                          </p:val>
                                        </p:tav>
                                      </p:tavLst>
                                    </p:anim>
                                    <p:anim calcmode="lin" valueType="num">
                                      <p:cBhvr additive="base">
                                        <p:cTn id="62" dur="500" fill="hold"/>
                                        <p:tgtEl>
                                          <p:spTgt spid="1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97"/>
                                        </p:tgtEl>
                                        <p:attrNameLst>
                                          <p:attrName>style.visibility</p:attrName>
                                        </p:attrNameLst>
                                      </p:cBhvr>
                                      <p:to>
                                        <p:strVal val="visible"/>
                                      </p:to>
                                    </p:set>
                                    <p:anim calcmode="lin" valueType="num">
                                      <p:cBhvr additive="base">
                                        <p:cTn id="70" dur="500" fill="hold"/>
                                        <p:tgtEl>
                                          <p:spTgt spid="197"/>
                                        </p:tgtEl>
                                        <p:attrNameLst>
                                          <p:attrName>ppt_x</p:attrName>
                                        </p:attrNameLst>
                                      </p:cBhvr>
                                      <p:tavLst>
                                        <p:tav tm="0">
                                          <p:val>
                                            <p:strVal val="1+#ppt_w/2"/>
                                          </p:val>
                                        </p:tav>
                                        <p:tav tm="100000">
                                          <p:val>
                                            <p:strVal val="#ppt_x"/>
                                          </p:val>
                                        </p:tav>
                                      </p:tavLst>
                                    </p:anim>
                                    <p:anim calcmode="lin" valueType="num">
                                      <p:cBhvr additive="base">
                                        <p:cTn id="71" dur="500" fill="hold"/>
                                        <p:tgtEl>
                                          <p:spTgt spid="1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1+#ppt_w/2"/>
                                          </p:val>
                                        </p:tav>
                                        <p:tav tm="100000">
                                          <p:val>
                                            <p:strVal val="#ppt_x"/>
                                          </p:val>
                                        </p:tav>
                                      </p:tavLst>
                                    </p:anim>
                                    <p:anim calcmode="lin" valueType="num">
                                      <p:cBhvr additive="base">
                                        <p:cTn id="80" dur="500" fill="hold"/>
                                        <p:tgtEl>
                                          <p:spTgt spid="1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additive="base">
                                        <p:cTn id="88" dur="500" fill="hold"/>
                                        <p:tgtEl>
                                          <p:spTgt spid="216"/>
                                        </p:tgtEl>
                                        <p:attrNameLst>
                                          <p:attrName>ppt_x</p:attrName>
                                        </p:attrNameLst>
                                      </p:cBhvr>
                                      <p:tavLst>
                                        <p:tav tm="0">
                                          <p:val>
                                            <p:strVal val="1+#ppt_w/2"/>
                                          </p:val>
                                        </p:tav>
                                        <p:tav tm="100000">
                                          <p:val>
                                            <p:strVal val="#ppt_x"/>
                                          </p:val>
                                        </p:tav>
                                      </p:tavLst>
                                    </p:anim>
                                    <p:anim calcmode="lin" valueType="num">
                                      <p:cBhvr additive="base">
                                        <p:cTn id="89" dur="500" fill="hold"/>
                                        <p:tgtEl>
                                          <p:spTgt spid="2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6"/>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215"/>
                                        </p:tgtEl>
                                        <p:attrNameLst>
                                          <p:attrName>style.visibility</p:attrName>
                                        </p:attrNameLst>
                                      </p:cBhvr>
                                      <p:to>
                                        <p:strVal val="visible"/>
                                      </p:to>
                                    </p:set>
                                  </p:childTnLst>
                                </p:cTn>
                              </p:par>
                            </p:childTnLst>
                          </p:cTn>
                        </p:par>
                        <p:par>
                          <p:cTn id="93" fill="hold">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slide(fromTop)">
                                      <p:cBhvr>
                                        <p:cTn id="96" dur="500"/>
                                        <p:tgtEl>
                                          <p:spTgt spid="207"/>
                                        </p:tgtEl>
                                      </p:cBhvr>
                                    </p:animEffect>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0"/>
                                          </p:stCondLst>
                                        </p:cTn>
                                        <p:tgtEl>
                                          <p:spTgt spid="208"/>
                                        </p:tgtEl>
                                        <p:attrNameLst>
                                          <p:attrName>style.visibility</p:attrName>
                                        </p:attrNameLst>
                                      </p:cBhvr>
                                      <p:to>
                                        <p:strVal val="visible"/>
                                      </p:to>
                                    </p:set>
                                  </p:childTnLst>
                                </p:cTn>
                              </p:par>
                            </p:childTnLst>
                          </p:cTn>
                        </p:par>
                        <p:par>
                          <p:cTn id="100" fill="hold">
                            <p:stCondLst>
                              <p:cond delay="1000"/>
                            </p:stCondLst>
                            <p:childTnLst>
                              <p:par>
                                <p:cTn id="101" presetID="12" presetClass="entr" presetSubtype="2" fill="hold" nodeType="after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slide(fromRight)">
                                      <p:cBhvr>
                                        <p:cTn id="103" dur="5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217"/>
                                        </p:tgtEl>
                                        <p:attrNameLst>
                                          <p:attrName>style.visibility</p:attrName>
                                        </p:attrNameLst>
                                      </p:cBhvr>
                                      <p:to>
                                        <p:strVal val="visible"/>
                                      </p:to>
                                    </p:set>
                                    <p:anim calcmode="lin" valueType="num">
                                      <p:cBhvr additive="base">
                                        <p:cTn id="108" dur="500" fill="hold"/>
                                        <p:tgtEl>
                                          <p:spTgt spid="217"/>
                                        </p:tgtEl>
                                        <p:attrNameLst>
                                          <p:attrName>ppt_x</p:attrName>
                                        </p:attrNameLst>
                                      </p:cBhvr>
                                      <p:tavLst>
                                        <p:tav tm="0">
                                          <p:val>
                                            <p:strVal val="1+#ppt_w/2"/>
                                          </p:val>
                                        </p:tav>
                                        <p:tav tm="100000">
                                          <p:val>
                                            <p:strVal val="#ppt_x"/>
                                          </p:val>
                                        </p:tav>
                                      </p:tavLst>
                                    </p:anim>
                                    <p:anim calcmode="lin" valueType="num">
                                      <p:cBhvr additive="base">
                                        <p:cTn id="109" dur="500" fill="hold"/>
                                        <p:tgtEl>
                                          <p:spTgt spid="2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7"/>
                                        </p:tgtEl>
                                        <p:attrNameLst>
                                          <p:attrName>style.visibility</p:attrName>
                                        </p:attrNameLst>
                                      </p:cBhvr>
                                      <p:to>
                                        <p:strVal val="hidden"/>
                                      </p:to>
                                    </p:set>
                                  </p:sub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anim calcmode="lin" valueType="num">
                                      <p:cBhvr additive="base">
                                        <p:cTn id="117" dur="500" fill="hold"/>
                                        <p:tgtEl>
                                          <p:spTgt spid="218"/>
                                        </p:tgtEl>
                                        <p:attrNameLst>
                                          <p:attrName>ppt_x</p:attrName>
                                        </p:attrNameLst>
                                      </p:cBhvr>
                                      <p:tavLst>
                                        <p:tav tm="0">
                                          <p:val>
                                            <p:strVal val="1+#ppt_w/2"/>
                                          </p:val>
                                        </p:tav>
                                        <p:tav tm="100000">
                                          <p:val>
                                            <p:strVal val="#ppt_x"/>
                                          </p:val>
                                        </p:tav>
                                      </p:tavLst>
                                    </p:anim>
                                    <p:anim calcmode="lin" valueType="num">
                                      <p:cBhvr additive="base">
                                        <p:cTn id="118" dur="500" fill="hold"/>
                                        <p:tgtEl>
                                          <p:spTgt spid="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
                                        </p:tgtEl>
                                        <p:attrNameLst>
                                          <p:attrName>style.visibility</p:attrName>
                                        </p:attrNameLst>
                                      </p:cBhvr>
                                      <p:to>
                                        <p:strVal val="hidden"/>
                                      </p:to>
                                    </p:set>
                                  </p:sub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22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 calcmode="lin" valueType="num">
                                      <p:cBhvr additive="base">
                                        <p:cTn id="126" dur="500" fill="hold"/>
                                        <p:tgtEl>
                                          <p:spTgt spid="219"/>
                                        </p:tgtEl>
                                        <p:attrNameLst>
                                          <p:attrName>ppt_x</p:attrName>
                                        </p:attrNameLst>
                                      </p:cBhvr>
                                      <p:tavLst>
                                        <p:tav tm="0">
                                          <p:val>
                                            <p:strVal val="1+#ppt_w/2"/>
                                          </p:val>
                                        </p:tav>
                                        <p:tav tm="100000">
                                          <p:val>
                                            <p:strVal val="#ppt_x"/>
                                          </p:val>
                                        </p:tav>
                                      </p:tavLst>
                                    </p:anim>
                                    <p:anim calcmode="lin" valueType="num">
                                      <p:cBhvr additive="base">
                                        <p:cTn id="127" dur="500" fill="hold"/>
                                        <p:tgtEl>
                                          <p:spTgt spid="2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9"/>
                                        </p:tgtEl>
                                        <p:attrNameLst>
                                          <p:attrName>style.visibility</p:attrName>
                                        </p:attrNameLst>
                                      </p:cBhvr>
                                      <p:to>
                                        <p:strVal val="hidden"/>
                                      </p:to>
                                    </p:set>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2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20"/>
                                        </p:tgtEl>
                                        <p:attrNameLst>
                                          <p:attrName>style.visibility</p:attrName>
                                        </p:attrNameLst>
                                      </p:cBhvr>
                                      <p:to>
                                        <p:strVal val="visible"/>
                                      </p:to>
                                    </p:set>
                                    <p:anim calcmode="lin" valueType="num">
                                      <p:cBhvr additive="base">
                                        <p:cTn id="135" dur="1000" fill="hold"/>
                                        <p:tgtEl>
                                          <p:spTgt spid="220"/>
                                        </p:tgtEl>
                                        <p:attrNameLst>
                                          <p:attrName>ppt_x</p:attrName>
                                        </p:attrNameLst>
                                      </p:cBhvr>
                                      <p:tavLst>
                                        <p:tav tm="0">
                                          <p:val>
                                            <p:strVal val="1+#ppt_w/2"/>
                                          </p:val>
                                        </p:tav>
                                        <p:tav tm="100000">
                                          <p:val>
                                            <p:strVal val="#ppt_x"/>
                                          </p:val>
                                        </p:tav>
                                      </p:tavLst>
                                    </p:anim>
                                    <p:anim calcmode="lin" valueType="num">
                                      <p:cBhvr additive="base">
                                        <p:cTn id="136" dur="1000" fill="hold"/>
                                        <p:tgtEl>
                                          <p:spTgt spid="22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133"/>
                                            </p:cond>
                                          </p:stCondLst>
                                        </p:cTn>
                                        <p:tgtEl>
                                          <p:spTgt spid="220"/>
                                        </p:tgtEl>
                                        <p:attrNameLst>
                                          <p:attrName>style.visibility</p:attrName>
                                        </p:attrNameLst>
                                      </p:cBhvr>
                                      <p:to>
                                        <p:strVal val="hidden"/>
                                      </p:to>
                                    </p:set>
                                  </p:subTnLst>
                                </p:cTn>
                              </p:par>
                            </p:childTnLst>
                          </p:cTn>
                        </p:par>
                        <p:par>
                          <p:cTn id="137" fill="hold">
                            <p:stCondLst>
                              <p:cond delay="1000"/>
                            </p:stCondLst>
                            <p:childTnLst>
                              <p:par>
                                <p:cTn id="138" presetID="1" presetClass="entr" presetSubtype="0" fill="hold" grpId="0" nodeType="afterEffect">
                                  <p:stCondLst>
                                    <p:cond delay="0"/>
                                  </p:stCondLst>
                                  <p:childTnLst>
                                    <p:set>
                                      <p:cBhvr>
                                        <p:cTn id="139" dur="1" fill="hold">
                                          <p:stCondLst>
                                            <p:cond delay="0"/>
                                          </p:stCondLst>
                                        </p:cTn>
                                        <p:tgtEl>
                                          <p:spTgt spid="224"/>
                                        </p:tgtEl>
                                        <p:attrNameLst>
                                          <p:attrName>style.visibility</p:attrName>
                                        </p:attrNameLst>
                                      </p:cBhvr>
                                      <p:to>
                                        <p:strVal val="visible"/>
                                      </p:to>
                                    </p:set>
                                  </p:childTnLst>
                                </p:cTn>
                              </p:par>
                            </p:childTnLst>
                          </p:cTn>
                        </p:par>
                        <p:par>
                          <p:cTn id="140" fill="hold">
                            <p:stCondLst>
                              <p:cond delay="1000"/>
                            </p:stCondLst>
                            <p:childTnLst>
                              <p:par>
                                <p:cTn id="141" presetID="12" presetClass="entr" presetSubtype="8" fill="hold" grpId="0" nodeType="afterEffect">
                                  <p:stCondLst>
                                    <p:cond delay="0"/>
                                  </p:stCondLst>
                                  <p:childTnLst>
                                    <p:set>
                                      <p:cBhvr>
                                        <p:cTn id="142" dur="1" fill="hold">
                                          <p:stCondLst>
                                            <p:cond delay="0"/>
                                          </p:stCondLst>
                                        </p:cTn>
                                        <p:tgtEl>
                                          <p:spTgt spid="225"/>
                                        </p:tgtEl>
                                        <p:attrNameLst>
                                          <p:attrName>style.visibility</p:attrName>
                                        </p:attrNameLst>
                                      </p:cBhvr>
                                      <p:to>
                                        <p:strVal val="visible"/>
                                      </p:to>
                                    </p:set>
                                    <p:animEffect transition="in" filter="slide(fromLeft)">
                                      <p:cBhvr>
                                        <p:cTn id="14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utoUpdateAnimBg="0"/>
      <p:bldP spid="200" grpId="0" animBg="1"/>
      <p:bldP spid="201" grpId="0" animBg="1"/>
      <p:bldP spid="202" grpId="0" animBg="1"/>
      <p:bldP spid="203" grpId="0" animBg="1"/>
      <p:bldP spid="204" grpId="0" animBg="1"/>
      <p:bldP spid="205" grpId="0" animBg="1"/>
      <p:bldP spid="206" grpId="0" animBg="1"/>
      <p:bldP spid="207" grpId="0" autoUpdateAnimBg="0"/>
      <p:bldP spid="214" grpId="0"/>
      <p:bldP spid="215" grpId="0" animBg="1"/>
      <p:bldP spid="221" grpId="0" animBg="1"/>
      <p:bldP spid="222" grpId="0" animBg="1"/>
      <p:bldP spid="223" grpId="0" animBg="1"/>
      <p:bldP spid="224" grpId="0" animBg="1"/>
      <p:bldP spid="2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106" name="Text Box 2">
            <a:extLst>
              <a:ext uri="{FF2B5EF4-FFF2-40B4-BE49-F238E27FC236}">
                <a16:creationId xmlns:a16="http://schemas.microsoft.com/office/drawing/2014/main" id="{C33EBAFF-BD48-CFBD-40DA-F73CFCC6DAA5}"/>
              </a:ext>
            </a:extLst>
          </p:cNvPr>
          <p:cNvSpPr txBox="1">
            <a:spLocks noChangeArrowheads="1"/>
          </p:cNvSpPr>
          <p:nvPr/>
        </p:nvSpPr>
        <p:spPr bwMode="auto">
          <a:xfrm>
            <a:off x="2090312" y="729088"/>
            <a:ext cx="358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二、定量分析</a:t>
            </a:r>
          </a:p>
        </p:txBody>
      </p:sp>
      <p:sp>
        <p:nvSpPr>
          <p:cNvPr id="107" name="Line 3">
            <a:extLst>
              <a:ext uri="{FF2B5EF4-FFF2-40B4-BE49-F238E27FC236}">
                <a16:creationId xmlns:a16="http://schemas.microsoft.com/office/drawing/2014/main" id="{24F1E1A5-8DF1-4E3D-C4F8-A756386BE426}"/>
              </a:ext>
            </a:extLst>
          </p:cNvPr>
          <p:cNvSpPr>
            <a:spLocks noChangeShapeType="1"/>
          </p:cNvSpPr>
          <p:nvPr/>
        </p:nvSpPr>
        <p:spPr bwMode="auto">
          <a:xfrm>
            <a:off x="5157362" y="2492801"/>
            <a:ext cx="0" cy="4175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08" name="Group 4">
            <a:extLst>
              <a:ext uri="{FF2B5EF4-FFF2-40B4-BE49-F238E27FC236}">
                <a16:creationId xmlns:a16="http://schemas.microsoft.com/office/drawing/2014/main" id="{99E81982-6421-A97F-2B2B-8E02D6B546D9}"/>
              </a:ext>
            </a:extLst>
          </p:cNvPr>
          <p:cNvGrpSpPr>
            <a:grpSpLocks/>
          </p:cNvGrpSpPr>
          <p:nvPr/>
        </p:nvGrpSpPr>
        <p:grpSpPr bwMode="auto">
          <a:xfrm>
            <a:off x="4155650" y="2003851"/>
            <a:ext cx="1001712" cy="906462"/>
            <a:chOff x="1728" y="1824"/>
            <a:chExt cx="672" cy="624"/>
          </a:xfrm>
        </p:grpSpPr>
        <p:sp>
          <p:nvSpPr>
            <p:cNvPr id="109" name="Line 5">
              <a:extLst>
                <a:ext uri="{FF2B5EF4-FFF2-40B4-BE49-F238E27FC236}">
                  <a16:creationId xmlns:a16="http://schemas.microsoft.com/office/drawing/2014/main" id="{BB431CDA-8039-D2EA-ED05-A2B5F375AD04}"/>
                </a:ext>
              </a:extLst>
            </p:cNvPr>
            <p:cNvSpPr>
              <a:spLocks noChangeShapeType="1"/>
            </p:cNvSpPr>
            <p:nvPr/>
          </p:nvSpPr>
          <p:spPr bwMode="auto">
            <a:xfrm flipV="1">
              <a:off x="1728" y="2448"/>
              <a:ext cx="67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0" name="Line 6">
              <a:extLst>
                <a:ext uri="{FF2B5EF4-FFF2-40B4-BE49-F238E27FC236}">
                  <a16:creationId xmlns:a16="http://schemas.microsoft.com/office/drawing/2014/main" id="{D8F49C05-D83F-9F19-2DF4-FD0C7FABA86A}"/>
                </a:ext>
              </a:extLst>
            </p:cNvPr>
            <p:cNvSpPr>
              <a:spLocks noChangeShapeType="1"/>
            </p:cNvSpPr>
            <p:nvPr/>
          </p:nvSpPr>
          <p:spPr bwMode="auto">
            <a:xfrm>
              <a:off x="1728" y="1824"/>
              <a:ext cx="0" cy="6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11" name="Line 7">
            <a:extLst>
              <a:ext uri="{FF2B5EF4-FFF2-40B4-BE49-F238E27FC236}">
                <a16:creationId xmlns:a16="http://schemas.microsoft.com/office/drawing/2014/main" id="{70BA7017-A321-6558-472F-27FDD429EAC8}"/>
              </a:ext>
            </a:extLst>
          </p:cNvPr>
          <p:cNvSpPr>
            <a:spLocks noChangeShapeType="1"/>
          </p:cNvSpPr>
          <p:nvPr/>
        </p:nvSpPr>
        <p:spPr bwMode="auto">
          <a:xfrm>
            <a:off x="2796750" y="2003851"/>
            <a:ext cx="0" cy="4889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2" name="Line 8">
            <a:extLst>
              <a:ext uri="{FF2B5EF4-FFF2-40B4-BE49-F238E27FC236}">
                <a16:creationId xmlns:a16="http://schemas.microsoft.com/office/drawing/2014/main" id="{DDD1B632-29EE-69FB-40CF-64DAE44EA1FD}"/>
              </a:ext>
            </a:extLst>
          </p:cNvPr>
          <p:cNvSpPr>
            <a:spLocks noChangeShapeType="1"/>
          </p:cNvSpPr>
          <p:nvPr/>
        </p:nvSpPr>
        <p:spPr bwMode="auto">
          <a:xfrm flipV="1">
            <a:off x="2796750" y="2003851"/>
            <a:ext cx="13589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3" name="Rectangle 9">
            <a:extLst>
              <a:ext uri="{FF2B5EF4-FFF2-40B4-BE49-F238E27FC236}">
                <a16:creationId xmlns:a16="http://schemas.microsoft.com/office/drawing/2014/main" id="{06E41B9D-3E49-B003-E4D7-0452A5D687DE}"/>
              </a:ext>
            </a:extLst>
          </p:cNvPr>
          <p:cNvSpPr>
            <a:spLocks noChangeArrowheads="1"/>
          </p:cNvSpPr>
          <p:nvPr/>
        </p:nvSpPr>
        <p:spPr bwMode="auto">
          <a:xfrm>
            <a:off x="2152225" y="1934001"/>
            <a:ext cx="132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p>
        </p:txBody>
      </p:sp>
      <p:sp>
        <p:nvSpPr>
          <p:cNvPr id="114" name="Rectangle 10">
            <a:extLst>
              <a:ext uri="{FF2B5EF4-FFF2-40B4-BE49-F238E27FC236}">
                <a16:creationId xmlns:a16="http://schemas.microsoft.com/office/drawing/2014/main" id="{364A5534-B4A1-3A8E-E855-8274356D3E6D}"/>
              </a:ext>
            </a:extLst>
          </p:cNvPr>
          <p:cNvSpPr>
            <a:spLocks noChangeArrowheads="1"/>
          </p:cNvSpPr>
          <p:nvPr/>
        </p:nvSpPr>
        <p:spPr bwMode="auto">
          <a:xfrm>
            <a:off x="2033162" y="12878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积分器输入</a:t>
            </a:r>
          </a:p>
        </p:txBody>
      </p:sp>
      <p:sp>
        <p:nvSpPr>
          <p:cNvPr id="115" name="Rectangle 11">
            <a:extLst>
              <a:ext uri="{FF2B5EF4-FFF2-40B4-BE49-F238E27FC236}">
                <a16:creationId xmlns:a16="http://schemas.microsoft.com/office/drawing/2014/main" id="{C3CEA7C6-0A7B-DB6F-B18C-C00DD642AECD}"/>
              </a:ext>
            </a:extLst>
          </p:cNvPr>
          <p:cNvSpPr>
            <a:spLocks noChangeArrowheads="1"/>
          </p:cNvSpPr>
          <p:nvPr/>
        </p:nvSpPr>
        <p:spPr bwMode="auto">
          <a:xfrm>
            <a:off x="3430162" y="1516488"/>
            <a:ext cx="106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I</a:t>
            </a:r>
          </a:p>
        </p:txBody>
      </p:sp>
      <p:sp>
        <p:nvSpPr>
          <p:cNvPr id="116" name="Line 12">
            <a:extLst>
              <a:ext uri="{FF2B5EF4-FFF2-40B4-BE49-F238E27FC236}">
                <a16:creationId xmlns:a16="http://schemas.microsoft.com/office/drawing/2014/main" id="{0A07D3EC-A913-9191-A76A-96463F63F5B0}"/>
              </a:ext>
            </a:extLst>
          </p:cNvPr>
          <p:cNvSpPr>
            <a:spLocks noChangeShapeType="1"/>
          </p:cNvSpPr>
          <p:nvPr/>
        </p:nvSpPr>
        <p:spPr bwMode="auto">
          <a:xfrm>
            <a:off x="2653875" y="3677076"/>
            <a:ext cx="1501775" cy="3492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B530C315-78EE-7A39-6232-8E43BC7CFED2}"/>
              </a:ext>
            </a:extLst>
          </p:cNvPr>
          <p:cNvSpPr>
            <a:spLocks noChangeShapeType="1"/>
          </p:cNvSpPr>
          <p:nvPr/>
        </p:nvSpPr>
        <p:spPr bwMode="auto">
          <a:xfrm flipV="1">
            <a:off x="4155650" y="3677076"/>
            <a:ext cx="930275" cy="3492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18" name="Group 14">
            <a:extLst>
              <a:ext uri="{FF2B5EF4-FFF2-40B4-BE49-F238E27FC236}">
                <a16:creationId xmlns:a16="http://schemas.microsoft.com/office/drawing/2014/main" id="{B826A026-9819-FADD-F294-18760BE7572B}"/>
              </a:ext>
            </a:extLst>
          </p:cNvPr>
          <p:cNvGrpSpPr>
            <a:grpSpLocks/>
          </p:cNvGrpSpPr>
          <p:nvPr/>
        </p:nvGrpSpPr>
        <p:grpSpPr bwMode="auto">
          <a:xfrm>
            <a:off x="2009350" y="3816776"/>
            <a:ext cx="2217737" cy="798512"/>
            <a:chOff x="288" y="3360"/>
            <a:chExt cx="1488" cy="550"/>
          </a:xfrm>
        </p:grpSpPr>
        <p:sp>
          <p:nvSpPr>
            <p:cNvPr id="119" name="Rectangle 15">
              <a:extLst>
                <a:ext uri="{FF2B5EF4-FFF2-40B4-BE49-F238E27FC236}">
                  <a16:creationId xmlns:a16="http://schemas.microsoft.com/office/drawing/2014/main" id="{3FF87F9A-3283-1A14-990B-AC484F34A2DD}"/>
                </a:ext>
              </a:extLst>
            </p:cNvPr>
            <p:cNvSpPr>
              <a:spLocks noChangeArrowheads="1"/>
            </p:cNvSpPr>
            <p:nvPr/>
          </p:nvSpPr>
          <p:spPr bwMode="auto">
            <a:xfrm>
              <a:off x="384" y="3552"/>
              <a:ext cx="768"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zh-CN" altLang="en-US" sz="2800" b="1" baseline="-25000">
                  <a:solidFill>
                    <a:srgbClr val="0033CC"/>
                  </a:solidFill>
                  <a:latin typeface="Times New Roman" panose="02020603050405020304" pitchFamily="18" charset="0"/>
                  <a:ea typeface="宋体" panose="02010600030101010101" pitchFamily="2" charset="-122"/>
                </a:rPr>
                <a:t>ｏ</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Times New Roman" panose="02020603050405020304" pitchFamily="18" charset="0"/>
                  <a:ea typeface="宋体" panose="02010600030101010101" pitchFamily="2" charset="-122"/>
                </a:rPr>
                <a:t>)</a:t>
              </a:r>
              <a:endParaRPr kumimoji="1" lang="en-US" altLang="zh-CN" sz="2800" b="1" baseline="-25000">
                <a:solidFill>
                  <a:srgbClr val="0033CC"/>
                </a:solidFill>
                <a:latin typeface="Times New Roman" panose="02020603050405020304" pitchFamily="18" charset="0"/>
                <a:ea typeface="宋体" panose="02010600030101010101" pitchFamily="2" charset="-122"/>
              </a:endParaRPr>
            </a:p>
          </p:txBody>
        </p:sp>
        <p:sp>
          <p:nvSpPr>
            <p:cNvPr id="120" name="Rectangle 16">
              <a:extLst>
                <a:ext uri="{FF2B5EF4-FFF2-40B4-BE49-F238E27FC236}">
                  <a16:creationId xmlns:a16="http://schemas.microsoft.com/office/drawing/2014/main" id="{74AA21D2-2560-6C03-B060-F6B461329988}"/>
                </a:ext>
              </a:extLst>
            </p:cNvPr>
            <p:cNvSpPr>
              <a:spLocks noChangeArrowheads="1"/>
            </p:cNvSpPr>
            <p:nvPr/>
          </p:nvSpPr>
          <p:spPr bwMode="auto">
            <a:xfrm>
              <a:off x="288" y="3360"/>
              <a:ext cx="14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积分器输出</a:t>
              </a:r>
            </a:p>
          </p:txBody>
        </p:sp>
      </p:grpSp>
      <p:grpSp>
        <p:nvGrpSpPr>
          <p:cNvPr id="121" name="Group 17">
            <a:extLst>
              <a:ext uri="{FF2B5EF4-FFF2-40B4-BE49-F238E27FC236}">
                <a16:creationId xmlns:a16="http://schemas.microsoft.com/office/drawing/2014/main" id="{B962611B-6754-503F-0FDB-FE623E5B0A0E}"/>
              </a:ext>
            </a:extLst>
          </p:cNvPr>
          <p:cNvGrpSpPr>
            <a:grpSpLocks/>
          </p:cNvGrpSpPr>
          <p:nvPr/>
        </p:nvGrpSpPr>
        <p:grpSpPr bwMode="auto">
          <a:xfrm>
            <a:off x="2653875" y="2840463"/>
            <a:ext cx="1501775" cy="906463"/>
            <a:chOff x="720" y="2688"/>
            <a:chExt cx="912" cy="624"/>
          </a:xfrm>
        </p:grpSpPr>
        <p:sp>
          <p:nvSpPr>
            <p:cNvPr id="122" name="Line 18">
              <a:extLst>
                <a:ext uri="{FF2B5EF4-FFF2-40B4-BE49-F238E27FC236}">
                  <a16:creationId xmlns:a16="http://schemas.microsoft.com/office/drawing/2014/main" id="{96DB6F6C-D904-13F1-6083-DBE0134446B6}"/>
                </a:ext>
              </a:extLst>
            </p:cNvPr>
            <p:cNvSpPr>
              <a:spLocks noChangeShapeType="1"/>
            </p:cNvSpPr>
            <p:nvPr/>
          </p:nvSpPr>
          <p:spPr bwMode="auto">
            <a:xfrm>
              <a:off x="1632" y="2976"/>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Rectangle 19">
              <a:extLst>
                <a:ext uri="{FF2B5EF4-FFF2-40B4-BE49-F238E27FC236}">
                  <a16:creationId xmlns:a16="http://schemas.microsoft.com/office/drawing/2014/main" id="{6BCD58B9-1CE8-A8B8-866A-024AE185D689}"/>
                </a:ext>
              </a:extLst>
            </p:cNvPr>
            <p:cNvSpPr>
              <a:spLocks noChangeArrowheads="1"/>
            </p:cNvSpPr>
            <p:nvPr/>
          </p:nvSpPr>
          <p:spPr bwMode="auto">
            <a:xfrm>
              <a:off x="720" y="2688"/>
              <a:ext cx="8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固定时间</a:t>
              </a:r>
            </a:p>
          </p:txBody>
        </p:sp>
        <p:sp>
          <p:nvSpPr>
            <p:cNvPr id="124" name="Line 20">
              <a:extLst>
                <a:ext uri="{FF2B5EF4-FFF2-40B4-BE49-F238E27FC236}">
                  <a16:creationId xmlns:a16="http://schemas.microsoft.com/office/drawing/2014/main" id="{0DB9D684-A0BB-59FC-9997-38CA687FDE66}"/>
                </a:ext>
              </a:extLst>
            </p:cNvPr>
            <p:cNvSpPr>
              <a:spLocks noChangeShapeType="1"/>
            </p:cNvSpPr>
            <p:nvPr/>
          </p:nvSpPr>
          <p:spPr bwMode="auto">
            <a:xfrm>
              <a:off x="720" y="3024"/>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1">
              <a:extLst>
                <a:ext uri="{FF2B5EF4-FFF2-40B4-BE49-F238E27FC236}">
                  <a16:creationId xmlns:a16="http://schemas.microsoft.com/office/drawing/2014/main" id="{EDCDA067-77BA-A750-6614-009D0B773431}"/>
                </a:ext>
              </a:extLst>
            </p:cNvPr>
            <p:cNvSpPr>
              <a:spLocks noChangeShapeType="1"/>
            </p:cNvSpPr>
            <p:nvPr/>
          </p:nvSpPr>
          <p:spPr bwMode="auto">
            <a:xfrm>
              <a:off x="720" y="3168"/>
              <a:ext cx="912"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Rectangle 22">
              <a:extLst>
                <a:ext uri="{FF2B5EF4-FFF2-40B4-BE49-F238E27FC236}">
                  <a16:creationId xmlns:a16="http://schemas.microsoft.com/office/drawing/2014/main" id="{2D2980C7-1EB4-FA08-FB64-FCAA5FB38A92}"/>
                </a:ext>
              </a:extLst>
            </p:cNvPr>
            <p:cNvSpPr>
              <a:spLocks noChangeArrowheads="1"/>
            </p:cNvSpPr>
            <p:nvPr/>
          </p:nvSpPr>
          <p:spPr bwMode="auto">
            <a:xfrm>
              <a:off x="1009" y="2832"/>
              <a:ext cx="47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1</a:t>
              </a:r>
            </a:p>
          </p:txBody>
        </p:sp>
      </p:grpSp>
      <p:sp>
        <p:nvSpPr>
          <p:cNvPr id="127" name="Line 23">
            <a:extLst>
              <a:ext uri="{FF2B5EF4-FFF2-40B4-BE49-F238E27FC236}">
                <a16:creationId xmlns:a16="http://schemas.microsoft.com/office/drawing/2014/main" id="{12CAD1F3-6CFE-C2D7-65CB-E469488A6492}"/>
              </a:ext>
            </a:extLst>
          </p:cNvPr>
          <p:cNvSpPr>
            <a:spLocks noChangeShapeType="1"/>
          </p:cNvSpPr>
          <p:nvPr/>
        </p:nvSpPr>
        <p:spPr bwMode="auto">
          <a:xfrm>
            <a:off x="2582437" y="2492801"/>
            <a:ext cx="27892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24">
            <a:extLst>
              <a:ext uri="{FF2B5EF4-FFF2-40B4-BE49-F238E27FC236}">
                <a16:creationId xmlns:a16="http://schemas.microsoft.com/office/drawing/2014/main" id="{23B640ED-1AE1-1B66-FCD2-E8C77145E973}"/>
              </a:ext>
            </a:extLst>
          </p:cNvPr>
          <p:cNvSpPr>
            <a:spLocks noChangeShapeType="1"/>
          </p:cNvSpPr>
          <p:nvPr/>
        </p:nvSpPr>
        <p:spPr bwMode="auto">
          <a:xfrm>
            <a:off x="2437975" y="3677076"/>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25">
            <a:extLst>
              <a:ext uri="{FF2B5EF4-FFF2-40B4-BE49-F238E27FC236}">
                <a16:creationId xmlns:a16="http://schemas.microsoft.com/office/drawing/2014/main" id="{31A8CBA0-29F2-0B30-4EA5-7AE6C8C02481}"/>
              </a:ext>
            </a:extLst>
          </p:cNvPr>
          <p:cNvSpPr>
            <a:spLocks noChangeShapeType="1"/>
          </p:cNvSpPr>
          <p:nvPr/>
        </p:nvSpPr>
        <p:spPr bwMode="auto">
          <a:xfrm>
            <a:off x="4155650" y="2630913"/>
            <a:ext cx="0" cy="18129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30" name="Group 26">
            <a:extLst>
              <a:ext uri="{FF2B5EF4-FFF2-40B4-BE49-F238E27FC236}">
                <a16:creationId xmlns:a16="http://schemas.microsoft.com/office/drawing/2014/main" id="{8297B12F-6126-9A7F-0C2A-976FE9919493}"/>
              </a:ext>
            </a:extLst>
          </p:cNvPr>
          <p:cNvGrpSpPr>
            <a:grpSpLocks/>
          </p:cNvGrpSpPr>
          <p:nvPr/>
        </p:nvGrpSpPr>
        <p:grpSpPr bwMode="auto">
          <a:xfrm>
            <a:off x="4155650" y="3050013"/>
            <a:ext cx="920750" cy="696913"/>
            <a:chOff x="1728" y="2688"/>
            <a:chExt cx="618" cy="480"/>
          </a:xfrm>
        </p:grpSpPr>
        <p:sp>
          <p:nvSpPr>
            <p:cNvPr id="131" name="Line 27">
              <a:extLst>
                <a:ext uri="{FF2B5EF4-FFF2-40B4-BE49-F238E27FC236}">
                  <a16:creationId xmlns:a16="http://schemas.microsoft.com/office/drawing/2014/main" id="{A46C2EE6-8B30-417E-0967-EA6AAEC9BCAF}"/>
                </a:ext>
              </a:extLst>
            </p:cNvPr>
            <p:cNvSpPr>
              <a:spLocks noChangeShapeType="1"/>
            </p:cNvSpPr>
            <p:nvPr/>
          </p:nvSpPr>
          <p:spPr bwMode="auto">
            <a:xfrm>
              <a:off x="2346" y="283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28">
              <a:extLst>
                <a:ext uri="{FF2B5EF4-FFF2-40B4-BE49-F238E27FC236}">
                  <a16:creationId xmlns:a16="http://schemas.microsoft.com/office/drawing/2014/main" id="{A27347E7-2298-84F6-4CB3-57DC5754E5E9}"/>
                </a:ext>
              </a:extLst>
            </p:cNvPr>
            <p:cNvSpPr>
              <a:spLocks noChangeShapeType="1"/>
            </p:cNvSpPr>
            <p:nvPr/>
          </p:nvSpPr>
          <p:spPr bwMode="auto">
            <a:xfrm>
              <a:off x="1728" y="288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29">
              <a:extLst>
                <a:ext uri="{FF2B5EF4-FFF2-40B4-BE49-F238E27FC236}">
                  <a16:creationId xmlns:a16="http://schemas.microsoft.com/office/drawing/2014/main" id="{B51BE787-19C3-5ADA-33E4-64FA3BCD051C}"/>
                </a:ext>
              </a:extLst>
            </p:cNvPr>
            <p:cNvSpPr>
              <a:spLocks noChangeShapeType="1"/>
            </p:cNvSpPr>
            <p:nvPr/>
          </p:nvSpPr>
          <p:spPr bwMode="auto">
            <a:xfrm>
              <a:off x="1728" y="3024"/>
              <a:ext cx="61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0">
              <a:extLst>
                <a:ext uri="{FF2B5EF4-FFF2-40B4-BE49-F238E27FC236}">
                  <a16:creationId xmlns:a16="http://schemas.microsoft.com/office/drawing/2014/main" id="{D6BD5431-949F-67D9-3986-B000ECE63A49}"/>
                </a:ext>
              </a:extLst>
            </p:cNvPr>
            <p:cNvSpPr>
              <a:spLocks noChangeArrowheads="1"/>
            </p:cNvSpPr>
            <p:nvPr/>
          </p:nvSpPr>
          <p:spPr bwMode="auto">
            <a:xfrm>
              <a:off x="1923" y="2688"/>
              <a:ext cx="325"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2</a:t>
              </a:r>
            </a:p>
          </p:txBody>
        </p:sp>
      </p:grpSp>
      <p:sp>
        <p:nvSpPr>
          <p:cNvPr id="135" name="Line 31">
            <a:extLst>
              <a:ext uri="{FF2B5EF4-FFF2-40B4-BE49-F238E27FC236}">
                <a16:creationId xmlns:a16="http://schemas.microsoft.com/office/drawing/2014/main" id="{5B532386-5AD6-00AB-87BE-C4D9973E31D9}"/>
              </a:ext>
            </a:extLst>
          </p:cNvPr>
          <p:cNvSpPr>
            <a:spLocks noChangeShapeType="1"/>
          </p:cNvSpPr>
          <p:nvPr/>
        </p:nvSpPr>
        <p:spPr bwMode="auto">
          <a:xfrm>
            <a:off x="2509412" y="4932788"/>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6" name="Group 32">
            <a:extLst>
              <a:ext uri="{FF2B5EF4-FFF2-40B4-BE49-F238E27FC236}">
                <a16:creationId xmlns:a16="http://schemas.microsoft.com/office/drawing/2014/main" id="{851F1487-D9EB-2295-7B99-38BDA1162AD7}"/>
              </a:ext>
            </a:extLst>
          </p:cNvPr>
          <p:cNvGrpSpPr>
            <a:grpSpLocks/>
          </p:cNvGrpSpPr>
          <p:nvPr/>
        </p:nvGrpSpPr>
        <p:grpSpPr bwMode="auto">
          <a:xfrm>
            <a:off x="2725312" y="4513688"/>
            <a:ext cx="1406525" cy="519113"/>
            <a:chOff x="768" y="3552"/>
            <a:chExt cx="944" cy="357"/>
          </a:xfrm>
        </p:grpSpPr>
        <p:grpSp>
          <p:nvGrpSpPr>
            <p:cNvPr id="137" name="Group 33">
              <a:extLst>
                <a:ext uri="{FF2B5EF4-FFF2-40B4-BE49-F238E27FC236}">
                  <a16:creationId xmlns:a16="http://schemas.microsoft.com/office/drawing/2014/main" id="{256B0538-5C2F-8B32-3358-B7E45B75F16B}"/>
                </a:ext>
              </a:extLst>
            </p:cNvPr>
            <p:cNvGrpSpPr>
              <a:grpSpLocks/>
            </p:cNvGrpSpPr>
            <p:nvPr/>
          </p:nvGrpSpPr>
          <p:grpSpPr bwMode="auto">
            <a:xfrm>
              <a:off x="768" y="3648"/>
              <a:ext cx="944" cy="192"/>
              <a:chOff x="768" y="3648"/>
              <a:chExt cx="944" cy="192"/>
            </a:xfrm>
          </p:grpSpPr>
          <p:grpSp>
            <p:nvGrpSpPr>
              <p:cNvPr id="139" name="Group 34">
                <a:extLst>
                  <a:ext uri="{FF2B5EF4-FFF2-40B4-BE49-F238E27FC236}">
                    <a16:creationId xmlns:a16="http://schemas.microsoft.com/office/drawing/2014/main" id="{E0A68CD9-AF63-66DE-94C1-B8ABDB76DAF8}"/>
                  </a:ext>
                </a:extLst>
              </p:cNvPr>
              <p:cNvGrpSpPr>
                <a:grpSpLocks/>
              </p:cNvGrpSpPr>
              <p:nvPr/>
            </p:nvGrpSpPr>
            <p:grpSpPr bwMode="auto">
              <a:xfrm>
                <a:off x="768" y="3648"/>
                <a:ext cx="320" cy="192"/>
                <a:chOff x="3232" y="3360"/>
                <a:chExt cx="320" cy="192"/>
              </a:xfrm>
            </p:grpSpPr>
            <p:sp>
              <p:nvSpPr>
                <p:cNvPr id="156" name="Line 35">
                  <a:extLst>
                    <a:ext uri="{FF2B5EF4-FFF2-40B4-BE49-F238E27FC236}">
                      <a16:creationId xmlns:a16="http://schemas.microsoft.com/office/drawing/2014/main" id="{D714ADDF-E1AD-EF98-55C9-586B071FDEED}"/>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36">
                  <a:extLst>
                    <a:ext uri="{FF2B5EF4-FFF2-40B4-BE49-F238E27FC236}">
                      <a16:creationId xmlns:a16="http://schemas.microsoft.com/office/drawing/2014/main" id="{1A2C05F9-4589-A90E-9FA8-12E373595AF3}"/>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37">
                  <a:extLst>
                    <a:ext uri="{FF2B5EF4-FFF2-40B4-BE49-F238E27FC236}">
                      <a16:creationId xmlns:a16="http://schemas.microsoft.com/office/drawing/2014/main" id="{1BEE1C31-8877-2CCA-D1A9-E68B769B11B4}"/>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9" name="Group 38">
                  <a:extLst>
                    <a:ext uri="{FF2B5EF4-FFF2-40B4-BE49-F238E27FC236}">
                      <a16:creationId xmlns:a16="http://schemas.microsoft.com/office/drawing/2014/main" id="{AE562C8C-17F9-7C07-C922-044FDA27D8C6}"/>
                    </a:ext>
                  </a:extLst>
                </p:cNvPr>
                <p:cNvGrpSpPr>
                  <a:grpSpLocks/>
                </p:cNvGrpSpPr>
                <p:nvPr/>
              </p:nvGrpSpPr>
              <p:grpSpPr bwMode="auto">
                <a:xfrm>
                  <a:off x="3296" y="3360"/>
                  <a:ext cx="128" cy="192"/>
                  <a:chOff x="1680" y="1296"/>
                  <a:chExt cx="192" cy="192"/>
                </a:xfrm>
              </p:grpSpPr>
              <p:grpSp>
                <p:nvGrpSpPr>
                  <p:cNvPr id="166" name="Group 39">
                    <a:extLst>
                      <a:ext uri="{FF2B5EF4-FFF2-40B4-BE49-F238E27FC236}">
                        <a16:creationId xmlns:a16="http://schemas.microsoft.com/office/drawing/2014/main" id="{EB1ACA3D-1498-5D37-4D6E-B342BEBA6922}"/>
                      </a:ext>
                    </a:extLst>
                  </p:cNvPr>
                  <p:cNvGrpSpPr>
                    <a:grpSpLocks/>
                  </p:cNvGrpSpPr>
                  <p:nvPr/>
                </p:nvGrpSpPr>
                <p:grpSpPr bwMode="auto">
                  <a:xfrm>
                    <a:off x="1680" y="1296"/>
                    <a:ext cx="192" cy="192"/>
                    <a:chOff x="1680" y="1296"/>
                    <a:chExt cx="192" cy="192"/>
                  </a:xfrm>
                </p:grpSpPr>
                <p:sp>
                  <p:nvSpPr>
                    <p:cNvPr id="168" name="Line 40">
                      <a:extLst>
                        <a:ext uri="{FF2B5EF4-FFF2-40B4-BE49-F238E27FC236}">
                          <a16:creationId xmlns:a16="http://schemas.microsoft.com/office/drawing/2014/main" id="{A9B14D33-62C1-10CE-7123-A9922F29E571}"/>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41">
                      <a:extLst>
                        <a:ext uri="{FF2B5EF4-FFF2-40B4-BE49-F238E27FC236}">
                          <a16:creationId xmlns:a16="http://schemas.microsoft.com/office/drawing/2014/main" id="{5FC2CC46-13A5-7971-1D0E-02EB729BA29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42">
                      <a:extLst>
                        <a:ext uri="{FF2B5EF4-FFF2-40B4-BE49-F238E27FC236}">
                          <a16:creationId xmlns:a16="http://schemas.microsoft.com/office/drawing/2014/main" id="{418B0D85-4681-84CD-FB15-24B09CA1EA48}"/>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7" name="Line 43">
                    <a:extLst>
                      <a:ext uri="{FF2B5EF4-FFF2-40B4-BE49-F238E27FC236}">
                        <a16:creationId xmlns:a16="http://schemas.microsoft.com/office/drawing/2014/main" id="{D899DC4A-5BF6-C079-F1C0-355372EF2D67}"/>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0" name="Group 44">
                  <a:extLst>
                    <a:ext uri="{FF2B5EF4-FFF2-40B4-BE49-F238E27FC236}">
                      <a16:creationId xmlns:a16="http://schemas.microsoft.com/office/drawing/2014/main" id="{65608FBC-391B-1746-F93F-C186C217CE6B}"/>
                    </a:ext>
                  </a:extLst>
                </p:cNvPr>
                <p:cNvGrpSpPr>
                  <a:grpSpLocks/>
                </p:cNvGrpSpPr>
                <p:nvPr/>
              </p:nvGrpSpPr>
              <p:grpSpPr bwMode="auto">
                <a:xfrm>
                  <a:off x="3424" y="3360"/>
                  <a:ext cx="128" cy="192"/>
                  <a:chOff x="1680" y="1296"/>
                  <a:chExt cx="192" cy="192"/>
                </a:xfrm>
              </p:grpSpPr>
              <p:grpSp>
                <p:nvGrpSpPr>
                  <p:cNvPr id="161" name="Group 45">
                    <a:extLst>
                      <a:ext uri="{FF2B5EF4-FFF2-40B4-BE49-F238E27FC236}">
                        <a16:creationId xmlns:a16="http://schemas.microsoft.com/office/drawing/2014/main" id="{8400BA53-CCB0-AF28-84C6-4C8BB07F7294}"/>
                      </a:ext>
                    </a:extLst>
                  </p:cNvPr>
                  <p:cNvGrpSpPr>
                    <a:grpSpLocks/>
                  </p:cNvGrpSpPr>
                  <p:nvPr/>
                </p:nvGrpSpPr>
                <p:grpSpPr bwMode="auto">
                  <a:xfrm>
                    <a:off x="1680" y="1296"/>
                    <a:ext cx="192" cy="192"/>
                    <a:chOff x="1680" y="1296"/>
                    <a:chExt cx="192" cy="192"/>
                  </a:xfrm>
                </p:grpSpPr>
                <p:sp>
                  <p:nvSpPr>
                    <p:cNvPr id="163" name="Line 46">
                      <a:extLst>
                        <a:ext uri="{FF2B5EF4-FFF2-40B4-BE49-F238E27FC236}">
                          <a16:creationId xmlns:a16="http://schemas.microsoft.com/office/drawing/2014/main" id="{F45900C5-4FC8-CFB4-306B-D6F27701673E}"/>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47">
                      <a:extLst>
                        <a:ext uri="{FF2B5EF4-FFF2-40B4-BE49-F238E27FC236}">
                          <a16:creationId xmlns:a16="http://schemas.microsoft.com/office/drawing/2014/main" id="{F51158C3-BA2F-0B36-DCDC-085D474E22E6}"/>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48">
                      <a:extLst>
                        <a:ext uri="{FF2B5EF4-FFF2-40B4-BE49-F238E27FC236}">
                          <a16:creationId xmlns:a16="http://schemas.microsoft.com/office/drawing/2014/main" id="{CA34A383-7A0F-84D6-F155-E6BD8FEEAE2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2" name="Line 49">
                    <a:extLst>
                      <a:ext uri="{FF2B5EF4-FFF2-40B4-BE49-F238E27FC236}">
                        <a16:creationId xmlns:a16="http://schemas.microsoft.com/office/drawing/2014/main" id="{271D4EB5-9423-C29F-C19F-FF8667B5634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0" name="Group 50">
                <a:extLst>
                  <a:ext uri="{FF2B5EF4-FFF2-40B4-BE49-F238E27FC236}">
                    <a16:creationId xmlns:a16="http://schemas.microsoft.com/office/drawing/2014/main" id="{EDAE1F5B-A004-282D-D85B-E2390A19E886}"/>
                  </a:ext>
                </a:extLst>
              </p:cNvPr>
              <p:cNvGrpSpPr>
                <a:grpSpLocks/>
              </p:cNvGrpSpPr>
              <p:nvPr/>
            </p:nvGrpSpPr>
            <p:grpSpPr bwMode="auto">
              <a:xfrm>
                <a:off x="1392" y="3648"/>
                <a:ext cx="320" cy="192"/>
                <a:chOff x="3232" y="3360"/>
                <a:chExt cx="320" cy="192"/>
              </a:xfrm>
            </p:grpSpPr>
            <p:sp>
              <p:nvSpPr>
                <p:cNvPr id="141" name="Line 51">
                  <a:extLst>
                    <a:ext uri="{FF2B5EF4-FFF2-40B4-BE49-F238E27FC236}">
                      <a16:creationId xmlns:a16="http://schemas.microsoft.com/office/drawing/2014/main" id="{A1659501-AECB-77AB-6A44-52C58DB40782}"/>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52">
                  <a:extLst>
                    <a:ext uri="{FF2B5EF4-FFF2-40B4-BE49-F238E27FC236}">
                      <a16:creationId xmlns:a16="http://schemas.microsoft.com/office/drawing/2014/main" id="{444D2D69-D41B-9ABF-2FC0-37939B0FB161}"/>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Line 53">
                  <a:extLst>
                    <a:ext uri="{FF2B5EF4-FFF2-40B4-BE49-F238E27FC236}">
                      <a16:creationId xmlns:a16="http://schemas.microsoft.com/office/drawing/2014/main" id="{C112CB89-ACE2-EBD5-600D-1D017BDAA1C3}"/>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4" name="Group 54">
                  <a:extLst>
                    <a:ext uri="{FF2B5EF4-FFF2-40B4-BE49-F238E27FC236}">
                      <a16:creationId xmlns:a16="http://schemas.microsoft.com/office/drawing/2014/main" id="{3F1EA071-A477-8C06-6788-96FF49F9B9E6}"/>
                    </a:ext>
                  </a:extLst>
                </p:cNvPr>
                <p:cNvGrpSpPr>
                  <a:grpSpLocks/>
                </p:cNvGrpSpPr>
                <p:nvPr/>
              </p:nvGrpSpPr>
              <p:grpSpPr bwMode="auto">
                <a:xfrm>
                  <a:off x="3296" y="3360"/>
                  <a:ext cx="128" cy="192"/>
                  <a:chOff x="1680" y="1296"/>
                  <a:chExt cx="192" cy="192"/>
                </a:xfrm>
              </p:grpSpPr>
              <p:grpSp>
                <p:nvGrpSpPr>
                  <p:cNvPr id="151" name="Group 55">
                    <a:extLst>
                      <a:ext uri="{FF2B5EF4-FFF2-40B4-BE49-F238E27FC236}">
                        <a16:creationId xmlns:a16="http://schemas.microsoft.com/office/drawing/2014/main" id="{08239CAB-CF9A-AAAD-1AF4-1818D2027063}"/>
                      </a:ext>
                    </a:extLst>
                  </p:cNvPr>
                  <p:cNvGrpSpPr>
                    <a:grpSpLocks/>
                  </p:cNvGrpSpPr>
                  <p:nvPr/>
                </p:nvGrpSpPr>
                <p:grpSpPr bwMode="auto">
                  <a:xfrm>
                    <a:off x="1680" y="1296"/>
                    <a:ext cx="192" cy="192"/>
                    <a:chOff x="1680" y="1296"/>
                    <a:chExt cx="192" cy="192"/>
                  </a:xfrm>
                </p:grpSpPr>
                <p:sp>
                  <p:nvSpPr>
                    <p:cNvPr id="153" name="Line 56">
                      <a:extLst>
                        <a:ext uri="{FF2B5EF4-FFF2-40B4-BE49-F238E27FC236}">
                          <a16:creationId xmlns:a16="http://schemas.microsoft.com/office/drawing/2014/main" id="{96E001EE-B21C-E8E6-CE2C-9F98460770D7}"/>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57">
                      <a:extLst>
                        <a:ext uri="{FF2B5EF4-FFF2-40B4-BE49-F238E27FC236}">
                          <a16:creationId xmlns:a16="http://schemas.microsoft.com/office/drawing/2014/main" id="{7EF37D05-9C09-58BC-F3AA-7C622C7D06E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58">
                      <a:extLst>
                        <a:ext uri="{FF2B5EF4-FFF2-40B4-BE49-F238E27FC236}">
                          <a16:creationId xmlns:a16="http://schemas.microsoft.com/office/drawing/2014/main" id="{685E98C6-BF95-C806-359C-6601FD4483B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2" name="Line 59">
                    <a:extLst>
                      <a:ext uri="{FF2B5EF4-FFF2-40B4-BE49-F238E27FC236}">
                        <a16:creationId xmlns:a16="http://schemas.microsoft.com/office/drawing/2014/main" id="{B8B2D19E-C062-AD65-49A2-7498C8CCC8A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5" name="Group 60">
                  <a:extLst>
                    <a:ext uri="{FF2B5EF4-FFF2-40B4-BE49-F238E27FC236}">
                      <a16:creationId xmlns:a16="http://schemas.microsoft.com/office/drawing/2014/main" id="{C18FF437-3530-9557-ADDE-0643DB168DC9}"/>
                    </a:ext>
                  </a:extLst>
                </p:cNvPr>
                <p:cNvGrpSpPr>
                  <a:grpSpLocks/>
                </p:cNvGrpSpPr>
                <p:nvPr/>
              </p:nvGrpSpPr>
              <p:grpSpPr bwMode="auto">
                <a:xfrm>
                  <a:off x="3424" y="3360"/>
                  <a:ext cx="128" cy="192"/>
                  <a:chOff x="1680" y="1296"/>
                  <a:chExt cx="192" cy="192"/>
                </a:xfrm>
              </p:grpSpPr>
              <p:grpSp>
                <p:nvGrpSpPr>
                  <p:cNvPr id="146" name="Group 61">
                    <a:extLst>
                      <a:ext uri="{FF2B5EF4-FFF2-40B4-BE49-F238E27FC236}">
                        <a16:creationId xmlns:a16="http://schemas.microsoft.com/office/drawing/2014/main" id="{D449444E-2EAE-A360-D962-5D797FFBBF64}"/>
                      </a:ext>
                    </a:extLst>
                  </p:cNvPr>
                  <p:cNvGrpSpPr>
                    <a:grpSpLocks/>
                  </p:cNvGrpSpPr>
                  <p:nvPr/>
                </p:nvGrpSpPr>
                <p:grpSpPr bwMode="auto">
                  <a:xfrm>
                    <a:off x="1680" y="1296"/>
                    <a:ext cx="192" cy="192"/>
                    <a:chOff x="1680" y="1296"/>
                    <a:chExt cx="192" cy="192"/>
                  </a:xfrm>
                </p:grpSpPr>
                <p:sp>
                  <p:nvSpPr>
                    <p:cNvPr id="148" name="Line 62">
                      <a:extLst>
                        <a:ext uri="{FF2B5EF4-FFF2-40B4-BE49-F238E27FC236}">
                          <a16:creationId xmlns:a16="http://schemas.microsoft.com/office/drawing/2014/main" id="{FF784928-FE72-0A66-4EE1-865EB72E8FE4}"/>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63">
                      <a:extLst>
                        <a:ext uri="{FF2B5EF4-FFF2-40B4-BE49-F238E27FC236}">
                          <a16:creationId xmlns:a16="http://schemas.microsoft.com/office/drawing/2014/main" id="{D84543C0-6BB7-EBA1-0029-5265ED36A36F}"/>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64">
                      <a:extLst>
                        <a:ext uri="{FF2B5EF4-FFF2-40B4-BE49-F238E27FC236}">
                          <a16:creationId xmlns:a16="http://schemas.microsoft.com/office/drawing/2014/main" id="{7C9DE5FF-CDDC-44F6-86CF-8987EB8BEEA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7" name="Line 65">
                    <a:extLst>
                      <a:ext uri="{FF2B5EF4-FFF2-40B4-BE49-F238E27FC236}">
                        <a16:creationId xmlns:a16="http://schemas.microsoft.com/office/drawing/2014/main" id="{D6731278-1604-696B-346F-5C7EAF5C275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sp>
          <p:nvSpPr>
            <p:cNvPr id="138" name="Text Box 66">
              <a:extLst>
                <a:ext uri="{FF2B5EF4-FFF2-40B4-BE49-F238E27FC236}">
                  <a16:creationId xmlns:a16="http://schemas.microsoft.com/office/drawing/2014/main" id="{A9D61AC9-26D6-C835-A795-FBF68819E7F3}"/>
                </a:ext>
              </a:extLst>
            </p:cNvPr>
            <p:cNvSpPr txBox="1">
              <a:spLocks noChangeArrowheads="1"/>
            </p:cNvSpPr>
            <p:nvPr/>
          </p:nvSpPr>
          <p:spPr bwMode="auto">
            <a:xfrm>
              <a:off x="1056"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sym typeface="Symbol" pitchFamily="2" charset="2"/>
                </a:rPr>
                <a:t></a:t>
              </a:r>
              <a:endPar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grpSp>
        <p:nvGrpSpPr>
          <p:cNvPr id="171" name="Group 67">
            <a:extLst>
              <a:ext uri="{FF2B5EF4-FFF2-40B4-BE49-F238E27FC236}">
                <a16:creationId xmlns:a16="http://schemas.microsoft.com/office/drawing/2014/main" id="{F78123E1-5D1C-6B54-037E-4F95DEC22328}"/>
              </a:ext>
            </a:extLst>
          </p:cNvPr>
          <p:cNvGrpSpPr>
            <a:grpSpLocks/>
          </p:cNvGrpSpPr>
          <p:nvPr/>
        </p:nvGrpSpPr>
        <p:grpSpPr bwMode="auto">
          <a:xfrm>
            <a:off x="4227087" y="4513688"/>
            <a:ext cx="882650" cy="519113"/>
            <a:chOff x="1776" y="3552"/>
            <a:chExt cx="592" cy="357"/>
          </a:xfrm>
        </p:grpSpPr>
        <p:sp>
          <p:nvSpPr>
            <p:cNvPr id="172" name="Line 68">
              <a:extLst>
                <a:ext uri="{FF2B5EF4-FFF2-40B4-BE49-F238E27FC236}">
                  <a16:creationId xmlns:a16="http://schemas.microsoft.com/office/drawing/2014/main" id="{375040DF-7AF5-881C-1513-EE57DABB3B63}"/>
                </a:ext>
              </a:extLst>
            </p:cNvPr>
            <p:cNvSpPr>
              <a:spLocks noChangeShapeType="1"/>
            </p:cNvSpPr>
            <p:nvPr/>
          </p:nvSpPr>
          <p:spPr bwMode="auto">
            <a:xfrm>
              <a:off x="1776"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3" name="Line 69">
              <a:extLst>
                <a:ext uri="{FF2B5EF4-FFF2-40B4-BE49-F238E27FC236}">
                  <a16:creationId xmlns:a16="http://schemas.microsoft.com/office/drawing/2014/main" id="{76C11B2A-7E56-5559-C564-BF969A588E9F}"/>
                </a:ext>
              </a:extLst>
            </p:cNvPr>
            <p:cNvSpPr>
              <a:spLocks noChangeShapeType="1"/>
            </p:cNvSpPr>
            <p:nvPr/>
          </p:nvSpPr>
          <p:spPr bwMode="auto">
            <a:xfrm>
              <a:off x="1776"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4" name="Line 70">
              <a:extLst>
                <a:ext uri="{FF2B5EF4-FFF2-40B4-BE49-F238E27FC236}">
                  <a16:creationId xmlns:a16="http://schemas.microsoft.com/office/drawing/2014/main" id="{DF1EE03C-5221-BC72-4B7C-5CE85AB3825D}"/>
                </a:ext>
              </a:extLst>
            </p:cNvPr>
            <p:cNvSpPr>
              <a:spLocks noChangeShapeType="1"/>
            </p:cNvSpPr>
            <p:nvPr/>
          </p:nvSpPr>
          <p:spPr bwMode="auto">
            <a:xfrm>
              <a:off x="1840"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75" name="Group 71">
              <a:extLst>
                <a:ext uri="{FF2B5EF4-FFF2-40B4-BE49-F238E27FC236}">
                  <a16:creationId xmlns:a16="http://schemas.microsoft.com/office/drawing/2014/main" id="{209C79EA-EBC2-18A7-6AF3-E61BF02892AB}"/>
                </a:ext>
              </a:extLst>
            </p:cNvPr>
            <p:cNvGrpSpPr>
              <a:grpSpLocks/>
            </p:cNvGrpSpPr>
            <p:nvPr/>
          </p:nvGrpSpPr>
          <p:grpSpPr bwMode="auto">
            <a:xfrm>
              <a:off x="1840" y="3648"/>
              <a:ext cx="128" cy="192"/>
              <a:chOff x="1680" y="1296"/>
              <a:chExt cx="192" cy="192"/>
            </a:xfrm>
          </p:grpSpPr>
          <p:grpSp>
            <p:nvGrpSpPr>
              <p:cNvPr id="181" name="Group 72">
                <a:extLst>
                  <a:ext uri="{FF2B5EF4-FFF2-40B4-BE49-F238E27FC236}">
                    <a16:creationId xmlns:a16="http://schemas.microsoft.com/office/drawing/2014/main" id="{626E7D78-2E74-0C73-42D3-B8B583520DB9}"/>
                  </a:ext>
                </a:extLst>
              </p:cNvPr>
              <p:cNvGrpSpPr>
                <a:grpSpLocks/>
              </p:cNvGrpSpPr>
              <p:nvPr/>
            </p:nvGrpSpPr>
            <p:grpSpPr bwMode="auto">
              <a:xfrm>
                <a:off x="1680" y="1296"/>
                <a:ext cx="192" cy="192"/>
                <a:chOff x="1680" y="1296"/>
                <a:chExt cx="192" cy="192"/>
              </a:xfrm>
            </p:grpSpPr>
            <p:sp>
              <p:nvSpPr>
                <p:cNvPr id="183" name="Line 73">
                  <a:extLst>
                    <a:ext uri="{FF2B5EF4-FFF2-40B4-BE49-F238E27FC236}">
                      <a16:creationId xmlns:a16="http://schemas.microsoft.com/office/drawing/2014/main" id="{05A72B15-B94A-F74B-5982-5E08FED0B720}"/>
                    </a:ext>
                  </a:extLst>
                </p:cNvPr>
                <p:cNvSpPr>
                  <a:spLocks noChangeShapeType="1"/>
                </p:cNvSpPr>
                <p:nvPr/>
              </p:nvSpPr>
              <p:spPr bwMode="auto">
                <a:xfrm>
                  <a:off x="1680" y="1488"/>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4" name="Line 74">
                  <a:extLst>
                    <a:ext uri="{FF2B5EF4-FFF2-40B4-BE49-F238E27FC236}">
                      <a16:creationId xmlns:a16="http://schemas.microsoft.com/office/drawing/2014/main" id="{F39C5429-20C0-8432-DBEE-62B37C5E4765}"/>
                    </a:ext>
                  </a:extLst>
                </p:cNvPr>
                <p:cNvSpPr>
                  <a:spLocks noChangeShapeType="1"/>
                </p:cNvSpPr>
                <p:nvPr/>
              </p:nvSpPr>
              <p:spPr bwMode="auto">
                <a:xfrm>
                  <a:off x="1776" y="1296"/>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5" name="Line 75">
                  <a:extLst>
                    <a:ext uri="{FF2B5EF4-FFF2-40B4-BE49-F238E27FC236}">
                      <a16:creationId xmlns:a16="http://schemas.microsoft.com/office/drawing/2014/main" id="{DACF41F9-BB04-1A55-C089-E0DE3AFAFED3}"/>
                    </a:ext>
                  </a:extLst>
                </p:cNvPr>
                <p:cNvSpPr>
                  <a:spLocks noChangeShapeType="1"/>
                </p:cNvSpPr>
                <p:nvPr/>
              </p:nvSpPr>
              <p:spPr bwMode="auto">
                <a:xfrm>
                  <a:off x="1776"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82" name="Line 76">
                <a:extLst>
                  <a:ext uri="{FF2B5EF4-FFF2-40B4-BE49-F238E27FC236}">
                    <a16:creationId xmlns:a16="http://schemas.microsoft.com/office/drawing/2014/main" id="{D7B6DB06-A782-4943-E8EA-662FFE698FD2}"/>
                  </a:ext>
                </a:extLst>
              </p:cNvPr>
              <p:cNvSpPr>
                <a:spLocks noChangeShapeType="1"/>
              </p:cNvSpPr>
              <p:nvPr/>
            </p:nvSpPr>
            <p:spPr bwMode="auto">
              <a:xfrm>
                <a:off x="1872"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76" name="Group 77">
              <a:extLst>
                <a:ext uri="{FF2B5EF4-FFF2-40B4-BE49-F238E27FC236}">
                  <a16:creationId xmlns:a16="http://schemas.microsoft.com/office/drawing/2014/main" id="{D478AAD8-7F3C-4BCC-D4F1-6E922C6F65A5}"/>
                </a:ext>
              </a:extLst>
            </p:cNvPr>
            <p:cNvGrpSpPr>
              <a:grpSpLocks/>
            </p:cNvGrpSpPr>
            <p:nvPr/>
          </p:nvGrpSpPr>
          <p:grpSpPr bwMode="auto">
            <a:xfrm>
              <a:off x="2304" y="3648"/>
              <a:ext cx="64" cy="192"/>
              <a:chOff x="2208" y="3648"/>
              <a:chExt cx="64" cy="192"/>
            </a:xfrm>
          </p:grpSpPr>
          <p:sp>
            <p:nvSpPr>
              <p:cNvPr id="178" name="Line 78">
                <a:extLst>
                  <a:ext uri="{FF2B5EF4-FFF2-40B4-BE49-F238E27FC236}">
                    <a16:creationId xmlns:a16="http://schemas.microsoft.com/office/drawing/2014/main" id="{9451BE18-3550-8D0D-C3D4-22222A36F2D0}"/>
                  </a:ext>
                </a:extLst>
              </p:cNvPr>
              <p:cNvSpPr>
                <a:spLocks noChangeShapeType="1"/>
              </p:cNvSpPr>
              <p:nvPr/>
            </p:nvSpPr>
            <p:spPr bwMode="auto">
              <a:xfrm>
                <a:off x="2208"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9" name="Line 79">
                <a:extLst>
                  <a:ext uri="{FF2B5EF4-FFF2-40B4-BE49-F238E27FC236}">
                    <a16:creationId xmlns:a16="http://schemas.microsoft.com/office/drawing/2014/main" id="{A529B8E4-969E-D844-A859-FE47B5C727DA}"/>
                  </a:ext>
                </a:extLst>
              </p:cNvPr>
              <p:cNvSpPr>
                <a:spLocks noChangeShapeType="1"/>
              </p:cNvSpPr>
              <p:nvPr/>
            </p:nvSpPr>
            <p:spPr bwMode="auto">
              <a:xfrm>
                <a:off x="2208"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0" name="Line 80">
                <a:extLst>
                  <a:ext uri="{FF2B5EF4-FFF2-40B4-BE49-F238E27FC236}">
                    <a16:creationId xmlns:a16="http://schemas.microsoft.com/office/drawing/2014/main" id="{477C8D57-4C0A-98C2-7260-689D08E6F15F}"/>
                  </a:ext>
                </a:extLst>
              </p:cNvPr>
              <p:cNvSpPr>
                <a:spLocks noChangeShapeType="1"/>
              </p:cNvSpPr>
              <p:nvPr/>
            </p:nvSpPr>
            <p:spPr bwMode="auto">
              <a:xfrm>
                <a:off x="2272"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77" name="Rectangle 81">
              <a:extLst>
                <a:ext uri="{FF2B5EF4-FFF2-40B4-BE49-F238E27FC236}">
                  <a16:creationId xmlns:a16="http://schemas.microsoft.com/office/drawing/2014/main" id="{5C7AE090-4FD5-DC37-8C32-DAD29C52CAC2}"/>
                </a:ext>
              </a:extLst>
            </p:cNvPr>
            <p:cNvSpPr>
              <a:spLocks noChangeArrowheads="1"/>
            </p:cNvSpPr>
            <p:nvPr/>
          </p:nvSpPr>
          <p:spPr bwMode="auto">
            <a:xfrm>
              <a:off x="1968"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sym typeface="Symbol" pitchFamily="2" charset="2"/>
                </a:rPr>
                <a:t></a:t>
              </a:r>
            </a:p>
          </p:txBody>
        </p:sp>
      </p:grpSp>
      <p:grpSp>
        <p:nvGrpSpPr>
          <p:cNvPr id="186" name="Group 82">
            <a:extLst>
              <a:ext uri="{FF2B5EF4-FFF2-40B4-BE49-F238E27FC236}">
                <a16:creationId xmlns:a16="http://schemas.microsoft.com/office/drawing/2014/main" id="{933D89B2-3C50-ED73-9366-A0279EEA9BF0}"/>
              </a:ext>
            </a:extLst>
          </p:cNvPr>
          <p:cNvGrpSpPr>
            <a:grpSpLocks/>
          </p:cNvGrpSpPr>
          <p:nvPr/>
        </p:nvGrpSpPr>
        <p:grpSpPr bwMode="auto">
          <a:xfrm>
            <a:off x="2653875" y="4793088"/>
            <a:ext cx="1930400" cy="911225"/>
            <a:chOff x="3120" y="2640"/>
            <a:chExt cx="1296" cy="628"/>
          </a:xfrm>
        </p:grpSpPr>
        <p:sp>
          <p:nvSpPr>
            <p:cNvPr id="187" name="Line 83">
              <a:extLst>
                <a:ext uri="{FF2B5EF4-FFF2-40B4-BE49-F238E27FC236}">
                  <a16:creationId xmlns:a16="http://schemas.microsoft.com/office/drawing/2014/main" id="{6BD990C5-C011-F7E7-1075-3142E75FC5B0}"/>
                </a:ext>
              </a:extLst>
            </p:cNvPr>
            <p:cNvSpPr>
              <a:spLocks noChangeShapeType="1"/>
            </p:cNvSpPr>
            <p:nvPr/>
          </p:nvSpPr>
          <p:spPr bwMode="auto">
            <a:xfrm>
              <a:off x="4128"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84">
              <a:extLst>
                <a:ext uri="{FF2B5EF4-FFF2-40B4-BE49-F238E27FC236}">
                  <a16:creationId xmlns:a16="http://schemas.microsoft.com/office/drawing/2014/main" id="{CB2216FD-2E1B-38DE-CCCF-B10191564B4B}"/>
                </a:ext>
              </a:extLst>
            </p:cNvPr>
            <p:cNvSpPr>
              <a:spLocks noChangeShapeType="1"/>
            </p:cNvSpPr>
            <p:nvPr/>
          </p:nvSpPr>
          <p:spPr bwMode="auto">
            <a:xfrm>
              <a:off x="3120" y="2688"/>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85">
              <a:extLst>
                <a:ext uri="{FF2B5EF4-FFF2-40B4-BE49-F238E27FC236}">
                  <a16:creationId xmlns:a16="http://schemas.microsoft.com/office/drawing/2014/main" id="{D3A7552A-417F-63DB-FF85-837D5AC9C089}"/>
                </a:ext>
              </a:extLst>
            </p:cNvPr>
            <p:cNvSpPr>
              <a:spLocks noChangeShapeType="1"/>
            </p:cNvSpPr>
            <p:nvPr/>
          </p:nvSpPr>
          <p:spPr bwMode="auto">
            <a:xfrm>
              <a:off x="3120" y="2832"/>
              <a:ext cx="100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0" name="Rectangle 86">
              <a:extLst>
                <a:ext uri="{FF2B5EF4-FFF2-40B4-BE49-F238E27FC236}">
                  <a16:creationId xmlns:a16="http://schemas.microsoft.com/office/drawing/2014/main" id="{46EF554E-1377-861F-277E-44EB5EAF197C}"/>
                </a:ext>
              </a:extLst>
            </p:cNvPr>
            <p:cNvSpPr>
              <a:spLocks noChangeArrowheads="1"/>
            </p:cNvSpPr>
            <p:nvPr/>
          </p:nvSpPr>
          <p:spPr bwMode="auto">
            <a:xfrm>
              <a:off x="3312" y="2785"/>
              <a:ext cx="1104"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r>
                <a:rPr kumimoji="1" lang="zh-CN" altLang="en-US"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CP</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25000" noProof="0">
                <a:ln>
                  <a:noFill/>
                </a:ln>
                <a:solidFill>
                  <a:srgbClr val="0033CC"/>
                </a:solidFill>
                <a:effectLst/>
                <a:uLnTx/>
                <a:uFillTx/>
                <a:latin typeface="" pitchFamily="18" charset="0"/>
                <a:ea typeface="宋体" panose="02010600030101010101" pitchFamily="2" charset="-122"/>
              </a:endParaRPr>
            </a:p>
          </p:txBody>
        </p:sp>
      </p:grpSp>
      <p:grpSp>
        <p:nvGrpSpPr>
          <p:cNvPr id="191" name="Group 87">
            <a:extLst>
              <a:ext uri="{FF2B5EF4-FFF2-40B4-BE49-F238E27FC236}">
                <a16:creationId xmlns:a16="http://schemas.microsoft.com/office/drawing/2014/main" id="{45CFBBD3-8560-1244-FD0B-3F1A2035DC08}"/>
              </a:ext>
            </a:extLst>
          </p:cNvPr>
          <p:cNvGrpSpPr>
            <a:grpSpLocks/>
          </p:cNvGrpSpPr>
          <p:nvPr/>
        </p:nvGrpSpPr>
        <p:grpSpPr bwMode="auto">
          <a:xfrm>
            <a:off x="4155650" y="4793088"/>
            <a:ext cx="946150" cy="487363"/>
            <a:chOff x="1728" y="3552"/>
            <a:chExt cx="635" cy="336"/>
          </a:xfrm>
        </p:grpSpPr>
        <p:sp>
          <p:nvSpPr>
            <p:cNvPr id="192" name="Line 88">
              <a:extLst>
                <a:ext uri="{FF2B5EF4-FFF2-40B4-BE49-F238E27FC236}">
                  <a16:creationId xmlns:a16="http://schemas.microsoft.com/office/drawing/2014/main" id="{5ABEE2AF-4652-1CFB-7AFA-105C9CE41B38}"/>
                </a:ext>
              </a:extLst>
            </p:cNvPr>
            <p:cNvSpPr>
              <a:spLocks noChangeShapeType="1"/>
            </p:cNvSpPr>
            <p:nvPr/>
          </p:nvSpPr>
          <p:spPr bwMode="auto">
            <a:xfrm>
              <a:off x="2363" y="355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89">
              <a:extLst>
                <a:ext uri="{FF2B5EF4-FFF2-40B4-BE49-F238E27FC236}">
                  <a16:creationId xmlns:a16="http://schemas.microsoft.com/office/drawing/2014/main" id="{E5813182-C1FF-9A35-4F64-F163EA60A447}"/>
                </a:ext>
              </a:extLst>
            </p:cNvPr>
            <p:cNvSpPr>
              <a:spLocks noChangeShapeType="1"/>
            </p:cNvSpPr>
            <p:nvPr/>
          </p:nvSpPr>
          <p:spPr bwMode="auto">
            <a:xfrm>
              <a:off x="1728" y="360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Line 90">
              <a:extLst>
                <a:ext uri="{FF2B5EF4-FFF2-40B4-BE49-F238E27FC236}">
                  <a16:creationId xmlns:a16="http://schemas.microsoft.com/office/drawing/2014/main" id="{9F89376A-F83E-5283-48AB-B57232625346}"/>
                </a:ext>
              </a:extLst>
            </p:cNvPr>
            <p:cNvSpPr>
              <a:spLocks noChangeShapeType="1"/>
            </p:cNvSpPr>
            <p:nvPr/>
          </p:nvSpPr>
          <p:spPr bwMode="auto">
            <a:xfrm>
              <a:off x="1728" y="3744"/>
              <a:ext cx="635"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5" name="Rectangle 91">
            <a:extLst>
              <a:ext uri="{FF2B5EF4-FFF2-40B4-BE49-F238E27FC236}">
                <a16:creationId xmlns:a16="http://schemas.microsoft.com/office/drawing/2014/main" id="{FFA9872C-39B1-DF13-7D4A-ECE7827CB35A}"/>
              </a:ext>
            </a:extLst>
          </p:cNvPr>
          <p:cNvSpPr>
            <a:spLocks noChangeArrowheads="1"/>
          </p:cNvSpPr>
          <p:nvPr/>
        </p:nvSpPr>
        <p:spPr bwMode="auto">
          <a:xfrm>
            <a:off x="4155650" y="5002638"/>
            <a:ext cx="1628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宋体" panose="02010600030101010101" pitchFamily="2" charset="-122"/>
              </a:rPr>
              <a:t>N</a:t>
            </a:r>
            <a:r>
              <a:rPr kumimoji="1" lang="en-US" altLang="zh-CN" sz="2400" b="1" baseline="-25000">
                <a:solidFill>
                  <a:srgbClr val="FF0066"/>
                </a:solidFill>
                <a:latin typeface="Times New Roman" panose="02020603050405020304" pitchFamily="18" charset="0"/>
                <a:ea typeface="宋体" panose="02010600030101010101" pitchFamily="2" charset="-122"/>
              </a:rPr>
              <a:t>2</a:t>
            </a:r>
            <a:r>
              <a:rPr kumimoji="1" lang="zh-CN" altLang="en-US" sz="2400" b="1" i="1">
                <a:solidFill>
                  <a:srgbClr val="FF0066"/>
                </a:solidFill>
                <a:latin typeface="Times New Roman" panose="02020603050405020304" pitchFamily="18" charset="0"/>
                <a:ea typeface="幼圆" pitchFamily="49" charset="-122"/>
              </a:rPr>
              <a:t>Ｔ</a:t>
            </a:r>
            <a:r>
              <a:rPr kumimoji="1" lang="en-US" altLang="zh-CN" sz="2400" b="1" baseline="-25000">
                <a:solidFill>
                  <a:srgbClr val="FF0066"/>
                </a:solidFill>
                <a:latin typeface="Times New Roman" panose="02020603050405020304" pitchFamily="18" charset="0"/>
                <a:ea typeface="幼圆" pitchFamily="49" charset="-122"/>
              </a:rPr>
              <a:t>CP</a:t>
            </a:r>
          </a:p>
          <a:p>
            <a:pPr fontAlgn="base">
              <a:spcBef>
                <a:spcPct val="0"/>
              </a:spcBef>
              <a:spcAft>
                <a:spcPct val="0"/>
              </a:spcAft>
            </a:pPr>
            <a:endParaRPr kumimoji="1" lang="en-US" altLang="zh-CN" sz="2400" b="1" baseline="-25000">
              <a:solidFill>
                <a:srgbClr val="0033CC"/>
              </a:solidFill>
              <a:latin typeface="" pitchFamily="18" charset="0"/>
              <a:ea typeface="宋体" panose="02010600030101010101" pitchFamily="2" charset="-122"/>
            </a:endParaRPr>
          </a:p>
        </p:txBody>
      </p:sp>
      <p:graphicFrame>
        <p:nvGraphicFramePr>
          <p:cNvPr id="196" name="Object 92">
            <a:extLst>
              <a:ext uri="{FF2B5EF4-FFF2-40B4-BE49-F238E27FC236}">
                <a16:creationId xmlns:a16="http://schemas.microsoft.com/office/drawing/2014/main" id="{37A9A878-CDB5-B3F6-C620-63AA5FC1A556}"/>
              </a:ext>
            </a:extLst>
          </p:cNvPr>
          <p:cNvGraphicFramePr>
            <a:graphicFrameLocks noChangeAspect="1"/>
          </p:cNvGraphicFramePr>
          <p:nvPr>
            <p:extLst>
              <p:ext uri="{D42A27DB-BD31-4B8C-83A1-F6EECF244321}">
                <p14:modId xmlns:p14="http://schemas.microsoft.com/office/powerpoint/2010/main" val="1681049420"/>
              </p:ext>
            </p:extLst>
          </p:nvPr>
        </p:nvGraphicFramePr>
        <p:xfrm>
          <a:off x="5747912" y="881488"/>
          <a:ext cx="4267200" cy="1200150"/>
        </p:xfrm>
        <a:graphic>
          <a:graphicData uri="http://schemas.openxmlformats.org/presentationml/2006/ole">
            <mc:AlternateContent xmlns:mc="http://schemas.openxmlformats.org/markup-compatibility/2006">
              <mc:Choice xmlns:v="urn:schemas-microsoft-com:vml" Requires="v">
                <p:oleObj name="Equation" r:id="rId2" imgW="44767500" imgH="12585700" progId="Equation.3">
                  <p:embed/>
                </p:oleObj>
              </mc:Choice>
              <mc:Fallback>
                <p:oleObj name="Equation" r:id="rId2" imgW="44767500" imgH="12585700" progId="Equation.3">
                  <p:embed/>
                  <p:pic>
                    <p:nvPicPr>
                      <p:cNvPr id="64604" name="Object 92">
                        <a:extLst>
                          <a:ext uri="{FF2B5EF4-FFF2-40B4-BE49-F238E27FC236}">
                            <a16:creationId xmlns:a16="http://schemas.microsoft.com/office/drawing/2014/main" id="{14E667E9-1802-82BF-03CF-F55A0F7CF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12" y="881488"/>
                        <a:ext cx="4267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Text Box 93">
            <a:extLst>
              <a:ext uri="{FF2B5EF4-FFF2-40B4-BE49-F238E27FC236}">
                <a16:creationId xmlns:a16="http://schemas.microsoft.com/office/drawing/2014/main" id="{40B0D4D0-A92C-3C18-B705-0EF581968420}"/>
              </a:ext>
            </a:extLst>
          </p:cNvPr>
          <p:cNvSpPr txBox="1">
            <a:spLocks noChangeArrowheads="1"/>
          </p:cNvSpPr>
          <p:nvPr/>
        </p:nvSpPr>
        <p:spPr bwMode="auto">
          <a:xfrm>
            <a:off x="5900312" y="2100688"/>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2</a:t>
            </a:r>
            <a:r>
              <a:rPr kumimoji="1" lang="en-US" altLang="zh-CN" sz="2800" b="1" i="1" baseline="30000">
                <a:solidFill>
                  <a:srgbClr val="FF0066"/>
                </a:solidFill>
                <a:latin typeface="Times New Roman" panose="02020603050405020304" pitchFamily="18" charset="0"/>
                <a:ea typeface="宋体" panose="02010600030101010101" pitchFamily="2" charset="-122"/>
              </a:rPr>
              <a:t>n</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p>
        </p:txBody>
      </p:sp>
      <p:graphicFrame>
        <p:nvGraphicFramePr>
          <p:cNvPr id="198" name="Object 94">
            <a:extLst>
              <a:ext uri="{FF2B5EF4-FFF2-40B4-BE49-F238E27FC236}">
                <a16:creationId xmlns:a16="http://schemas.microsoft.com/office/drawing/2014/main" id="{0A3B9E68-D520-A2B3-A814-7F9DE81C9372}"/>
              </a:ext>
            </a:extLst>
          </p:cNvPr>
          <p:cNvGraphicFramePr>
            <a:graphicFrameLocks noChangeAspect="1"/>
          </p:cNvGraphicFramePr>
          <p:nvPr>
            <p:extLst>
              <p:ext uri="{D42A27DB-BD31-4B8C-83A1-F6EECF244321}">
                <p14:modId xmlns:p14="http://schemas.microsoft.com/office/powerpoint/2010/main" val="3239101472"/>
              </p:ext>
            </p:extLst>
          </p:nvPr>
        </p:nvGraphicFramePr>
        <p:xfrm>
          <a:off x="5900312" y="2805538"/>
          <a:ext cx="4419600" cy="939800"/>
        </p:xfrm>
        <a:graphic>
          <a:graphicData uri="http://schemas.openxmlformats.org/presentationml/2006/ole">
            <mc:AlternateContent xmlns:mc="http://schemas.openxmlformats.org/markup-compatibility/2006">
              <mc:Choice xmlns:v="urn:schemas-microsoft-com:vml" Requires="v">
                <p:oleObj name="Equation" r:id="rId4" imgW="42710100" imgH="9067800" progId="Equation.3">
                  <p:embed/>
                </p:oleObj>
              </mc:Choice>
              <mc:Fallback>
                <p:oleObj name="Equation" r:id="rId4" imgW="42710100" imgH="9067800" progId="Equation.3">
                  <p:embed/>
                  <p:pic>
                    <p:nvPicPr>
                      <p:cNvPr id="64606" name="Object 94">
                        <a:extLst>
                          <a:ext uri="{FF2B5EF4-FFF2-40B4-BE49-F238E27FC236}">
                            <a16:creationId xmlns:a16="http://schemas.microsoft.com/office/drawing/2014/main" id="{41CBBD21-3FF9-1EEE-84DB-6A366CDD5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312" y="2805538"/>
                        <a:ext cx="441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Text Box 95">
            <a:extLst>
              <a:ext uri="{FF2B5EF4-FFF2-40B4-BE49-F238E27FC236}">
                <a16:creationId xmlns:a16="http://schemas.microsoft.com/office/drawing/2014/main" id="{33B03839-2231-B759-FEEF-8DF4E0E1B4DB}"/>
              </a:ext>
            </a:extLst>
          </p:cNvPr>
          <p:cNvSpPr txBox="1">
            <a:spLocks noChangeArrowheads="1"/>
          </p:cNvSpPr>
          <p:nvPr/>
        </p:nvSpPr>
        <p:spPr bwMode="auto">
          <a:xfrm>
            <a:off x="5843162" y="3815188"/>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graphicFrame>
        <p:nvGraphicFramePr>
          <p:cNvPr id="200" name="Object 96">
            <a:extLst>
              <a:ext uri="{FF2B5EF4-FFF2-40B4-BE49-F238E27FC236}">
                <a16:creationId xmlns:a16="http://schemas.microsoft.com/office/drawing/2014/main" id="{25B7C909-7D91-6F91-6140-0D84888D0214}"/>
              </a:ext>
            </a:extLst>
          </p:cNvPr>
          <p:cNvGraphicFramePr>
            <a:graphicFrameLocks noChangeAspect="1"/>
          </p:cNvGraphicFramePr>
          <p:nvPr>
            <p:extLst>
              <p:ext uri="{D42A27DB-BD31-4B8C-83A1-F6EECF244321}">
                <p14:modId xmlns:p14="http://schemas.microsoft.com/office/powerpoint/2010/main" val="465736641"/>
              </p:ext>
            </p:extLst>
          </p:nvPr>
        </p:nvGraphicFramePr>
        <p:xfrm>
          <a:off x="6284487" y="4462888"/>
          <a:ext cx="2163763" cy="1038225"/>
        </p:xfrm>
        <a:graphic>
          <a:graphicData uri="http://schemas.openxmlformats.org/presentationml/2006/ole">
            <mc:AlternateContent xmlns:mc="http://schemas.openxmlformats.org/markup-compatibility/2006">
              <mc:Choice xmlns:v="urn:schemas-microsoft-com:vml" Requires="v">
                <p:oleObj name="Equation" r:id="rId6" imgW="20777200" imgH="9944100" progId="Equation.3">
                  <p:embed/>
                </p:oleObj>
              </mc:Choice>
              <mc:Fallback>
                <p:oleObj name="Equation" r:id="rId6" imgW="20777200" imgH="9944100" progId="Equation.3">
                  <p:embed/>
                  <p:pic>
                    <p:nvPicPr>
                      <p:cNvPr id="64608" name="Object 96">
                        <a:extLst>
                          <a:ext uri="{FF2B5EF4-FFF2-40B4-BE49-F238E27FC236}">
                            <a16:creationId xmlns:a16="http://schemas.microsoft.com/office/drawing/2014/main" id="{C4E32D4F-86E5-BEA4-99F6-FC9732CF40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487" y="4462888"/>
                        <a:ext cx="21637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97">
            <a:extLst>
              <a:ext uri="{FF2B5EF4-FFF2-40B4-BE49-F238E27FC236}">
                <a16:creationId xmlns:a16="http://schemas.microsoft.com/office/drawing/2014/main" id="{EB76FAA8-20FE-2670-D6F7-9CD4C59BB329}"/>
              </a:ext>
            </a:extLst>
          </p:cNvPr>
          <p:cNvGraphicFramePr>
            <a:graphicFrameLocks noChangeAspect="1"/>
          </p:cNvGraphicFramePr>
          <p:nvPr>
            <p:extLst>
              <p:ext uri="{D42A27DB-BD31-4B8C-83A1-F6EECF244321}">
                <p14:modId xmlns:p14="http://schemas.microsoft.com/office/powerpoint/2010/main" val="732689514"/>
              </p:ext>
            </p:extLst>
          </p:nvPr>
        </p:nvGraphicFramePr>
        <p:xfrm>
          <a:off x="2920575" y="5620176"/>
          <a:ext cx="4116387" cy="1038225"/>
        </p:xfrm>
        <a:graphic>
          <a:graphicData uri="http://schemas.openxmlformats.org/presentationml/2006/ole">
            <mc:AlternateContent xmlns:mc="http://schemas.openxmlformats.org/markup-compatibility/2006">
              <mc:Choice xmlns:v="urn:schemas-microsoft-com:vml" Requires="v">
                <p:oleObj name="Equation" r:id="rId8" imgW="39497000" imgH="9944100" progId="Equation.3">
                  <p:embed/>
                </p:oleObj>
              </mc:Choice>
              <mc:Fallback>
                <p:oleObj name="Equation" r:id="rId8" imgW="39497000" imgH="9944100" progId="Equation.3">
                  <p:embed/>
                  <p:pic>
                    <p:nvPicPr>
                      <p:cNvPr id="64609" name="Object 97">
                        <a:extLst>
                          <a:ext uri="{FF2B5EF4-FFF2-40B4-BE49-F238E27FC236}">
                            <a16:creationId xmlns:a16="http://schemas.microsoft.com/office/drawing/2014/main" id="{621AF309-CA3E-4183-6A50-07D6F34BA0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0575" y="5620176"/>
                        <a:ext cx="411638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Rectangle 98">
            <a:extLst>
              <a:ext uri="{FF2B5EF4-FFF2-40B4-BE49-F238E27FC236}">
                <a16:creationId xmlns:a16="http://schemas.microsoft.com/office/drawing/2014/main" id="{204781CD-41DA-39B5-16AF-2ADF76260C30}"/>
              </a:ext>
            </a:extLst>
          </p:cNvPr>
          <p:cNvSpPr>
            <a:spLocks noChangeArrowheads="1"/>
          </p:cNvSpPr>
          <p:nvPr/>
        </p:nvSpPr>
        <p:spPr bwMode="auto">
          <a:xfrm>
            <a:off x="7075062" y="5853538"/>
            <a:ext cx="169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U</a:t>
            </a:r>
            <a:r>
              <a:rPr kumimoji="1" lang="en-US" altLang="zh-CN" sz="2800" b="1" baseline="-25000">
                <a:solidFill>
                  <a:srgbClr val="FF0066"/>
                </a:solidFill>
                <a:latin typeface="Times New Roman" panose="02020603050405020304" pitchFamily="18" charset="0"/>
                <a:ea typeface="宋体" panose="02010600030101010101" pitchFamily="2" charset="-122"/>
              </a:rPr>
              <a:t>I </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sp>
        <p:nvSpPr>
          <p:cNvPr id="203" name="Line 99">
            <a:extLst>
              <a:ext uri="{FF2B5EF4-FFF2-40B4-BE49-F238E27FC236}">
                <a16:creationId xmlns:a16="http://schemas.microsoft.com/office/drawing/2014/main" id="{99518862-9D1B-A455-7D43-F2CB8C6E9323}"/>
              </a:ext>
            </a:extLst>
          </p:cNvPr>
          <p:cNvSpPr>
            <a:spLocks noChangeShapeType="1"/>
          </p:cNvSpPr>
          <p:nvPr/>
        </p:nvSpPr>
        <p:spPr bwMode="auto">
          <a:xfrm>
            <a:off x="2814212" y="2234038"/>
            <a:ext cx="1371600" cy="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4" name="Line 100">
            <a:extLst>
              <a:ext uri="{FF2B5EF4-FFF2-40B4-BE49-F238E27FC236}">
                <a16:creationId xmlns:a16="http://schemas.microsoft.com/office/drawing/2014/main" id="{38F24440-E8A4-1714-2B15-AD6DC4CBFCD1}"/>
              </a:ext>
            </a:extLst>
          </p:cNvPr>
          <p:cNvSpPr>
            <a:spLocks noChangeShapeType="1"/>
          </p:cNvSpPr>
          <p:nvPr/>
        </p:nvSpPr>
        <p:spPr bwMode="auto">
          <a:xfrm>
            <a:off x="2690387" y="3672313"/>
            <a:ext cx="1457325" cy="228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5" name="Line 101">
            <a:extLst>
              <a:ext uri="{FF2B5EF4-FFF2-40B4-BE49-F238E27FC236}">
                <a16:creationId xmlns:a16="http://schemas.microsoft.com/office/drawing/2014/main" id="{C6A80495-422B-C1D2-E05F-7B486F8DF640}"/>
              </a:ext>
            </a:extLst>
          </p:cNvPr>
          <p:cNvSpPr>
            <a:spLocks noChangeShapeType="1"/>
          </p:cNvSpPr>
          <p:nvPr/>
        </p:nvSpPr>
        <p:spPr bwMode="auto">
          <a:xfrm flipV="1">
            <a:off x="4147712" y="3672313"/>
            <a:ext cx="609600" cy="219075"/>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6" name="AutoShape 102">
            <a:extLst>
              <a:ext uri="{FF2B5EF4-FFF2-40B4-BE49-F238E27FC236}">
                <a16:creationId xmlns:a16="http://schemas.microsoft.com/office/drawing/2014/main" id="{14CAEC35-0ACA-A37D-8EE9-C61F4BFD5371}"/>
              </a:ext>
            </a:extLst>
          </p:cNvPr>
          <p:cNvSpPr>
            <a:spLocks noChangeArrowheads="1"/>
          </p:cNvSpPr>
          <p:nvPr/>
        </p:nvSpPr>
        <p:spPr bwMode="auto">
          <a:xfrm>
            <a:off x="8973712" y="5042326"/>
            <a:ext cx="1074738" cy="889000"/>
          </a:xfrm>
          <a:prstGeom prst="wedgeRoundRectCallout">
            <a:avLst>
              <a:gd name="adj1" fmla="val -110560"/>
              <a:gd name="adj2" fmla="val 74199"/>
              <a:gd name="adj3" fmla="val 16667"/>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单位</a:t>
            </a:r>
          </a:p>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电压</a:t>
            </a:r>
            <a:endParaRPr kumimoji="1" lang="zh-CN" altLang="en-US" sz="2400" b="1" baseline="-25000">
              <a:solidFill>
                <a:srgbClr val="0033CC"/>
              </a:solidFill>
              <a:latin typeface="" pitchFamily="18" charset="0"/>
              <a:ea typeface="宋体" panose="02010600030101010101" pitchFamily="2" charset="-122"/>
            </a:endParaRPr>
          </a:p>
        </p:txBody>
      </p:sp>
      <p:sp>
        <p:nvSpPr>
          <p:cNvPr id="207" name="Rectangle 103">
            <a:extLst>
              <a:ext uri="{FF2B5EF4-FFF2-40B4-BE49-F238E27FC236}">
                <a16:creationId xmlns:a16="http://schemas.microsoft.com/office/drawing/2014/main" id="{EEA8A4F8-0E3B-F45A-687E-D0C4A1A7B166}"/>
              </a:ext>
            </a:extLst>
          </p:cNvPr>
          <p:cNvSpPr>
            <a:spLocks noChangeArrowheads="1"/>
          </p:cNvSpPr>
          <p:nvPr/>
        </p:nvSpPr>
        <p:spPr bwMode="auto">
          <a:xfrm>
            <a:off x="5030362" y="2564238"/>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REF</a:t>
            </a:r>
          </a:p>
        </p:txBody>
      </p:sp>
    </p:spTree>
    <p:extLst>
      <p:ext uri="{BB962C8B-B14F-4D97-AF65-F5344CB8AC3E}">
        <p14:creationId xmlns:p14="http://schemas.microsoft.com/office/powerpoint/2010/main" val="1595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Effect transition="in" filter="wipe(left)">
                                      <p:cBhvr>
                                        <p:cTn id="12" dur="500"/>
                                        <p:tgtEl>
                                          <p:spTgt spid="1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slide(fromBottom)">
                                      <p:cBhvr>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
                                            <p:txEl>
                                              <p:pRg st="0" end="0"/>
                                            </p:txEl>
                                          </p:spTgt>
                                        </p:tgtEl>
                                        <p:attrNameLst>
                                          <p:attrName>style.visibility</p:attrName>
                                        </p:attrNameLst>
                                      </p:cBhvr>
                                      <p:to>
                                        <p:strVal val="visible"/>
                                      </p:to>
                                    </p:set>
                                    <p:animEffect transition="in" filter="wipe(left)">
                                      <p:cBhvr>
                                        <p:cTn id="22" dur="500"/>
                                        <p:tgtEl>
                                          <p:spTgt spid="1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
                                            <p:txEl>
                                              <p:pRg st="0" end="0"/>
                                            </p:txEl>
                                          </p:spTgt>
                                        </p:tgtEl>
                                        <p:attrNameLst>
                                          <p:attrName>style.visibility</p:attrName>
                                        </p:attrNameLst>
                                      </p:cBhvr>
                                      <p:to>
                                        <p:strVal val="visible"/>
                                      </p:to>
                                    </p:set>
                                    <p:animEffect transition="in" filter="wipe(left)">
                                      <p:cBhvr>
                                        <p:cTn id="37" dur="500"/>
                                        <p:tgtEl>
                                          <p:spTgt spid="2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6"/>
                                        </p:tgtEl>
                                        <p:attrNameLst>
                                          <p:attrName>style.visibility</p:attrName>
                                        </p:attrNameLst>
                                      </p:cBhvr>
                                      <p:to>
                                        <p:strVal val="visible"/>
                                      </p:to>
                                    </p:set>
                                    <p:animEffect transition="in" filter="wipe(left)">
                                      <p:cBhvr>
                                        <p:cTn id="42" dur="500"/>
                                        <p:tgtEl>
                                          <p:spTgt spid="2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left)">
                                      <p:cBhvr>
                                        <p:cTn id="47" dur="500"/>
                                        <p:tgtEl>
                                          <p:spTgt spid="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wipe(left)">
                                      <p:cBhvr>
                                        <p:cTn id="52" dur="500"/>
                                        <p:tgtEl>
                                          <p:spTgt spid="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wipe(left)">
                                      <p:cBhvr>
                                        <p:cTn id="5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autoUpdateAnimBg="0"/>
      <p:bldP spid="199" grpId="0" build="p" autoUpdateAnimBg="0"/>
      <p:bldP spid="202" grpId="0" build="p" autoUpdateAnimBg="0"/>
      <p:bldP spid="20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115A632-E8F1-71A7-656F-A79EB499ECA9}"/>
                  </a:ext>
                </a:extLst>
              </p:cNvPr>
              <p:cNvSpPr txBox="1"/>
              <p:nvPr/>
            </p:nvSpPr>
            <p:spPr>
              <a:xfrm>
                <a:off x="108488" y="749148"/>
                <a:ext cx="11975023" cy="4915898"/>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总是先把输入模拟电压</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，转换成相应的时间间隔</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，再用</a:t>
                </a:r>
                <a14:m>
                  <m:oMath xmlns:m="http://schemas.openxmlformats.org/officeDocument/2006/math">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去控制送入计数器的频率固定的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脉冲的个数，从而实现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将</a:t>
                </a:r>
                <a14:m>
                  <m:oMath xmlns:m="http://schemas.openxmlformats.org/officeDocument/2006/math">
                    <m:sSub>
                      <m:sSubPr>
                        <m:ctrlP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转换成计数器中的二进制数，所以是一种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性能比较稳定，转换精度高</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一次转换过程进行两次积分，只要两次积分的时间常数未变，转换结果就不会受影响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C</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数值的缓慢变化和偏差都不会影响电路的转换精度</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每次转换过程中</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𝑇</m:t>
                        </m:r>
                      </m:e>
                      <m:sub>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𝐶𝑃</m:t>
                        </m:r>
                      </m:sub>
                    </m:sSub>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不变，在较长时间里发生缓慢的变化，也不会带来转换误差</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108488" y="749148"/>
                <a:ext cx="11975023" cy="4915898"/>
              </a:xfrm>
              <a:prstGeom prst="rect">
                <a:avLst/>
              </a:prstGeom>
              <a:blipFill>
                <a:blip r:embed="rId2"/>
                <a:stretch>
                  <a:fillRect l="-1059" b="-1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910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2" name="文本框 1">
            <a:extLst>
              <a:ext uri="{FF2B5EF4-FFF2-40B4-BE49-F238E27FC236}">
                <a16:creationId xmlns:a16="http://schemas.microsoft.com/office/drawing/2014/main" id="{0115A632-E8F1-71A7-656F-A79EB499ECA9}"/>
              </a:ext>
            </a:extLst>
          </p:cNvPr>
          <p:cNvSpPr txBox="1"/>
          <p:nvPr/>
        </p:nvSpPr>
        <p:spPr>
          <a:xfrm>
            <a:off x="108488" y="1121107"/>
            <a:ext cx="11975023" cy="5196615"/>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抗干扰能力强，电路较简单</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转换器输入端使用了积分器，对交流噪声有很强的抑制能力。在积分时间等于交流电网周期的整数倍时，能有效地抑制电网的工频干扰</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转换器中，不需要使用</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D/A</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转换器，电路结果比较简单</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工作速度低</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目前生产的单片集成双积分型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转换器，工作速度都在每秒钟几十次以内</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由于其优点特别突出，</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在对转换精度要求较高、对转换速度要求不高的场合</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，例如数字电压表等检测仪器中，用得十分普遍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657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并联比较型</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24106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p:grpSp>
        <p:nvGrpSpPr>
          <p:cNvPr id="1071" name="Group 2">
            <a:extLst>
              <a:ext uri="{FF2B5EF4-FFF2-40B4-BE49-F238E27FC236}">
                <a16:creationId xmlns:a16="http://schemas.microsoft.com/office/drawing/2014/main" id="{F95F957A-4B9A-05FD-4A73-7B85B022AB6A}"/>
              </a:ext>
            </a:extLst>
          </p:cNvPr>
          <p:cNvGrpSpPr>
            <a:grpSpLocks/>
          </p:cNvGrpSpPr>
          <p:nvPr/>
        </p:nvGrpSpPr>
        <p:grpSpPr bwMode="auto">
          <a:xfrm>
            <a:off x="6172200" y="1781175"/>
            <a:ext cx="3444875" cy="4429125"/>
            <a:chOff x="3000" y="1062"/>
            <a:chExt cx="2170" cy="2790"/>
          </a:xfrm>
        </p:grpSpPr>
        <p:sp>
          <p:nvSpPr>
            <p:cNvPr id="1072" name="Line 3">
              <a:extLst>
                <a:ext uri="{FF2B5EF4-FFF2-40B4-BE49-F238E27FC236}">
                  <a16:creationId xmlns:a16="http://schemas.microsoft.com/office/drawing/2014/main" id="{354FDF1F-28D0-3EA7-9761-9AB6DDFE4C9B}"/>
                </a:ext>
              </a:extLst>
            </p:cNvPr>
            <p:cNvSpPr>
              <a:spLocks noChangeShapeType="1"/>
            </p:cNvSpPr>
            <p:nvPr/>
          </p:nvSpPr>
          <p:spPr bwMode="auto">
            <a:xfrm>
              <a:off x="4956" y="3484"/>
              <a:ext cx="16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3" name="Freeform 4">
              <a:extLst>
                <a:ext uri="{FF2B5EF4-FFF2-40B4-BE49-F238E27FC236}">
                  <a16:creationId xmlns:a16="http://schemas.microsoft.com/office/drawing/2014/main" id="{3C6576BD-3968-09AA-928A-BD2271ED5B45}"/>
                </a:ext>
              </a:extLst>
            </p:cNvPr>
            <p:cNvSpPr>
              <a:spLocks/>
            </p:cNvSpPr>
            <p:nvPr/>
          </p:nvSpPr>
          <p:spPr bwMode="auto">
            <a:xfrm>
              <a:off x="4056" y="2820"/>
              <a:ext cx="228" cy="72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4" name="Line 5">
              <a:extLst>
                <a:ext uri="{FF2B5EF4-FFF2-40B4-BE49-F238E27FC236}">
                  <a16:creationId xmlns:a16="http://schemas.microsoft.com/office/drawing/2014/main" id="{FC8E80BD-5627-C5E8-7B8F-898DEE3DE487}"/>
                </a:ext>
              </a:extLst>
            </p:cNvPr>
            <p:cNvSpPr>
              <a:spLocks noChangeShapeType="1"/>
            </p:cNvSpPr>
            <p:nvPr/>
          </p:nvSpPr>
          <p:spPr bwMode="auto">
            <a:xfrm flipV="1">
              <a:off x="4068" y="3594"/>
              <a:ext cx="7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5" name="Line 6">
              <a:extLst>
                <a:ext uri="{FF2B5EF4-FFF2-40B4-BE49-F238E27FC236}">
                  <a16:creationId xmlns:a16="http://schemas.microsoft.com/office/drawing/2014/main" id="{5F70C7DD-D44E-1751-01A9-0480E0279C78}"/>
                </a:ext>
              </a:extLst>
            </p:cNvPr>
            <p:cNvSpPr>
              <a:spLocks noChangeShapeType="1"/>
            </p:cNvSpPr>
            <p:nvPr/>
          </p:nvSpPr>
          <p:spPr bwMode="auto">
            <a:xfrm flipV="1">
              <a:off x="4428" y="3384"/>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6" name="Line 7">
              <a:extLst>
                <a:ext uri="{FF2B5EF4-FFF2-40B4-BE49-F238E27FC236}">
                  <a16:creationId xmlns:a16="http://schemas.microsoft.com/office/drawing/2014/main" id="{F992B855-B816-D944-8988-13A876E03A5E}"/>
                </a:ext>
              </a:extLst>
            </p:cNvPr>
            <p:cNvSpPr>
              <a:spLocks noChangeShapeType="1"/>
            </p:cNvSpPr>
            <p:nvPr/>
          </p:nvSpPr>
          <p:spPr bwMode="auto">
            <a:xfrm flipV="1">
              <a:off x="3006" y="3840"/>
              <a:ext cx="3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7" name="Line 8">
              <a:extLst>
                <a:ext uri="{FF2B5EF4-FFF2-40B4-BE49-F238E27FC236}">
                  <a16:creationId xmlns:a16="http://schemas.microsoft.com/office/drawing/2014/main" id="{F338A47C-BF78-0D67-C57A-BBE9BC7D5094}"/>
                </a:ext>
              </a:extLst>
            </p:cNvPr>
            <p:cNvSpPr>
              <a:spLocks noChangeShapeType="1"/>
            </p:cNvSpPr>
            <p:nvPr/>
          </p:nvSpPr>
          <p:spPr bwMode="auto">
            <a:xfrm>
              <a:off x="3072" y="1548"/>
              <a:ext cx="6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8" name="Line 9">
              <a:extLst>
                <a:ext uri="{FF2B5EF4-FFF2-40B4-BE49-F238E27FC236}">
                  <a16:creationId xmlns:a16="http://schemas.microsoft.com/office/drawing/2014/main" id="{9DF76ADD-4A25-B613-370F-777BAC70A41F}"/>
                </a:ext>
              </a:extLst>
            </p:cNvPr>
            <p:cNvSpPr>
              <a:spLocks noChangeShapeType="1"/>
            </p:cNvSpPr>
            <p:nvPr/>
          </p:nvSpPr>
          <p:spPr bwMode="auto">
            <a:xfrm>
              <a:off x="3072" y="3504"/>
              <a:ext cx="6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9" name="Oval 10">
              <a:extLst>
                <a:ext uri="{FF2B5EF4-FFF2-40B4-BE49-F238E27FC236}">
                  <a16:creationId xmlns:a16="http://schemas.microsoft.com/office/drawing/2014/main" id="{D50E21D1-0149-D945-4A14-E962B9F996F0}"/>
                </a:ext>
              </a:extLst>
            </p:cNvPr>
            <p:cNvSpPr>
              <a:spLocks noChangeArrowheads="1"/>
            </p:cNvSpPr>
            <p:nvPr/>
          </p:nvSpPr>
          <p:spPr bwMode="auto">
            <a:xfrm>
              <a:off x="3488"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0" name="Group 11">
              <a:extLst>
                <a:ext uri="{FF2B5EF4-FFF2-40B4-BE49-F238E27FC236}">
                  <a16:creationId xmlns:a16="http://schemas.microsoft.com/office/drawing/2014/main" id="{8598DC2F-BD16-122B-E97F-D615AF2B58E1}"/>
                </a:ext>
              </a:extLst>
            </p:cNvPr>
            <p:cNvGrpSpPr>
              <a:grpSpLocks/>
            </p:cNvGrpSpPr>
            <p:nvPr/>
          </p:nvGrpSpPr>
          <p:grpSpPr bwMode="auto">
            <a:xfrm>
              <a:off x="3720" y="1452"/>
              <a:ext cx="351" cy="336"/>
              <a:chOff x="3660" y="1680"/>
              <a:chExt cx="351" cy="336"/>
            </a:xfrm>
          </p:grpSpPr>
          <p:sp>
            <p:nvSpPr>
              <p:cNvPr id="1123" name="Oval 12">
                <a:extLst>
                  <a:ext uri="{FF2B5EF4-FFF2-40B4-BE49-F238E27FC236}">
                    <a16:creationId xmlns:a16="http://schemas.microsoft.com/office/drawing/2014/main" id="{8B5F7CEB-FE99-81DF-65C9-8FE66C271558}"/>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4" name="Rectangle 13">
                <a:extLst>
                  <a:ext uri="{FF2B5EF4-FFF2-40B4-BE49-F238E27FC236}">
                    <a16:creationId xmlns:a16="http://schemas.microsoft.com/office/drawing/2014/main" id="{B6A64D0C-757A-65D4-9B32-3954CD1DC4F7}"/>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5" name="Text Box 14">
                <a:extLst>
                  <a:ext uri="{FF2B5EF4-FFF2-40B4-BE49-F238E27FC236}">
                    <a16:creationId xmlns:a16="http://schemas.microsoft.com/office/drawing/2014/main" id="{FB4313DC-02A4-2B94-EAA3-DC985C3CFFE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81" name="Freeform 15">
              <a:extLst>
                <a:ext uri="{FF2B5EF4-FFF2-40B4-BE49-F238E27FC236}">
                  <a16:creationId xmlns:a16="http://schemas.microsoft.com/office/drawing/2014/main" id="{2B423854-7CD4-BAF5-2C11-B230935C4796}"/>
                </a:ext>
              </a:extLst>
            </p:cNvPr>
            <p:cNvSpPr>
              <a:spLocks/>
            </p:cNvSpPr>
            <p:nvPr/>
          </p:nvSpPr>
          <p:spPr bwMode="auto">
            <a:xfrm>
              <a:off x="3084" y="1062"/>
              <a:ext cx="1344" cy="233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2" name="Freeform 16">
              <a:extLst>
                <a:ext uri="{FF2B5EF4-FFF2-40B4-BE49-F238E27FC236}">
                  <a16:creationId xmlns:a16="http://schemas.microsoft.com/office/drawing/2014/main" id="{68BE014E-6323-27C6-7975-B49A7602A1F4}"/>
                </a:ext>
              </a:extLst>
            </p:cNvPr>
            <p:cNvSpPr>
              <a:spLocks/>
            </p:cNvSpPr>
            <p:nvPr/>
          </p:nvSpPr>
          <p:spPr bwMode="auto">
            <a:xfrm>
              <a:off x="4056" y="1644"/>
              <a:ext cx="288" cy="182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3" name="Freeform 17">
              <a:extLst>
                <a:ext uri="{FF2B5EF4-FFF2-40B4-BE49-F238E27FC236}">
                  <a16:creationId xmlns:a16="http://schemas.microsoft.com/office/drawing/2014/main" id="{BB5E69F5-3800-6E2B-A3B6-FAEC0EB16FAD}"/>
                </a:ext>
              </a:extLst>
            </p:cNvPr>
            <p:cNvSpPr>
              <a:spLocks/>
            </p:cNvSpPr>
            <p:nvPr/>
          </p:nvSpPr>
          <p:spPr bwMode="auto">
            <a:xfrm flipH="1">
              <a:off x="3384" y="1308"/>
              <a:ext cx="1638" cy="10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4" name="Freeform 18">
              <a:extLst>
                <a:ext uri="{FF2B5EF4-FFF2-40B4-BE49-F238E27FC236}">
                  <a16:creationId xmlns:a16="http://schemas.microsoft.com/office/drawing/2014/main" id="{27CCCCFD-A24E-553B-3883-8091F6CE5388}"/>
                </a:ext>
              </a:extLst>
            </p:cNvPr>
            <p:cNvSpPr>
              <a:spLocks/>
            </p:cNvSpPr>
            <p:nvPr/>
          </p:nvSpPr>
          <p:spPr bwMode="auto">
            <a:xfrm flipH="1">
              <a:off x="3468" y="1692"/>
              <a:ext cx="276" cy="18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5" name="Group 19">
              <a:extLst>
                <a:ext uri="{FF2B5EF4-FFF2-40B4-BE49-F238E27FC236}">
                  <a16:creationId xmlns:a16="http://schemas.microsoft.com/office/drawing/2014/main" id="{C36B1C0D-AB82-5966-2577-FB38975C2133}"/>
                </a:ext>
              </a:extLst>
            </p:cNvPr>
            <p:cNvGrpSpPr>
              <a:grpSpLocks/>
            </p:cNvGrpSpPr>
            <p:nvPr/>
          </p:nvGrpSpPr>
          <p:grpSpPr bwMode="auto">
            <a:xfrm>
              <a:off x="3720" y="2268"/>
              <a:ext cx="351" cy="336"/>
              <a:chOff x="3660" y="1680"/>
              <a:chExt cx="351" cy="336"/>
            </a:xfrm>
          </p:grpSpPr>
          <p:sp>
            <p:nvSpPr>
              <p:cNvPr id="1120" name="Oval 20">
                <a:extLst>
                  <a:ext uri="{FF2B5EF4-FFF2-40B4-BE49-F238E27FC236}">
                    <a16:creationId xmlns:a16="http://schemas.microsoft.com/office/drawing/2014/main" id="{22025F00-9278-9CB8-F380-FADB97961D67}"/>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1" name="Rectangle 21">
                <a:extLst>
                  <a:ext uri="{FF2B5EF4-FFF2-40B4-BE49-F238E27FC236}">
                    <a16:creationId xmlns:a16="http://schemas.microsoft.com/office/drawing/2014/main" id="{53BEE44A-DAB2-1E8E-DF4F-53FF4C39410E}"/>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2" name="Text Box 22">
                <a:extLst>
                  <a:ext uri="{FF2B5EF4-FFF2-40B4-BE49-F238E27FC236}">
                    <a16:creationId xmlns:a16="http://schemas.microsoft.com/office/drawing/2014/main" id="{4D77888C-5304-11B3-71BE-048AB4772FE3}"/>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6" name="Group 23">
              <a:extLst>
                <a:ext uri="{FF2B5EF4-FFF2-40B4-BE49-F238E27FC236}">
                  <a16:creationId xmlns:a16="http://schemas.microsoft.com/office/drawing/2014/main" id="{BA56F60A-C09C-DAD5-72D9-695972372C86}"/>
                </a:ext>
              </a:extLst>
            </p:cNvPr>
            <p:cNvGrpSpPr>
              <a:grpSpLocks/>
            </p:cNvGrpSpPr>
            <p:nvPr/>
          </p:nvGrpSpPr>
          <p:grpSpPr bwMode="auto">
            <a:xfrm>
              <a:off x="3720" y="2628"/>
              <a:ext cx="351" cy="336"/>
              <a:chOff x="3660" y="1680"/>
              <a:chExt cx="351" cy="336"/>
            </a:xfrm>
          </p:grpSpPr>
          <p:sp>
            <p:nvSpPr>
              <p:cNvPr id="1117" name="Oval 24">
                <a:extLst>
                  <a:ext uri="{FF2B5EF4-FFF2-40B4-BE49-F238E27FC236}">
                    <a16:creationId xmlns:a16="http://schemas.microsoft.com/office/drawing/2014/main" id="{056D3280-2646-CBE0-5491-9F06783F081F}"/>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8" name="Rectangle 25">
                <a:extLst>
                  <a:ext uri="{FF2B5EF4-FFF2-40B4-BE49-F238E27FC236}">
                    <a16:creationId xmlns:a16="http://schemas.microsoft.com/office/drawing/2014/main" id="{C0CA439B-EA8B-5550-5B38-7533FFD29B91}"/>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9" name="Text Box 26">
                <a:extLst>
                  <a:ext uri="{FF2B5EF4-FFF2-40B4-BE49-F238E27FC236}">
                    <a16:creationId xmlns:a16="http://schemas.microsoft.com/office/drawing/2014/main" id="{B4D09D7B-70BD-895B-4CF7-0395CDC2141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7" name="Group 27">
              <a:extLst>
                <a:ext uri="{FF2B5EF4-FFF2-40B4-BE49-F238E27FC236}">
                  <a16:creationId xmlns:a16="http://schemas.microsoft.com/office/drawing/2014/main" id="{3A78A8FA-974F-9027-B216-D6AE6C949CE8}"/>
                </a:ext>
              </a:extLst>
            </p:cNvPr>
            <p:cNvGrpSpPr>
              <a:grpSpLocks/>
            </p:cNvGrpSpPr>
            <p:nvPr/>
          </p:nvGrpSpPr>
          <p:grpSpPr bwMode="auto">
            <a:xfrm>
              <a:off x="3720" y="3402"/>
              <a:ext cx="351" cy="336"/>
              <a:chOff x="3660" y="1680"/>
              <a:chExt cx="351" cy="336"/>
            </a:xfrm>
          </p:grpSpPr>
          <p:sp>
            <p:nvSpPr>
              <p:cNvPr id="1114" name="Oval 28">
                <a:extLst>
                  <a:ext uri="{FF2B5EF4-FFF2-40B4-BE49-F238E27FC236}">
                    <a16:creationId xmlns:a16="http://schemas.microsoft.com/office/drawing/2014/main" id="{D2D06E49-F63E-B92C-6FDD-27D1F21E3BA3}"/>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5" name="Rectangle 29">
                <a:extLst>
                  <a:ext uri="{FF2B5EF4-FFF2-40B4-BE49-F238E27FC236}">
                    <a16:creationId xmlns:a16="http://schemas.microsoft.com/office/drawing/2014/main" id="{EF37A176-ED2E-5F86-1B6D-5BBA364BF838}"/>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6" name="Text Box 30">
                <a:extLst>
                  <a:ext uri="{FF2B5EF4-FFF2-40B4-BE49-F238E27FC236}">
                    <a16:creationId xmlns:a16="http://schemas.microsoft.com/office/drawing/2014/main" id="{85E53DEF-B960-A681-AEFF-7EBC14AB6C90}"/>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8" name="Group 31">
              <a:extLst>
                <a:ext uri="{FF2B5EF4-FFF2-40B4-BE49-F238E27FC236}">
                  <a16:creationId xmlns:a16="http://schemas.microsoft.com/office/drawing/2014/main" id="{09AD0D7B-8ECA-828E-8F10-5F17FF06621D}"/>
                </a:ext>
              </a:extLst>
            </p:cNvPr>
            <p:cNvGrpSpPr>
              <a:grpSpLocks/>
            </p:cNvGrpSpPr>
            <p:nvPr/>
          </p:nvGrpSpPr>
          <p:grpSpPr bwMode="auto">
            <a:xfrm>
              <a:off x="4602" y="2220"/>
              <a:ext cx="351" cy="336"/>
              <a:chOff x="3660" y="1680"/>
              <a:chExt cx="351" cy="336"/>
            </a:xfrm>
          </p:grpSpPr>
          <p:sp>
            <p:nvSpPr>
              <p:cNvPr id="1111" name="Oval 32">
                <a:extLst>
                  <a:ext uri="{FF2B5EF4-FFF2-40B4-BE49-F238E27FC236}">
                    <a16:creationId xmlns:a16="http://schemas.microsoft.com/office/drawing/2014/main" id="{BCE668A6-A749-1259-03B2-7CA67A3E2BA6}"/>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2" name="Rectangle 33">
                <a:extLst>
                  <a:ext uri="{FF2B5EF4-FFF2-40B4-BE49-F238E27FC236}">
                    <a16:creationId xmlns:a16="http://schemas.microsoft.com/office/drawing/2014/main" id="{6F8AC456-0A1E-D33E-87A3-A8C10127BBB0}"/>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3" name="Text Box 34">
                <a:extLst>
                  <a:ext uri="{FF2B5EF4-FFF2-40B4-BE49-F238E27FC236}">
                    <a16:creationId xmlns:a16="http://schemas.microsoft.com/office/drawing/2014/main" id="{CBA6DEDF-638B-7170-E236-B41A3903633F}"/>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9" name="Group 35">
              <a:extLst>
                <a:ext uri="{FF2B5EF4-FFF2-40B4-BE49-F238E27FC236}">
                  <a16:creationId xmlns:a16="http://schemas.microsoft.com/office/drawing/2014/main" id="{AC6D9F11-5BA6-43B7-0BF6-8A38D26E6EF5}"/>
                </a:ext>
              </a:extLst>
            </p:cNvPr>
            <p:cNvGrpSpPr>
              <a:grpSpLocks/>
            </p:cNvGrpSpPr>
            <p:nvPr/>
          </p:nvGrpSpPr>
          <p:grpSpPr bwMode="auto">
            <a:xfrm>
              <a:off x="4608" y="3300"/>
              <a:ext cx="351" cy="336"/>
              <a:chOff x="4464" y="3264"/>
              <a:chExt cx="351" cy="336"/>
            </a:xfrm>
          </p:grpSpPr>
          <p:sp>
            <p:nvSpPr>
              <p:cNvPr id="1108" name="Oval 36">
                <a:extLst>
                  <a:ext uri="{FF2B5EF4-FFF2-40B4-BE49-F238E27FC236}">
                    <a16:creationId xmlns:a16="http://schemas.microsoft.com/office/drawing/2014/main" id="{47D0C4A0-8A56-F125-4150-6FA8ECF4B36E}"/>
                  </a:ext>
                </a:extLst>
              </p:cNvPr>
              <p:cNvSpPr>
                <a:spLocks noChangeArrowheads="1"/>
              </p:cNvSpPr>
              <p:nvPr/>
            </p:nvSpPr>
            <p:spPr bwMode="auto">
              <a:xfrm>
                <a:off x="4737" y="3413"/>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9" name="Rectangle 37">
                <a:extLst>
                  <a:ext uri="{FF2B5EF4-FFF2-40B4-BE49-F238E27FC236}">
                    <a16:creationId xmlns:a16="http://schemas.microsoft.com/office/drawing/2014/main" id="{AC4CA43C-8F75-CC0F-C64A-501443DBF232}"/>
                  </a:ext>
                </a:extLst>
              </p:cNvPr>
              <p:cNvSpPr>
                <a:spLocks noChangeArrowheads="1"/>
              </p:cNvSpPr>
              <p:nvPr/>
            </p:nvSpPr>
            <p:spPr bwMode="auto">
              <a:xfrm>
                <a:off x="4497" y="3301"/>
                <a:ext cx="240" cy="299"/>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0" name="Text Box 38">
                <a:extLst>
                  <a:ext uri="{FF2B5EF4-FFF2-40B4-BE49-F238E27FC236}">
                    <a16:creationId xmlns:a16="http://schemas.microsoft.com/office/drawing/2014/main" id="{3F26C0C8-00A4-04F2-FC0B-9A3303C20EE0}"/>
                  </a:ext>
                </a:extLst>
              </p:cNvPr>
              <p:cNvSpPr txBox="1">
                <a:spLocks noChangeArrowheads="1"/>
              </p:cNvSpPr>
              <p:nvPr/>
            </p:nvSpPr>
            <p:spPr bwMode="auto">
              <a:xfrm>
                <a:off x="4464" y="3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90" name="Line 39">
              <a:extLst>
                <a:ext uri="{FF2B5EF4-FFF2-40B4-BE49-F238E27FC236}">
                  <a16:creationId xmlns:a16="http://schemas.microsoft.com/office/drawing/2014/main" id="{38D4D061-B490-5A9E-58C1-AAFF7AE404F9}"/>
                </a:ext>
              </a:extLst>
            </p:cNvPr>
            <p:cNvSpPr>
              <a:spLocks noChangeShapeType="1"/>
            </p:cNvSpPr>
            <p:nvPr/>
          </p:nvSpPr>
          <p:spPr bwMode="auto">
            <a:xfrm flipV="1">
              <a:off x="3012" y="2856"/>
              <a:ext cx="7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1" name="Line 40">
              <a:extLst>
                <a:ext uri="{FF2B5EF4-FFF2-40B4-BE49-F238E27FC236}">
                  <a16:creationId xmlns:a16="http://schemas.microsoft.com/office/drawing/2014/main" id="{959D522A-9CDE-7B08-2967-0C84709AFEA4}"/>
                </a:ext>
              </a:extLst>
            </p:cNvPr>
            <p:cNvSpPr>
              <a:spLocks noChangeShapeType="1"/>
            </p:cNvSpPr>
            <p:nvPr/>
          </p:nvSpPr>
          <p:spPr bwMode="auto">
            <a:xfrm>
              <a:off x="3144" y="2520"/>
              <a:ext cx="61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2" name="Line 41">
              <a:extLst>
                <a:ext uri="{FF2B5EF4-FFF2-40B4-BE49-F238E27FC236}">
                  <a16:creationId xmlns:a16="http://schemas.microsoft.com/office/drawing/2014/main" id="{F9CCBDAD-411A-97CC-F8AA-9DB6C691B94C}"/>
                </a:ext>
              </a:extLst>
            </p:cNvPr>
            <p:cNvSpPr>
              <a:spLocks noChangeShapeType="1"/>
            </p:cNvSpPr>
            <p:nvPr/>
          </p:nvSpPr>
          <p:spPr bwMode="auto">
            <a:xfrm>
              <a:off x="3000" y="1872"/>
              <a:ext cx="4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3" name="Line 42">
              <a:extLst>
                <a:ext uri="{FF2B5EF4-FFF2-40B4-BE49-F238E27FC236}">
                  <a16:creationId xmlns:a16="http://schemas.microsoft.com/office/drawing/2014/main" id="{376A337C-7CC3-721F-755A-F9FB9C444086}"/>
                </a:ext>
              </a:extLst>
            </p:cNvPr>
            <p:cNvSpPr>
              <a:spLocks noChangeShapeType="1"/>
            </p:cNvSpPr>
            <p:nvPr/>
          </p:nvSpPr>
          <p:spPr bwMode="auto">
            <a:xfrm flipV="1">
              <a:off x="3012" y="2364"/>
              <a:ext cx="3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4" name="Line 43">
              <a:extLst>
                <a:ext uri="{FF2B5EF4-FFF2-40B4-BE49-F238E27FC236}">
                  <a16:creationId xmlns:a16="http://schemas.microsoft.com/office/drawing/2014/main" id="{6C82B09C-D530-6264-186A-60CB6800D297}"/>
                </a:ext>
              </a:extLst>
            </p:cNvPr>
            <p:cNvSpPr>
              <a:spLocks noChangeShapeType="1"/>
            </p:cNvSpPr>
            <p:nvPr/>
          </p:nvSpPr>
          <p:spPr bwMode="auto">
            <a:xfrm>
              <a:off x="4068" y="2460"/>
              <a:ext cx="58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5" name="Freeform 44">
              <a:extLst>
                <a:ext uri="{FF2B5EF4-FFF2-40B4-BE49-F238E27FC236}">
                  <a16:creationId xmlns:a16="http://schemas.microsoft.com/office/drawing/2014/main" id="{D37261F4-05C3-40D4-17BF-9698CC736CF4}"/>
                </a:ext>
              </a:extLst>
            </p:cNvPr>
            <p:cNvSpPr>
              <a:spLocks/>
            </p:cNvSpPr>
            <p:nvPr/>
          </p:nvSpPr>
          <p:spPr bwMode="auto">
            <a:xfrm flipH="1">
              <a:off x="3312" y="3636"/>
              <a:ext cx="432" cy="216"/>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6" name="Freeform 45">
              <a:extLst>
                <a:ext uri="{FF2B5EF4-FFF2-40B4-BE49-F238E27FC236}">
                  <a16:creationId xmlns:a16="http://schemas.microsoft.com/office/drawing/2014/main" id="{2CCF4C1B-6957-EF88-46DB-3D3C284E21B2}"/>
                </a:ext>
              </a:extLst>
            </p:cNvPr>
            <p:cNvSpPr>
              <a:spLocks/>
            </p:cNvSpPr>
            <p:nvPr/>
          </p:nvSpPr>
          <p:spPr bwMode="auto">
            <a:xfrm flipH="1">
              <a:off x="3516" y="1380"/>
              <a:ext cx="1014" cy="1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7" name="Line 46">
              <a:extLst>
                <a:ext uri="{FF2B5EF4-FFF2-40B4-BE49-F238E27FC236}">
                  <a16:creationId xmlns:a16="http://schemas.microsoft.com/office/drawing/2014/main" id="{A6253AE0-94F9-2FA6-5A4E-93F6BFDA3370}"/>
                </a:ext>
              </a:extLst>
            </p:cNvPr>
            <p:cNvSpPr>
              <a:spLocks noChangeShapeType="1"/>
            </p:cNvSpPr>
            <p:nvPr/>
          </p:nvSpPr>
          <p:spPr bwMode="auto">
            <a:xfrm flipV="1">
              <a:off x="4284" y="3534"/>
              <a:ext cx="3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8" name="Line 47">
              <a:extLst>
                <a:ext uri="{FF2B5EF4-FFF2-40B4-BE49-F238E27FC236}">
                  <a16:creationId xmlns:a16="http://schemas.microsoft.com/office/drawing/2014/main" id="{42BDAE15-BFDF-F012-EFFD-82681D640BCD}"/>
                </a:ext>
              </a:extLst>
            </p:cNvPr>
            <p:cNvSpPr>
              <a:spLocks noChangeShapeType="1"/>
            </p:cNvSpPr>
            <p:nvPr/>
          </p:nvSpPr>
          <p:spPr bwMode="auto">
            <a:xfrm flipV="1">
              <a:off x="4350" y="3456"/>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9" name="Freeform 48">
              <a:extLst>
                <a:ext uri="{FF2B5EF4-FFF2-40B4-BE49-F238E27FC236}">
                  <a16:creationId xmlns:a16="http://schemas.microsoft.com/office/drawing/2014/main" id="{E92AB8E5-740F-941A-F55E-A8281EEA608F}"/>
                </a:ext>
              </a:extLst>
            </p:cNvPr>
            <p:cNvSpPr>
              <a:spLocks/>
            </p:cNvSpPr>
            <p:nvPr/>
          </p:nvSpPr>
          <p:spPr bwMode="auto">
            <a:xfrm rot="16200000" flipH="1">
              <a:off x="4107" y="1809"/>
              <a:ext cx="948" cy="11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0" name="Line 49">
              <a:extLst>
                <a:ext uri="{FF2B5EF4-FFF2-40B4-BE49-F238E27FC236}">
                  <a16:creationId xmlns:a16="http://schemas.microsoft.com/office/drawing/2014/main" id="{1F17C932-FFF6-7A9A-7053-5F251B119909}"/>
                </a:ext>
              </a:extLst>
            </p:cNvPr>
            <p:cNvSpPr>
              <a:spLocks noChangeShapeType="1"/>
            </p:cNvSpPr>
            <p:nvPr/>
          </p:nvSpPr>
          <p:spPr bwMode="auto">
            <a:xfrm>
              <a:off x="4950" y="241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1" name="Oval 50">
              <a:extLst>
                <a:ext uri="{FF2B5EF4-FFF2-40B4-BE49-F238E27FC236}">
                  <a16:creationId xmlns:a16="http://schemas.microsoft.com/office/drawing/2014/main" id="{DD3DA67D-70A9-9BB6-28B4-DB30BF7F0979}"/>
                </a:ext>
              </a:extLst>
            </p:cNvPr>
            <p:cNvSpPr>
              <a:spLocks noChangeArrowheads="1"/>
            </p:cNvSpPr>
            <p:nvPr/>
          </p:nvSpPr>
          <p:spPr bwMode="auto">
            <a:xfrm>
              <a:off x="5096" y="3454"/>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2" name="Oval 51">
              <a:extLst>
                <a:ext uri="{FF2B5EF4-FFF2-40B4-BE49-F238E27FC236}">
                  <a16:creationId xmlns:a16="http://schemas.microsoft.com/office/drawing/2014/main" id="{CE7C7366-D7D1-758F-DCCF-2AB010E46979}"/>
                </a:ext>
              </a:extLst>
            </p:cNvPr>
            <p:cNvSpPr>
              <a:spLocks noChangeArrowheads="1"/>
            </p:cNvSpPr>
            <p:nvPr/>
          </p:nvSpPr>
          <p:spPr bwMode="auto">
            <a:xfrm>
              <a:off x="5114" y="2380"/>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3" name="Oval 52">
              <a:extLst>
                <a:ext uri="{FF2B5EF4-FFF2-40B4-BE49-F238E27FC236}">
                  <a16:creationId xmlns:a16="http://schemas.microsoft.com/office/drawing/2014/main" id="{5C9583E8-A7BF-FD09-F7C2-BD295E24C150}"/>
                </a:ext>
              </a:extLst>
            </p:cNvPr>
            <p:cNvSpPr>
              <a:spLocks noChangeArrowheads="1"/>
            </p:cNvSpPr>
            <p:nvPr/>
          </p:nvSpPr>
          <p:spPr bwMode="auto">
            <a:xfrm>
              <a:off x="5006" y="1276"/>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4" name="Freeform 53">
              <a:extLst>
                <a:ext uri="{FF2B5EF4-FFF2-40B4-BE49-F238E27FC236}">
                  <a16:creationId xmlns:a16="http://schemas.microsoft.com/office/drawing/2014/main" id="{85922AB8-837E-B9C0-44FA-D5544ED9C312}"/>
                </a:ext>
              </a:extLst>
            </p:cNvPr>
            <p:cNvSpPr>
              <a:spLocks/>
            </p:cNvSpPr>
            <p:nvPr/>
          </p:nvSpPr>
          <p:spPr bwMode="auto">
            <a:xfrm rot="16200000" flipH="1">
              <a:off x="3579" y="2571"/>
              <a:ext cx="228" cy="13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5" name="Oval 54">
              <a:extLst>
                <a:ext uri="{FF2B5EF4-FFF2-40B4-BE49-F238E27FC236}">
                  <a16:creationId xmlns:a16="http://schemas.microsoft.com/office/drawing/2014/main" id="{3EDB3E01-BDA1-05A5-841A-1DB3A66C6E4D}"/>
                </a:ext>
              </a:extLst>
            </p:cNvPr>
            <p:cNvSpPr>
              <a:spLocks noChangeArrowheads="1"/>
            </p:cNvSpPr>
            <p:nvPr/>
          </p:nvSpPr>
          <p:spPr bwMode="auto">
            <a:xfrm>
              <a:off x="3596" y="2488"/>
              <a:ext cx="56" cy="5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6" name="Freeform 55">
              <a:extLst>
                <a:ext uri="{FF2B5EF4-FFF2-40B4-BE49-F238E27FC236}">
                  <a16:creationId xmlns:a16="http://schemas.microsoft.com/office/drawing/2014/main" id="{038002AB-879D-956B-B3C4-6A19BAD8C9A6}"/>
                </a:ext>
              </a:extLst>
            </p:cNvPr>
            <p:cNvSpPr>
              <a:spLocks/>
            </p:cNvSpPr>
            <p:nvPr/>
          </p:nvSpPr>
          <p:spPr bwMode="auto">
            <a:xfrm rot="5400000" flipH="1" flipV="1">
              <a:off x="3156" y="2712"/>
              <a:ext cx="966" cy="25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7" name="Line 56">
              <a:extLst>
                <a:ext uri="{FF2B5EF4-FFF2-40B4-BE49-F238E27FC236}">
                  <a16:creationId xmlns:a16="http://schemas.microsoft.com/office/drawing/2014/main" id="{365FB299-6EA7-33B8-D97B-7BBB74C8550B}"/>
                </a:ext>
              </a:extLst>
            </p:cNvPr>
            <p:cNvSpPr>
              <a:spLocks noChangeShapeType="1"/>
            </p:cNvSpPr>
            <p:nvPr/>
          </p:nvSpPr>
          <p:spPr bwMode="auto">
            <a:xfrm flipV="1">
              <a:off x="3054" y="3318"/>
              <a:ext cx="4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7" name="Group 58">
            <a:extLst>
              <a:ext uri="{FF2B5EF4-FFF2-40B4-BE49-F238E27FC236}">
                <a16:creationId xmlns:a16="http://schemas.microsoft.com/office/drawing/2014/main" id="{80B86968-6690-0ECE-26A2-665FCC5F135C}"/>
              </a:ext>
            </a:extLst>
          </p:cNvPr>
          <p:cNvGrpSpPr>
            <a:grpSpLocks/>
          </p:cNvGrpSpPr>
          <p:nvPr/>
        </p:nvGrpSpPr>
        <p:grpSpPr bwMode="auto">
          <a:xfrm>
            <a:off x="3248025" y="666750"/>
            <a:ext cx="2535238" cy="6143625"/>
            <a:chOff x="774" y="360"/>
            <a:chExt cx="1597" cy="3870"/>
          </a:xfrm>
        </p:grpSpPr>
        <p:grpSp>
          <p:nvGrpSpPr>
            <p:cNvPr id="1128" name="Group 59">
              <a:extLst>
                <a:ext uri="{FF2B5EF4-FFF2-40B4-BE49-F238E27FC236}">
                  <a16:creationId xmlns:a16="http://schemas.microsoft.com/office/drawing/2014/main" id="{AE48F961-2574-92E6-FB80-079E93904490}"/>
                </a:ext>
              </a:extLst>
            </p:cNvPr>
            <p:cNvGrpSpPr>
              <a:grpSpLocks/>
            </p:cNvGrpSpPr>
            <p:nvPr/>
          </p:nvGrpSpPr>
          <p:grpSpPr bwMode="auto">
            <a:xfrm>
              <a:off x="918" y="698"/>
              <a:ext cx="1453" cy="350"/>
              <a:chOff x="990" y="932"/>
              <a:chExt cx="1453" cy="350"/>
            </a:xfrm>
          </p:grpSpPr>
          <p:sp>
            <p:nvSpPr>
              <p:cNvPr id="1196" name="AutoShape 60">
                <a:extLst>
                  <a:ext uri="{FF2B5EF4-FFF2-40B4-BE49-F238E27FC236}">
                    <a16:creationId xmlns:a16="http://schemas.microsoft.com/office/drawing/2014/main" id="{E1A3214E-131C-81BA-7A90-88C9202714C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7" name="Line 61">
                <a:extLst>
                  <a:ext uri="{FF2B5EF4-FFF2-40B4-BE49-F238E27FC236}">
                    <a16:creationId xmlns:a16="http://schemas.microsoft.com/office/drawing/2014/main" id="{E4CA91D3-E5BC-3C84-9CA9-37144A91277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8" name="Line 62">
                <a:extLst>
                  <a:ext uri="{FF2B5EF4-FFF2-40B4-BE49-F238E27FC236}">
                    <a16:creationId xmlns:a16="http://schemas.microsoft.com/office/drawing/2014/main" id="{68A433AD-5082-41E1-A01A-5BEB2E752D0E}"/>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9" name="Line 63">
                <a:extLst>
                  <a:ext uri="{FF2B5EF4-FFF2-40B4-BE49-F238E27FC236}">
                    <a16:creationId xmlns:a16="http://schemas.microsoft.com/office/drawing/2014/main" id="{9C0739A9-3D16-9AE6-CD24-947A933B8876}"/>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0" name="Line 64">
                <a:extLst>
                  <a:ext uri="{FF2B5EF4-FFF2-40B4-BE49-F238E27FC236}">
                    <a16:creationId xmlns:a16="http://schemas.microsoft.com/office/drawing/2014/main" id="{BCD9043F-721C-04F4-F21D-FF1731C0386F}"/>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1" name="Line 65">
                <a:extLst>
                  <a:ext uri="{FF2B5EF4-FFF2-40B4-BE49-F238E27FC236}">
                    <a16:creationId xmlns:a16="http://schemas.microsoft.com/office/drawing/2014/main" id="{733941BD-3D20-B169-1F22-CA1ACFE6738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2" name="Line 66">
                <a:extLst>
                  <a:ext uri="{FF2B5EF4-FFF2-40B4-BE49-F238E27FC236}">
                    <a16:creationId xmlns:a16="http://schemas.microsoft.com/office/drawing/2014/main" id="{1CA326D1-AA5D-1674-0212-B7D55032E88F}"/>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9" name="Group 67">
              <a:extLst>
                <a:ext uri="{FF2B5EF4-FFF2-40B4-BE49-F238E27FC236}">
                  <a16:creationId xmlns:a16="http://schemas.microsoft.com/office/drawing/2014/main" id="{E2027848-63AF-5216-69D7-C87EEBCF02BB}"/>
                </a:ext>
              </a:extLst>
            </p:cNvPr>
            <p:cNvGrpSpPr>
              <a:grpSpLocks/>
            </p:cNvGrpSpPr>
            <p:nvPr/>
          </p:nvGrpSpPr>
          <p:grpSpPr bwMode="auto">
            <a:xfrm>
              <a:off x="918" y="1186"/>
              <a:ext cx="1453" cy="350"/>
              <a:chOff x="990" y="932"/>
              <a:chExt cx="1453" cy="350"/>
            </a:xfrm>
          </p:grpSpPr>
          <p:sp>
            <p:nvSpPr>
              <p:cNvPr id="1189" name="AutoShape 68">
                <a:extLst>
                  <a:ext uri="{FF2B5EF4-FFF2-40B4-BE49-F238E27FC236}">
                    <a16:creationId xmlns:a16="http://schemas.microsoft.com/office/drawing/2014/main" id="{93AE3B5C-FEDD-1385-AB76-45033EE732D1}"/>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0" name="Line 69">
                <a:extLst>
                  <a:ext uri="{FF2B5EF4-FFF2-40B4-BE49-F238E27FC236}">
                    <a16:creationId xmlns:a16="http://schemas.microsoft.com/office/drawing/2014/main" id="{EC34CD3A-9CF7-EC72-9030-08170C1B04F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1" name="Line 70">
                <a:extLst>
                  <a:ext uri="{FF2B5EF4-FFF2-40B4-BE49-F238E27FC236}">
                    <a16:creationId xmlns:a16="http://schemas.microsoft.com/office/drawing/2014/main" id="{D4103D67-798C-EE69-F9A0-7E7063044F1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2" name="Line 71">
                <a:extLst>
                  <a:ext uri="{FF2B5EF4-FFF2-40B4-BE49-F238E27FC236}">
                    <a16:creationId xmlns:a16="http://schemas.microsoft.com/office/drawing/2014/main" id="{038908BE-3873-52E8-281A-390FAB7260D7}"/>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3" name="Line 72">
                <a:extLst>
                  <a:ext uri="{FF2B5EF4-FFF2-40B4-BE49-F238E27FC236}">
                    <a16:creationId xmlns:a16="http://schemas.microsoft.com/office/drawing/2014/main" id="{5BE772FB-7422-75CF-4FFF-B347712331B4}"/>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4" name="Line 73">
                <a:extLst>
                  <a:ext uri="{FF2B5EF4-FFF2-40B4-BE49-F238E27FC236}">
                    <a16:creationId xmlns:a16="http://schemas.microsoft.com/office/drawing/2014/main" id="{7E66A640-F4E7-1FDD-AEB5-AE0AC1E428AA}"/>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5" name="Line 74">
                <a:extLst>
                  <a:ext uri="{FF2B5EF4-FFF2-40B4-BE49-F238E27FC236}">
                    <a16:creationId xmlns:a16="http://schemas.microsoft.com/office/drawing/2014/main" id="{4A1C7FEC-0EDC-10DB-FFDE-A2FF85BAB0DB}"/>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0" name="Group 75">
              <a:extLst>
                <a:ext uri="{FF2B5EF4-FFF2-40B4-BE49-F238E27FC236}">
                  <a16:creationId xmlns:a16="http://schemas.microsoft.com/office/drawing/2014/main" id="{37F4ED6F-D25F-99AD-41B5-9138143F25E8}"/>
                </a:ext>
              </a:extLst>
            </p:cNvPr>
            <p:cNvGrpSpPr>
              <a:grpSpLocks/>
            </p:cNvGrpSpPr>
            <p:nvPr/>
          </p:nvGrpSpPr>
          <p:grpSpPr bwMode="auto">
            <a:xfrm>
              <a:off x="918" y="1674"/>
              <a:ext cx="1453" cy="350"/>
              <a:chOff x="990" y="932"/>
              <a:chExt cx="1453" cy="350"/>
            </a:xfrm>
          </p:grpSpPr>
          <p:sp>
            <p:nvSpPr>
              <p:cNvPr id="1182" name="AutoShape 76">
                <a:extLst>
                  <a:ext uri="{FF2B5EF4-FFF2-40B4-BE49-F238E27FC236}">
                    <a16:creationId xmlns:a16="http://schemas.microsoft.com/office/drawing/2014/main" id="{33D0F56E-F48D-6FD2-7091-C88DC63A9D94}"/>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3" name="Line 77">
                <a:extLst>
                  <a:ext uri="{FF2B5EF4-FFF2-40B4-BE49-F238E27FC236}">
                    <a16:creationId xmlns:a16="http://schemas.microsoft.com/office/drawing/2014/main" id="{C93CDB94-32EC-25AF-7908-23330CA3F1D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4" name="Line 78">
                <a:extLst>
                  <a:ext uri="{FF2B5EF4-FFF2-40B4-BE49-F238E27FC236}">
                    <a16:creationId xmlns:a16="http://schemas.microsoft.com/office/drawing/2014/main" id="{26228E1C-DFCF-5D66-EE08-9137ACC71B81}"/>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5" name="Line 79">
                <a:extLst>
                  <a:ext uri="{FF2B5EF4-FFF2-40B4-BE49-F238E27FC236}">
                    <a16:creationId xmlns:a16="http://schemas.microsoft.com/office/drawing/2014/main" id="{E7C9E48E-4A22-7911-527E-E5EDA87F8F9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6" name="Line 80">
                <a:extLst>
                  <a:ext uri="{FF2B5EF4-FFF2-40B4-BE49-F238E27FC236}">
                    <a16:creationId xmlns:a16="http://schemas.microsoft.com/office/drawing/2014/main" id="{123ACDFA-391E-73DA-421F-E41D76EEE5F8}"/>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7" name="Line 81">
                <a:extLst>
                  <a:ext uri="{FF2B5EF4-FFF2-40B4-BE49-F238E27FC236}">
                    <a16:creationId xmlns:a16="http://schemas.microsoft.com/office/drawing/2014/main" id="{F417F4B8-34BC-8456-A1A5-3814504BEB5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8" name="Line 82">
                <a:extLst>
                  <a:ext uri="{FF2B5EF4-FFF2-40B4-BE49-F238E27FC236}">
                    <a16:creationId xmlns:a16="http://schemas.microsoft.com/office/drawing/2014/main" id="{EDC1F669-1F84-C759-95A9-B8A8F335BFD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1" name="Group 83">
              <a:extLst>
                <a:ext uri="{FF2B5EF4-FFF2-40B4-BE49-F238E27FC236}">
                  <a16:creationId xmlns:a16="http://schemas.microsoft.com/office/drawing/2014/main" id="{24CE59C4-4688-E572-C5A7-C66C769794AF}"/>
                </a:ext>
              </a:extLst>
            </p:cNvPr>
            <p:cNvGrpSpPr>
              <a:grpSpLocks/>
            </p:cNvGrpSpPr>
            <p:nvPr/>
          </p:nvGrpSpPr>
          <p:grpSpPr bwMode="auto">
            <a:xfrm>
              <a:off x="918" y="2162"/>
              <a:ext cx="1453" cy="350"/>
              <a:chOff x="990" y="932"/>
              <a:chExt cx="1453" cy="350"/>
            </a:xfrm>
          </p:grpSpPr>
          <p:sp>
            <p:nvSpPr>
              <p:cNvPr id="1175" name="AutoShape 84">
                <a:extLst>
                  <a:ext uri="{FF2B5EF4-FFF2-40B4-BE49-F238E27FC236}">
                    <a16:creationId xmlns:a16="http://schemas.microsoft.com/office/drawing/2014/main" id="{28510F8A-626C-3E4F-4982-953AF9AB048A}"/>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6" name="Line 85">
                <a:extLst>
                  <a:ext uri="{FF2B5EF4-FFF2-40B4-BE49-F238E27FC236}">
                    <a16:creationId xmlns:a16="http://schemas.microsoft.com/office/drawing/2014/main" id="{9CBA6BE0-FFD3-BC00-E6AF-1E872264BA6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7" name="Line 86">
                <a:extLst>
                  <a:ext uri="{FF2B5EF4-FFF2-40B4-BE49-F238E27FC236}">
                    <a16:creationId xmlns:a16="http://schemas.microsoft.com/office/drawing/2014/main" id="{DB857EE0-112F-5E82-2F23-D25D592F4600}"/>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8" name="Line 87">
                <a:extLst>
                  <a:ext uri="{FF2B5EF4-FFF2-40B4-BE49-F238E27FC236}">
                    <a16:creationId xmlns:a16="http://schemas.microsoft.com/office/drawing/2014/main" id="{BD563266-8BFB-ECA5-082D-0AB060775E4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9" name="Line 88">
                <a:extLst>
                  <a:ext uri="{FF2B5EF4-FFF2-40B4-BE49-F238E27FC236}">
                    <a16:creationId xmlns:a16="http://schemas.microsoft.com/office/drawing/2014/main" id="{90C06215-CBD6-A0AC-6249-A09ED819A581}"/>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0" name="Line 89">
                <a:extLst>
                  <a:ext uri="{FF2B5EF4-FFF2-40B4-BE49-F238E27FC236}">
                    <a16:creationId xmlns:a16="http://schemas.microsoft.com/office/drawing/2014/main" id="{429EEE20-A68C-ACFE-0013-0082D5FACF6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1" name="Line 90">
                <a:extLst>
                  <a:ext uri="{FF2B5EF4-FFF2-40B4-BE49-F238E27FC236}">
                    <a16:creationId xmlns:a16="http://schemas.microsoft.com/office/drawing/2014/main" id="{4EDABA55-50AE-0D29-CE6E-491E4E38EA1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2" name="Group 91">
              <a:extLst>
                <a:ext uri="{FF2B5EF4-FFF2-40B4-BE49-F238E27FC236}">
                  <a16:creationId xmlns:a16="http://schemas.microsoft.com/office/drawing/2014/main" id="{00ADCAB7-8187-819F-5920-9D22A4D93C79}"/>
                </a:ext>
              </a:extLst>
            </p:cNvPr>
            <p:cNvGrpSpPr>
              <a:grpSpLocks/>
            </p:cNvGrpSpPr>
            <p:nvPr/>
          </p:nvGrpSpPr>
          <p:grpSpPr bwMode="auto">
            <a:xfrm>
              <a:off x="918" y="2650"/>
              <a:ext cx="1453" cy="350"/>
              <a:chOff x="990" y="932"/>
              <a:chExt cx="1453" cy="350"/>
            </a:xfrm>
          </p:grpSpPr>
          <p:sp>
            <p:nvSpPr>
              <p:cNvPr id="1168" name="AutoShape 92">
                <a:extLst>
                  <a:ext uri="{FF2B5EF4-FFF2-40B4-BE49-F238E27FC236}">
                    <a16:creationId xmlns:a16="http://schemas.microsoft.com/office/drawing/2014/main" id="{394BD875-D865-19BB-96A0-5956F01C666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9" name="Line 93">
                <a:extLst>
                  <a:ext uri="{FF2B5EF4-FFF2-40B4-BE49-F238E27FC236}">
                    <a16:creationId xmlns:a16="http://schemas.microsoft.com/office/drawing/2014/main" id="{EDF668CB-D9EF-F2FC-1E3D-75C55B09FA0F}"/>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0" name="Line 94">
                <a:extLst>
                  <a:ext uri="{FF2B5EF4-FFF2-40B4-BE49-F238E27FC236}">
                    <a16:creationId xmlns:a16="http://schemas.microsoft.com/office/drawing/2014/main" id="{CC7DB6A6-03A2-E514-072C-57169381C4E6}"/>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1" name="Line 95">
                <a:extLst>
                  <a:ext uri="{FF2B5EF4-FFF2-40B4-BE49-F238E27FC236}">
                    <a16:creationId xmlns:a16="http://schemas.microsoft.com/office/drawing/2014/main" id="{E53A5FE9-E4D8-3CB1-978A-3554FC78F895}"/>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2" name="Line 96">
                <a:extLst>
                  <a:ext uri="{FF2B5EF4-FFF2-40B4-BE49-F238E27FC236}">
                    <a16:creationId xmlns:a16="http://schemas.microsoft.com/office/drawing/2014/main" id="{2E6504EB-45DD-4D82-7B2F-CA0FBFF5E502}"/>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3" name="Line 97">
                <a:extLst>
                  <a:ext uri="{FF2B5EF4-FFF2-40B4-BE49-F238E27FC236}">
                    <a16:creationId xmlns:a16="http://schemas.microsoft.com/office/drawing/2014/main" id="{E71531D4-AF7D-78D2-B49D-59273B8DF59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4" name="Line 98">
                <a:extLst>
                  <a:ext uri="{FF2B5EF4-FFF2-40B4-BE49-F238E27FC236}">
                    <a16:creationId xmlns:a16="http://schemas.microsoft.com/office/drawing/2014/main" id="{69B90B49-B2D7-CCED-1C88-2382C5DC470D}"/>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3" name="Group 99">
              <a:extLst>
                <a:ext uri="{FF2B5EF4-FFF2-40B4-BE49-F238E27FC236}">
                  <a16:creationId xmlns:a16="http://schemas.microsoft.com/office/drawing/2014/main" id="{F46C7891-7031-0A28-F12E-D91A85AF53C3}"/>
                </a:ext>
              </a:extLst>
            </p:cNvPr>
            <p:cNvGrpSpPr>
              <a:grpSpLocks/>
            </p:cNvGrpSpPr>
            <p:nvPr/>
          </p:nvGrpSpPr>
          <p:grpSpPr bwMode="auto">
            <a:xfrm>
              <a:off x="918" y="3138"/>
              <a:ext cx="1453" cy="350"/>
              <a:chOff x="990" y="932"/>
              <a:chExt cx="1453" cy="350"/>
            </a:xfrm>
          </p:grpSpPr>
          <p:sp>
            <p:nvSpPr>
              <p:cNvPr id="1161" name="AutoShape 100">
                <a:extLst>
                  <a:ext uri="{FF2B5EF4-FFF2-40B4-BE49-F238E27FC236}">
                    <a16:creationId xmlns:a16="http://schemas.microsoft.com/office/drawing/2014/main" id="{590D0670-DAB6-1666-2316-94C7F1DE43C3}"/>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2" name="Line 101">
                <a:extLst>
                  <a:ext uri="{FF2B5EF4-FFF2-40B4-BE49-F238E27FC236}">
                    <a16:creationId xmlns:a16="http://schemas.microsoft.com/office/drawing/2014/main" id="{B29E0B17-E04D-2400-0466-EA74F80ACEE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3" name="Line 102">
                <a:extLst>
                  <a:ext uri="{FF2B5EF4-FFF2-40B4-BE49-F238E27FC236}">
                    <a16:creationId xmlns:a16="http://schemas.microsoft.com/office/drawing/2014/main" id="{148BD1F8-6A4B-ACA0-9FC9-D43AA06190E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4" name="Line 103">
                <a:extLst>
                  <a:ext uri="{FF2B5EF4-FFF2-40B4-BE49-F238E27FC236}">
                    <a16:creationId xmlns:a16="http://schemas.microsoft.com/office/drawing/2014/main" id="{5A670253-95C2-3AD5-0A48-3C33ACC13114}"/>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5" name="Line 104">
                <a:extLst>
                  <a:ext uri="{FF2B5EF4-FFF2-40B4-BE49-F238E27FC236}">
                    <a16:creationId xmlns:a16="http://schemas.microsoft.com/office/drawing/2014/main" id="{421B9270-D021-00AF-83A0-620BCD52ACA9}"/>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6" name="Line 105">
                <a:extLst>
                  <a:ext uri="{FF2B5EF4-FFF2-40B4-BE49-F238E27FC236}">
                    <a16:creationId xmlns:a16="http://schemas.microsoft.com/office/drawing/2014/main" id="{3FF18B16-299A-26BA-6D7B-52939A61B6A8}"/>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7" name="Line 106">
                <a:extLst>
                  <a:ext uri="{FF2B5EF4-FFF2-40B4-BE49-F238E27FC236}">
                    <a16:creationId xmlns:a16="http://schemas.microsoft.com/office/drawing/2014/main" id="{043F8E80-383C-4AD7-5147-CE08BFF8BE68}"/>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4" name="Group 107">
              <a:extLst>
                <a:ext uri="{FF2B5EF4-FFF2-40B4-BE49-F238E27FC236}">
                  <a16:creationId xmlns:a16="http://schemas.microsoft.com/office/drawing/2014/main" id="{88FC95A1-9685-519D-5731-BD689050EC55}"/>
                </a:ext>
              </a:extLst>
            </p:cNvPr>
            <p:cNvGrpSpPr>
              <a:grpSpLocks/>
            </p:cNvGrpSpPr>
            <p:nvPr/>
          </p:nvGrpSpPr>
          <p:grpSpPr bwMode="auto">
            <a:xfrm>
              <a:off x="918" y="3627"/>
              <a:ext cx="1447" cy="350"/>
              <a:chOff x="918" y="3627"/>
              <a:chExt cx="1447" cy="350"/>
            </a:xfrm>
          </p:grpSpPr>
          <p:sp>
            <p:nvSpPr>
              <p:cNvPr id="1154" name="AutoShape 108">
                <a:extLst>
                  <a:ext uri="{FF2B5EF4-FFF2-40B4-BE49-F238E27FC236}">
                    <a16:creationId xmlns:a16="http://schemas.microsoft.com/office/drawing/2014/main" id="{213AC9E5-604B-671F-AB6C-2F17EB0D2B63}"/>
                  </a:ext>
                </a:extLst>
              </p:cNvPr>
              <p:cNvSpPr>
                <a:spLocks noChangeArrowheads="1"/>
              </p:cNvSpPr>
              <p:nvPr/>
            </p:nvSpPr>
            <p:spPr bwMode="auto">
              <a:xfrm rot="5400000">
                <a:off x="1437" y="3638"/>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5" name="Line 109">
                <a:extLst>
                  <a:ext uri="{FF2B5EF4-FFF2-40B4-BE49-F238E27FC236}">
                    <a16:creationId xmlns:a16="http://schemas.microsoft.com/office/drawing/2014/main" id="{CB993D5F-1C7D-8157-1C2A-26DB6A009029}"/>
                  </a:ext>
                </a:extLst>
              </p:cNvPr>
              <p:cNvSpPr>
                <a:spLocks noChangeShapeType="1"/>
              </p:cNvSpPr>
              <p:nvPr/>
            </p:nvSpPr>
            <p:spPr bwMode="auto">
              <a:xfrm>
                <a:off x="1466" y="3853"/>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6" name="Line 110">
                <a:extLst>
                  <a:ext uri="{FF2B5EF4-FFF2-40B4-BE49-F238E27FC236}">
                    <a16:creationId xmlns:a16="http://schemas.microsoft.com/office/drawing/2014/main" id="{371B3FE3-564A-70DB-BF92-FE9F5E8F004F}"/>
                  </a:ext>
                </a:extLst>
              </p:cNvPr>
              <p:cNvSpPr>
                <a:spLocks noChangeShapeType="1"/>
              </p:cNvSpPr>
              <p:nvPr/>
            </p:nvSpPr>
            <p:spPr bwMode="auto">
              <a:xfrm rot="-5400000">
                <a:off x="1458" y="3855"/>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7" name="Line 111">
                <a:extLst>
                  <a:ext uri="{FF2B5EF4-FFF2-40B4-BE49-F238E27FC236}">
                    <a16:creationId xmlns:a16="http://schemas.microsoft.com/office/drawing/2014/main" id="{44982466-4357-775A-6B2C-338546CE1050}"/>
                  </a:ext>
                </a:extLst>
              </p:cNvPr>
              <p:cNvSpPr>
                <a:spLocks noChangeShapeType="1"/>
              </p:cNvSpPr>
              <p:nvPr/>
            </p:nvSpPr>
            <p:spPr bwMode="auto">
              <a:xfrm>
                <a:off x="1468" y="3740"/>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8" name="Line 112">
                <a:extLst>
                  <a:ext uri="{FF2B5EF4-FFF2-40B4-BE49-F238E27FC236}">
                    <a16:creationId xmlns:a16="http://schemas.microsoft.com/office/drawing/2014/main" id="{EF59CDA4-CBBD-238F-2CCB-13F643FCEB67}"/>
                  </a:ext>
                </a:extLst>
              </p:cNvPr>
              <p:cNvSpPr>
                <a:spLocks noChangeShapeType="1"/>
              </p:cNvSpPr>
              <p:nvPr/>
            </p:nvSpPr>
            <p:spPr bwMode="auto">
              <a:xfrm>
                <a:off x="1177" y="3749"/>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9" name="Line 113">
                <a:extLst>
                  <a:ext uri="{FF2B5EF4-FFF2-40B4-BE49-F238E27FC236}">
                    <a16:creationId xmlns:a16="http://schemas.microsoft.com/office/drawing/2014/main" id="{7A962D29-72AF-7C26-0C95-4F8C2588821B}"/>
                  </a:ext>
                </a:extLst>
              </p:cNvPr>
              <p:cNvSpPr>
                <a:spLocks noChangeShapeType="1"/>
              </p:cNvSpPr>
              <p:nvPr/>
            </p:nvSpPr>
            <p:spPr bwMode="auto">
              <a:xfrm>
                <a:off x="918" y="3891"/>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0" name="Line 114">
                <a:extLst>
                  <a:ext uri="{FF2B5EF4-FFF2-40B4-BE49-F238E27FC236}">
                    <a16:creationId xmlns:a16="http://schemas.microsoft.com/office/drawing/2014/main" id="{8BE58FC3-505A-6C31-0387-705FF5545D60}"/>
                  </a:ext>
                </a:extLst>
              </p:cNvPr>
              <p:cNvSpPr>
                <a:spLocks noChangeShapeType="1"/>
              </p:cNvSpPr>
              <p:nvPr/>
            </p:nvSpPr>
            <p:spPr bwMode="auto">
              <a:xfrm>
                <a:off x="1775" y="3796"/>
                <a:ext cx="590" cy="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35" name="Line 115">
              <a:extLst>
                <a:ext uri="{FF2B5EF4-FFF2-40B4-BE49-F238E27FC236}">
                  <a16:creationId xmlns:a16="http://schemas.microsoft.com/office/drawing/2014/main" id="{E429337B-734E-05A0-B824-42F545D00319}"/>
                </a:ext>
              </a:extLst>
            </p:cNvPr>
            <p:cNvSpPr>
              <a:spLocks noChangeShapeType="1"/>
            </p:cNvSpPr>
            <p:nvPr/>
          </p:nvSpPr>
          <p:spPr bwMode="auto">
            <a:xfrm>
              <a:off x="1158" y="474"/>
              <a:ext cx="2" cy="37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6" name="Oval 116">
              <a:extLst>
                <a:ext uri="{FF2B5EF4-FFF2-40B4-BE49-F238E27FC236}">
                  <a16:creationId xmlns:a16="http://schemas.microsoft.com/office/drawing/2014/main" id="{24AA558B-0947-EB97-4BE2-F5D2CD502991}"/>
                </a:ext>
              </a:extLst>
            </p:cNvPr>
            <p:cNvSpPr>
              <a:spLocks noChangeArrowheads="1"/>
            </p:cNvSpPr>
            <p:nvPr/>
          </p:nvSpPr>
          <p:spPr bwMode="auto">
            <a:xfrm>
              <a:off x="1136" y="79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7" name="Oval 117">
              <a:extLst>
                <a:ext uri="{FF2B5EF4-FFF2-40B4-BE49-F238E27FC236}">
                  <a16:creationId xmlns:a16="http://schemas.microsoft.com/office/drawing/2014/main" id="{6FE34AE5-FE2A-2041-22A7-B950BC4F02B6}"/>
                </a:ext>
              </a:extLst>
            </p:cNvPr>
            <p:cNvSpPr>
              <a:spLocks noChangeArrowheads="1"/>
            </p:cNvSpPr>
            <p:nvPr/>
          </p:nvSpPr>
          <p:spPr bwMode="auto">
            <a:xfrm>
              <a:off x="1136" y="127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8" name="Oval 118">
              <a:extLst>
                <a:ext uri="{FF2B5EF4-FFF2-40B4-BE49-F238E27FC236}">
                  <a16:creationId xmlns:a16="http://schemas.microsoft.com/office/drawing/2014/main" id="{E7C09641-835E-EEC3-250E-1A308CC305F8}"/>
                </a:ext>
              </a:extLst>
            </p:cNvPr>
            <p:cNvSpPr>
              <a:spLocks noChangeArrowheads="1"/>
            </p:cNvSpPr>
            <p:nvPr/>
          </p:nvSpPr>
          <p:spPr bwMode="auto">
            <a:xfrm>
              <a:off x="1136" y="176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9" name="Oval 119">
              <a:extLst>
                <a:ext uri="{FF2B5EF4-FFF2-40B4-BE49-F238E27FC236}">
                  <a16:creationId xmlns:a16="http://schemas.microsoft.com/office/drawing/2014/main" id="{988D9252-EC85-01D2-FAA4-FE3AF98A1DC2}"/>
                </a:ext>
              </a:extLst>
            </p:cNvPr>
            <p:cNvSpPr>
              <a:spLocks noChangeArrowheads="1"/>
            </p:cNvSpPr>
            <p:nvPr/>
          </p:nvSpPr>
          <p:spPr bwMode="auto">
            <a:xfrm>
              <a:off x="1130" y="323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0" name="Oval 120">
              <a:extLst>
                <a:ext uri="{FF2B5EF4-FFF2-40B4-BE49-F238E27FC236}">
                  <a16:creationId xmlns:a16="http://schemas.microsoft.com/office/drawing/2014/main" id="{29E7C53B-5A80-2E95-B590-13D121706E55}"/>
                </a:ext>
              </a:extLst>
            </p:cNvPr>
            <p:cNvSpPr>
              <a:spLocks noChangeArrowheads="1"/>
            </p:cNvSpPr>
            <p:nvPr/>
          </p:nvSpPr>
          <p:spPr bwMode="auto">
            <a:xfrm>
              <a:off x="1136" y="225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1" name="Oval 121">
              <a:extLst>
                <a:ext uri="{FF2B5EF4-FFF2-40B4-BE49-F238E27FC236}">
                  <a16:creationId xmlns:a16="http://schemas.microsoft.com/office/drawing/2014/main" id="{DF70331D-B30F-AD53-03DF-A756410ABFD5}"/>
                </a:ext>
              </a:extLst>
            </p:cNvPr>
            <p:cNvSpPr>
              <a:spLocks noChangeArrowheads="1"/>
            </p:cNvSpPr>
            <p:nvPr/>
          </p:nvSpPr>
          <p:spPr bwMode="auto">
            <a:xfrm>
              <a:off x="1130" y="27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2" name="Oval 122">
              <a:extLst>
                <a:ext uri="{FF2B5EF4-FFF2-40B4-BE49-F238E27FC236}">
                  <a16:creationId xmlns:a16="http://schemas.microsoft.com/office/drawing/2014/main" id="{03610795-E742-8B34-CB64-6C699DBC42E4}"/>
                </a:ext>
              </a:extLst>
            </p:cNvPr>
            <p:cNvSpPr>
              <a:spLocks noChangeArrowheads="1"/>
            </p:cNvSpPr>
            <p:nvPr/>
          </p:nvSpPr>
          <p:spPr bwMode="auto">
            <a:xfrm>
              <a:off x="1130" y="371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3" name="Rectangle 123">
              <a:extLst>
                <a:ext uri="{FF2B5EF4-FFF2-40B4-BE49-F238E27FC236}">
                  <a16:creationId xmlns:a16="http://schemas.microsoft.com/office/drawing/2014/main" id="{F668FFDC-5DC2-D7C6-E237-2BDB63834416}"/>
                </a:ext>
              </a:extLst>
            </p:cNvPr>
            <p:cNvSpPr>
              <a:spLocks noChangeArrowheads="1"/>
            </p:cNvSpPr>
            <p:nvPr/>
          </p:nvSpPr>
          <p:spPr bwMode="auto">
            <a:xfrm>
              <a:off x="774" y="360"/>
              <a:ext cx="612" cy="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 </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1144" name="Rectangle 124">
              <a:extLst>
                <a:ext uri="{FF2B5EF4-FFF2-40B4-BE49-F238E27FC236}">
                  <a16:creationId xmlns:a16="http://schemas.microsoft.com/office/drawing/2014/main" id="{757F6A96-651D-A5CD-9B8A-53D91F82E761}"/>
                </a:ext>
              </a:extLst>
            </p:cNvPr>
            <p:cNvSpPr>
              <a:spLocks noChangeAspect="1" noChangeArrowheads="1"/>
            </p:cNvSpPr>
            <p:nvPr/>
          </p:nvSpPr>
          <p:spPr bwMode="auto">
            <a:xfrm rot="-5400000">
              <a:off x="1098" y="60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5" name="Rectangle 125">
              <a:extLst>
                <a:ext uri="{FF2B5EF4-FFF2-40B4-BE49-F238E27FC236}">
                  <a16:creationId xmlns:a16="http://schemas.microsoft.com/office/drawing/2014/main" id="{0685D51A-DD7A-9D2E-EC5F-2D46F9ADC63B}"/>
                </a:ext>
              </a:extLst>
            </p:cNvPr>
            <p:cNvSpPr>
              <a:spLocks noChangeAspect="1" noChangeArrowheads="1"/>
            </p:cNvSpPr>
            <p:nvPr/>
          </p:nvSpPr>
          <p:spPr bwMode="auto">
            <a:xfrm rot="-5400000">
              <a:off x="1098" y="2534"/>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6" name="Rectangle 126">
              <a:extLst>
                <a:ext uri="{FF2B5EF4-FFF2-40B4-BE49-F238E27FC236}">
                  <a16:creationId xmlns:a16="http://schemas.microsoft.com/office/drawing/2014/main" id="{055D6BDE-EFB1-1ABE-2EEB-7C6138E355E0}"/>
                </a:ext>
              </a:extLst>
            </p:cNvPr>
            <p:cNvSpPr>
              <a:spLocks noChangeAspect="1" noChangeArrowheads="1"/>
            </p:cNvSpPr>
            <p:nvPr/>
          </p:nvSpPr>
          <p:spPr bwMode="auto">
            <a:xfrm rot="-5400000">
              <a:off x="1098" y="1083"/>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7" name="Rectangle 127">
              <a:extLst>
                <a:ext uri="{FF2B5EF4-FFF2-40B4-BE49-F238E27FC236}">
                  <a16:creationId xmlns:a16="http://schemas.microsoft.com/office/drawing/2014/main" id="{9963F98D-D4A4-6750-8A57-0D2751FAB36D}"/>
                </a:ext>
              </a:extLst>
            </p:cNvPr>
            <p:cNvSpPr>
              <a:spLocks noChangeAspect="1" noChangeArrowheads="1"/>
            </p:cNvSpPr>
            <p:nvPr/>
          </p:nvSpPr>
          <p:spPr bwMode="auto">
            <a:xfrm rot="-5400000">
              <a:off x="1098" y="156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8" name="Rectangle 128">
              <a:extLst>
                <a:ext uri="{FF2B5EF4-FFF2-40B4-BE49-F238E27FC236}">
                  <a16:creationId xmlns:a16="http://schemas.microsoft.com/office/drawing/2014/main" id="{D20527A9-5E52-C322-8584-6BE1D8CA0FBE}"/>
                </a:ext>
              </a:extLst>
            </p:cNvPr>
            <p:cNvSpPr>
              <a:spLocks noChangeAspect="1" noChangeArrowheads="1"/>
            </p:cNvSpPr>
            <p:nvPr/>
          </p:nvSpPr>
          <p:spPr bwMode="auto">
            <a:xfrm rot="-5400000">
              <a:off x="1098" y="205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9" name="Rectangle 129">
              <a:extLst>
                <a:ext uri="{FF2B5EF4-FFF2-40B4-BE49-F238E27FC236}">
                  <a16:creationId xmlns:a16="http://schemas.microsoft.com/office/drawing/2014/main" id="{C467059C-AEA1-2996-F33B-78CF94AF3925}"/>
                </a:ext>
              </a:extLst>
            </p:cNvPr>
            <p:cNvSpPr>
              <a:spLocks noChangeAspect="1" noChangeArrowheads="1"/>
            </p:cNvSpPr>
            <p:nvPr/>
          </p:nvSpPr>
          <p:spPr bwMode="auto">
            <a:xfrm rot="-5400000">
              <a:off x="1098" y="301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0" name="Rectangle 130">
              <a:extLst>
                <a:ext uri="{FF2B5EF4-FFF2-40B4-BE49-F238E27FC236}">
                  <a16:creationId xmlns:a16="http://schemas.microsoft.com/office/drawing/2014/main" id="{8BBF26A5-04BF-9DAE-8DB1-28DA12A3846D}"/>
                </a:ext>
              </a:extLst>
            </p:cNvPr>
            <p:cNvSpPr>
              <a:spLocks noChangeAspect="1" noChangeArrowheads="1"/>
            </p:cNvSpPr>
            <p:nvPr/>
          </p:nvSpPr>
          <p:spPr bwMode="auto">
            <a:xfrm rot="-5400000">
              <a:off x="1098" y="3501"/>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1" name="Rectangle 131">
              <a:extLst>
                <a:ext uri="{FF2B5EF4-FFF2-40B4-BE49-F238E27FC236}">
                  <a16:creationId xmlns:a16="http://schemas.microsoft.com/office/drawing/2014/main" id="{A3134483-E2E8-96CF-063D-2AE5E5B98396}"/>
                </a:ext>
              </a:extLst>
            </p:cNvPr>
            <p:cNvSpPr>
              <a:spLocks noChangeAspect="1" noChangeArrowheads="1"/>
            </p:cNvSpPr>
            <p:nvPr/>
          </p:nvSpPr>
          <p:spPr bwMode="auto">
            <a:xfrm rot="-5400000">
              <a:off x="1098" y="3985"/>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2" name="Oval 132">
              <a:extLst>
                <a:ext uri="{FF2B5EF4-FFF2-40B4-BE49-F238E27FC236}">
                  <a16:creationId xmlns:a16="http://schemas.microsoft.com/office/drawing/2014/main" id="{6CE556AD-5D2E-4915-8A6E-E7DC03CE93BA}"/>
                </a:ext>
              </a:extLst>
            </p:cNvPr>
            <p:cNvSpPr>
              <a:spLocks noChangeArrowheads="1"/>
            </p:cNvSpPr>
            <p:nvPr/>
          </p:nvSpPr>
          <p:spPr bwMode="auto">
            <a:xfrm flipH="1">
              <a:off x="1122" y="402"/>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3" name="Line 133">
              <a:extLst>
                <a:ext uri="{FF2B5EF4-FFF2-40B4-BE49-F238E27FC236}">
                  <a16:creationId xmlns:a16="http://schemas.microsoft.com/office/drawing/2014/main" id="{50F1CDE8-9623-AA30-A498-9A0EE91409AF}"/>
                </a:ext>
              </a:extLst>
            </p:cNvPr>
            <p:cNvSpPr>
              <a:spLocks noChangeShapeType="1"/>
            </p:cNvSpPr>
            <p:nvPr/>
          </p:nvSpPr>
          <p:spPr bwMode="auto">
            <a:xfrm>
              <a:off x="1098" y="4230"/>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03" name="Group 134">
            <a:extLst>
              <a:ext uri="{FF2B5EF4-FFF2-40B4-BE49-F238E27FC236}">
                <a16:creationId xmlns:a16="http://schemas.microsoft.com/office/drawing/2014/main" id="{FD7428A7-EBF2-DB46-4E02-FCCB5FCDB9A6}"/>
              </a:ext>
            </a:extLst>
          </p:cNvPr>
          <p:cNvGrpSpPr>
            <a:grpSpLocks/>
          </p:cNvGrpSpPr>
          <p:nvPr/>
        </p:nvGrpSpPr>
        <p:grpSpPr bwMode="auto">
          <a:xfrm>
            <a:off x="2095500" y="514350"/>
            <a:ext cx="1952625" cy="5772150"/>
            <a:chOff x="420" y="264"/>
            <a:chExt cx="1230" cy="3636"/>
          </a:xfrm>
        </p:grpSpPr>
        <p:sp>
          <p:nvSpPr>
            <p:cNvPr id="1204" name="Text Box 135">
              <a:extLst>
                <a:ext uri="{FF2B5EF4-FFF2-40B4-BE49-F238E27FC236}">
                  <a16:creationId xmlns:a16="http://schemas.microsoft.com/office/drawing/2014/main" id="{0C1A962E-297D-97E0-2142-FD164747933C}"/>
                </a:ext>
              </a:extLst>
            </p:cNvPr>
            <p:cNvSpPr txBox="1">
              <a:spLocks noChangeArrowheads="1"/>
            </p:cNvSpPr>
            <p:nvPr/>
          </p:nvSpPr>
          <p:spPr bwMode="auto">
            <a:xfrm>
              <a:off x="1068" y="264"/>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4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REF</a:t>
              </a:r>
            </a:p>
          </p:txBody>
        </p:sp>
        <p:sp>
          <p:nvSpPr>
            <p:cNvPr id="1205" name="Line 136">
              <a:extLst>
                <a:ext uri="{FF2B5EF4-FFF2-40B4-BE49-F238E27FC236}">
                  <a16:creationId xmlns:a16="http://schemas.microsoft.com/office/drawing/2014/main" id="{D6D5A618-9F5E-960B-E8D2-F2CF557A034C}"/>
                </a:ext>
              </a:extLst>
            </p:cNvPr>
            <p:cNvSpPr>
              <a:spLocks noChangeShapeType="1"/>
            </p:cNvSpPr>
            <p:nvPr/>
          </p:nvSpPr>
          <p:spPr bwMode="auto">
            <a:xfrm>
              <a:off x="816" y="2424"/>
              <a:ext cx="7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6" name="Group 137">
              <a:extLst>
                <a:ext uri="{FF2B5EF4-FFF2-40B4-BE49-F238E27FC236}">
                  <a16:creationId xmlns:a16="http://schemas.microsoft.com/office/drawing/2014/main" id="{2EE3EFC7-709F-5AA2-E560-03F1B24DFDDC}"/>
                </a:ext>
              </a:extLst>
            </p:cNvPr>
            <p:cNvGrpSpPr>
              <a:grpSpLocks/>
            </p:cNvGrpSpPr>
            <p:nvPr/>
          </p:nvGrpSpPr>
          <p:grpSpPr bwMode="auto">
            <a:xfrm>
              <a:off x="420" y="960"/>
              <a:ext cx="896" cy="2940"/>
              <a:chOff x="420" y="960"/>
              <a:chExt cx="896" cy="2940"/>
            </a:xfrm>
          </p:grpSpPr>
          <p:sp>
            <p:nvSpPr>
              <p:cNvPr id="1207" name="Rectangle 138">
                <a:extLst>
                  <a:ext uri="{FF2B5EF4-FFF2-40B4-BE49-F238E27FC236}">
                    <a16:creationId xmlns:a16="http://schemas.microsoft.com/office/drawing/2014/main" id="{45D2680E-C7C8-0DCB-848B-550CAF37F3C7}"/>
                  </a:ext>
                </a:extLst>
              </p:cNvPr>
              <p:cNvSpPr>
                <a:spLocks noChangeArrowheads="1"/>
              </p:cNvSpPr>
              <p:nvPr/>
            </p:nvSpPr>
            <p:spPr bwMode="auto">
              <a:xfrm>
                <a:off x="420" y="222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I</a:t>
                </a:r>
              </a:p>
            </p:txBody>
          </p:sp>
          <p:sp>
            <p:nvSpPr>
              <p:cNvPr id="1208" name="Line 139">
                <a:extLst>
                  <a:ext uri="{FF2B5EF4-FFF2-40B4-BE49-F238E27FC236}">
                    <a16:creationId xmlns:a16="http://schemas.microsoft.com/office/drawing/2014/main" id="{275976EA-8D03-D19F-2066-E2352CED4BBF}"/>
                  </a:ext>
                </a:extLst>
              </p:cNvPr>
              <p:cNvSpPr>
                <a:spLocks noChangeShapeType="1"/>
              </p:cNvSpPr>
              <p:nvPr/>
            </p:nvSpPr>
            <p:spPr bwMode="auto">
              <a:xfrm>
                <a:off x="1284" y="960"/>
                <a:ext cx="0" cy="294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9" name="Oval 140">
                <a:extLst>
                  <a:ext uri="{FF2B5EF4-FFF2-40B4-BE49-F238E27FC236}">
                    <a16:creationId xmlns:a16="http://schemas.microsoft.com/office/drawing/2014/main" id="{E947A2AC-E52C-8F11-30AE-DE85F3119655}"/>
                  </a:ext>
                </a:extLst>
              </p:cNvPr>
              <p:cNvSpPr>
                <a:spLocks noChangeArrowheads="1"/>
              </p:cNvSpPr>
              <p:nvPr/>
            </p:nvSpPr>
            <p:spPr bwMode="auto">
              <a:xfrm flipH="1">
                <a:off x="1248" y="238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0" name="Oval 141">
                <a:extLst>
                  <a:ext uri="{FF2B5EF4-FFF2-40B4-BE49-F238E27FC236}">
                    <a16:creationId xmlns:a16="http://schemas.microsoft.com/office/drawing/2014/main" id="{973BE019-AA06-28FB-22C9-222B5A785FB2}"/>
                  </a:ext>
                </a:extLst>
              </p:cNvPr>
              <p:cNvSpPr>
                <a:spLocks noChangeArrowheads="1"/>
              </p:cNvSpPr>
              <p:nvPr/>
            </p:nvSpPr>
            <p:spPr bwMode="auto">
              <a:xfrm flipH="1">
                <a:off x="1248" y="286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1" name="Oval 142">
                <a:extLst>
                  <a:ext uri="{FF2B5EF4-FFF2-40B4-BE49-F238E27FC236}">
                    <a16:creationId xmlns:a16="http://schemas.microsoft.com/office/drawing/2014/main" id="{0CBEEFCF-B06F-3AF9-8CA7-40D5CD1CE23D}"/>
                  </a:ext>
                </a:extLst>
              </p:cNvPr>
              <p:cNvSpPr>
                <a:spLocks noChangeArrowheads="1"/>
              </p:cNvSpPr>
              <p:nvPr/>
            </p:nvSpPr>
            <p:spPr bwMode="auto">
              <a:xfrm flipH="1">
                <a:off x="1248" y="1884"/>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2" name="Oval 143">
                <a:extLst>
                  <a:ext uri="{FF2B5EF4-FFF2-40B4-BE49-F238E27FC236}">
                    <a16:creationId xmlns:a16="http://schemas.microsoft.com/office/drawing/2014/main" id="{9BB89D97-6965-363E-5DDB-32509764A16E}"/>
                  </a:ext>
                </a:extLst>
              </p:cNvPr>
              <p:cNvSpPr>
                <a:spLocks noChangeArrowheads="1"/>
              </p:cNvSpPr>
              <p:nvPr/>
            </p:nvSpPr>
            <p:spPr bwMode="auto">
              <a:xfrm flipH="1">
                <a:off x="1248" y="334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3" name="Oval 144">
                <a:extLst>
                  <a:ext uri="{FF2B5EF4-FFF2-40B4-BE49-F238E27FC236}">
                    <a16:creationId xmlns:a16="http://schemas.microsoft.com/office/drawing/2014/main" id="{43DB2ED5-63F1-1E37-6762-28A637975BFB}"/>
                  </a:ext>
                </a:extLst>
              </p:cNvPr>
              <p:cNvSpPr>
                <a:spLocks noChangeArrowheads="1"/>
              </p:cNvSpPr>
              <p:nvPr/>
            </p:nvSpPr>
            <p:spPr bwMode="auto">
              <a:xfrm flipH="1">
                <a:off x="1248" y="1416"/>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4" name="Oval 145">
                <a:extLst>
                  <a:ext uri="{FF2B5EF4-FFF2-40B4-BE49-F238E27FC236}">
                    <a16:creationId xmlns:a16="http://schemas.microsoft.com/office/drawing/2014/main" id="{7771B139-0EFE-2ABD-7FDD-4287B7101910}"/>
                  </a:ext>
                </a:extLst>
              </p:cNvPr>
              <p:cNvSpPr>
                <a:spLocks noChangeArrowheads="1"/>
              </p:cNvSpPr>
              <p:nvPr/>
            </p:nvSpPr>
            <p:spPr bwMode="auto">
              <a:xfrm flipH="1">
                <a:off x="792" y="2388"/>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5" name="Text Box 146">
            <a:extLst>
              <a:ext uri="{FF2B5EF4-FFF2-40B4-BE49-F238E27FC236}">
                <a16:creationId xmlns:a16="http://schemas.microsoft.com/office/drawing/2014/main" id="{98F4FCFC-49D4-F392-BEDA-9216F4AAC277}"/>
              </a:ext>
            </a:extLst>
          </p:cNvPr>
          <p:cNvSpPr txBox="1">
            <a:spLocks noChangeArrowheads="1"/>
          </p:cNvSpPr>
          <p:nvPr/>
        </p:nvSpPr>
        <p:spPr bwMode="auto">
          <a:xfrm>
            <a:off x="4000500" y="704850"/>
            <a:ext cx="1428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比较器</a:t>
            </a:r>
          </a:p>
        </p:txBody>
      </p:sp>
      <p:grpSp>
        <p:nvGrpSpPr>
          <p:cNvPr id="1216" name="Group 147">
            <a:extLst>
              <a:ext uri="{FF2B5EF4-FFF2-40B4-BE49-F238E27FC236}">
                <a16:creationId xmlns:a16="http://schemas.microsoft.com/office/drawing/2014/main" id="{67B610F7-B00F-24E9-6620-9A6A321649C8}"/>
              </a:ext>
            </a:extLst>
          </p:cNvPr>
          <p:cNvGrpSpPr>
            <a:grpSpLocks/>
          </p:cNvGrpSpPr>
          <p:nvPr/>
        </p:nvGrpSpPr>
        <p:grpSpPr bwMode="auto">
          <a:xfrm>
            <a:off x="5384800" y="1306513"/>
            <a:ext cx="1020763" cy="5418137"/>
            <a:chOff x="2504" y="763"/>
            <a:chExt cx="643" cy="3413"/>
          </a:xfrm>
        </p:grpSpPr>
        <p:sp>
          <p:nvSpPr>
            <p:cNvPr id="1217" name="Rectangle 148">
              <a:extLst>
                <a:ext uri="{FF2B5EF4-FFF2-40B4-BE49-F238E27FC236}">
                  <a16:creationId xmlns:a16="http://schemas.microsoft.com/office/drawing/2014/main" id="{826EB070-ADF1-5DD9-B0FE-A94A9C3BBFE3}"/>
                </a:ext>
              </a:extLst>
            </p:cNvPr>
            <p:cNvSpPr>
              <a:spLocks noChangeArrowheads="1"/>
            </p:cNvSpPr>
            <p:nvPr/>
          </p:nvSpPr>
          <p:spPr bwMode="auto">
            <a:xfrm>
              <a:off x="2742" y="81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8" name="AutoShape 149">
              <a:extLst>
                <a:ext uri="{FF2B5EF4-FFF2-40B4-BE49-F238E27FC236}">
                  <a16:creationId xmlns:a16="http://schemas.microsoft.com/office/drawing/2014/main" id="{9072B587-26D2-B1B2-27F1-861F2A3377DD}"/>
                </a:ext>
              </a:extLst>
            </p:cNvPr>
            <p:cNvSpPr>
              <a:spLocks noChangeArrowheads="1"/>
            </p:cNvSpPr>
            <p:nvPr/>
          </p:nvSpPr>
          <p:spPr bwMode="auto">
            <a:xfrm rot="5400000">
              <a:off x="2704" y="101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9" name="Text Box 150">
              <a:extLst>
                <a:ext uri="{FF2B5EF4-FFF2-40B4-BE49-F238E27FC236}">
                  <a16:creationId xmlns:a16="http://schemas.microsoft.com/office/drawing/2014/main" id="{F0C17F38-ED2A-330B-2F7E-7558983BAFB5}"/>
                </a:ext>
              </a:extLst>
            </p:cNvPr>
            <p:cNvSpPr txBox="1">
              <a:spLocks noChangeArrowheads="1"/>
            </p:cNvSpPr>
            <p:nvPr/>
          </p:nvSpPr>
          <p:spPr bwMode="auto">
            <a:xfrm>
              <a:off x="2700" y="7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0" name="Oval 151">
              <a:extLst>
                <a:ext uri="{FF2B5EF4-FFF2-40B4-BE49-F238E27FC236}">
                  <a16:creationId xmlns:a16="http://schemas.microsoft.com/office/drawing/2014/main" id="{3F126FEA-54E1-51B1-13AE-30837CC529E2}"/>
                </a:ext>
              </a:extLst>
            </p:cNvPr>
            <p:cNvSpPr>
              <a:spLocks noChangeArrowheads="1"/>
            </p:cNvSpPr>
            <p:nvPr/>
          </p:nvSpPr>
          <p:spPr bwMode="auto">
            <a:xfrm>
              <a:off x="3069" y="101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1" name="Rectangle 152">
              <a:extLst>
                <a:ext uri="{FF2B5EF4-FFF2-40B4-BE49-F238E27FC236}">
                  <a16:creationId xmlns:a16="http://schemas.microsoft.com/office/drawing/2014/main" id="{C0DA2C7D-E6E6-BE81-B25D-DA06EA3F46D0}"/>
                </a:ext>
              </a:extLst>
            </p:cNvPr>
            <p:cNvSpPr>
              <a:spLocks noChangeArrowheads="1"/>
            </p:cNvSpPr>
            <p:nvPr/>
          </p:nvSpPr>
          <p:spPr bwMode="auto">
            <a:xfrm>
              <a:off x="2742" y="130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2" name="AutoShape 153">
              <a:extLst>
                <a:ext uri="{FF2B5EF4-FFF2-40B4-BE49-F238E27FC236}">
                  <a16:creationId xmlns:a16="http://schemas.microsoft.com/office/drawing/2014/main" id="{F8223B92-ED2B-18D0-D682-5B24E6A81730}"/>
                </a:ext>
              </a:extLst>
            </p:cNvPr>
            <p:cNvSpPr>
              <a:spLocks noChangeArrowheads="1"/>
            </p:cNvSpPr>
            <p:nvPr/>
          </p:nvSpPr>
          <p:spPr bwMode="auto">
            <a:xfrm rot="5400000">
              <a:off x="2704" y="150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3" name="Text Box 154">
              <a:extLst>
                <a:ext uri="{FF2B5EF4-FFF2-40B4-BE49-F238E27FC236}">
                  <a16:creationId xmlns:a16="http://schemas.microsoft.com/office/drawing/2014/main" id="{ACB08C7B-322F-AA77-4A6F-67FBFEF8A49A}"/>
                </a:ext>
              </a:extLst>
            </p:cNvPr>
            <p:cNvSpPr txBox="1">
              <a:spLocks noChangeArrowheads="1"/>
            </p:cNvSpPr>
            <p:nvPr/>
          </p:nvSpPr>
          <p:spPr bwMode="auto">
            <a:xfrm>
              <a:off x="2700" y="125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4" name="Oval 155">
              <a:extLst>
                <a:ext uri="{FF2B5EF4-FFF2-40B4-BE49-F238E27FC236}">
                  <a16:creationId xmlns:a16="http://schemas.microsoft.com/office/drawing/2014/main" id="{53AE96A1-4733-BD3C-F52D-A274994C9D4F}"/>
                </a:ext>
              </a:extLst>
            </p:cNvPr>
            <p:cNvSpPr>
              <a:spLocks noChangeArrowheads="1"/>
            </p:cNvSpPr>
            <p:nvPr/>
          </p:nvSpPr>
          <p:spPr bwMode="auto">
            <a:xfrm>
              <a:off x="3069" y="1501"/>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5" name="Rectangle 156">
              <a:extLst>
                <a:ext uri="{FF2B5EF4-FFF2-40B4-BE49-F238E27FC236}">
                  <a16:creationId xmlns:a16="http://schemas.microsoft.com/office/drawing/2014/main" id="{FE1895DE-F38E-D5B1-1C35-4EDA90924890}"/>
                </a:ext>
              </a:extLst>
            </p:cNvPr>
            <p:cNvSpPr>
              <a:spLocks noChangeArrowheads="1"/>
            </p:cNvSpPr>
            <p:nvPr/>
          </p:nvSpPr>
          <p:spPr bwMode="auto">
            <a:xfrm>
              <a:off x="2742" y="1792"/>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6" name="AutoShape 157">
              <a:extLst>
                <a:ext uri="{FF2B5EF4-FFF2-40B4-BE49-F238E27FC236}">
                  <a16:creationId xmlns:a16="http://schemas.microsoft.com/office/drawing/2014/main" id="{C63EA201-A250-57DF-F411-A740FAF404C5}"/>
                </a:ext>
              </a:extLst>
            </p:cNvPr>
            <p:cNvSpPr>
              <a:spLocks noChangeArrowheads="1"/>
            </p:cNvSpPr>
            <p:nvPr/>
          </p:nvSpPr>
          <p:spPr bwMode="auto">
            <a:xfrm rot="5400000">
              <a:off x="2704" y="1988"/>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7" name="Text Box 158">
              <a:extLst>
                <a:ext uri="{FF2B5EF4-FFF2-40B4-BE49-F238E27FC236}">
                  <a16:creationId xmlns:a16="http://schemas.microsoft.com/office/drawing/2014/main" id="{E7105D68-8DAE-AA39-0D1F-4CB6705DDBB5}"/>
                </a:ext>
              </a:extLst>
            </p:cNvPr>
            <p:cNvSpPr txBox="1">
              <a:spLocks noChangeArrowheads="1"/>
            </p:cNvSpPr>
            <p:nvPr/>
          </p:nvSpPr>
          <p:spPr bwMode="auto">
            <a:xfrm>
              <a:off x="2700" y="1739"/>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8" name="Oval 159">
              <a:extLst>
                <a:ext uri="{FF2B5EF4-FFF2-40B4-BE49-F238E27FC236}">
                  <a16:creationId xmlns:a16="http://schemas.microsoft.com/office/drawing/2014/main" id="{D638E106-7E99-51AB-136C-2E913CF2525C}"/>
                </a:ext>
              </a:extLst>
            </p:cNvPr>
            <p:cNvSpPr>
              <a:spLocks noChangeArrowheads="1"/>
            </p:cNvSpPr>
            <p:nvPr/>
          </p:nvSpPr>
          <p:spPr bwMode="auto">
            <a:xfrm>
              <a:off x="3069" y="198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9" name="Rectangle 160">
              <a:extLst>
                <a:ext uri="{FF2B5EF4-FFF2-40B4-BE49-F238E27FC236}">
                  <a16:creationId xmlns:a16="http://schemas.microsoft.com/office/drawing/2014/main" id="{4C8A9FFA-5923-1BCF-3C53-F64C8D5A870F}"/>
                </a:ext>
              </a:extLst>
            </p:cNvPr>
            <p:cNvSpPr>
              <a:spLocks noChangeArrowheads="1"/>
            </p:cNvSpPr>
            <p:nvPr/>
          </p:nvSpPr>
          <p:spPr bwMode="auto">
            <a:xfrm>
              <a:off x="2742" y="2280"/>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0" name="AutoShape 161">
              <a:extLst>
                <a:ext uri="{FF2B5EF4-FFF2-40B4-BE49-F238E27FC236}">
                  <a16:creationId xmlns:a16="http://schemas.microsoft.com/office/drawing/2014/main" id="{BC9A696F-676D-E42D-EDB1-6B1AC63C3B4D}"/>
                </a:ext>
              </a:extLst>
            </p:cNvPr>
            <p:cNvSpPr>
              <a:spLocks noChangeArrowheads="1"/>
            </p:cNvSpPr>
            <p:nvPr/>
          </p:nvSpPr>
          <p:spPr bwMode="auto">
            <a:xfrm rot="5400000">
              <a:off x="2704" y="2476"/>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1" name="Text Box 162">
              <a:extLst>
                <a:ext uri="{FF2B5EF4-FFF2-40B4-BE49-F238E27FC236}">
                  <a16:creationId xmlns:a16="http://schemas.microsoft.com/office/drawing/2014/main" id="{BCEE366C-D0CA-0BE7-D247-F0EA4C7BE840}"/>
                </a:ext>
              </a:extLst>
            </p:cNvPr>
            <p:cNvSpPr txBox="1">
              <a:spLocks noChangeArrowheads="1"/>
            </p:cNvSpPr>
            <p:nvPr/>
          </p:nvSpPr>
          <p:spPr bwMode="auto">
            <a:xfrm>
              <a:off x="2700" y="222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2" name="Oval 163">
              <a:extLst>
                <a:ext uri="{FF2B5EF4-FFF2-40B4-BE49-F238E27FC236}">
                  <a16:creationId xmlns:a16="http://schemas.microsoft.com/office/drawing/2014/main" id="{3D195057-766C-2BBB-CC99-44106AC4355A}"/>
                </a:ext>
              </a:extLst>
            </p:cNvPr>
            <p:cNvSpPr>
              <a:spLocks noChangeArrowheads="1"/>
            </p:cNvSpPr>
            <p:nvPr/>
          </p:nvSpPr>
          <p:spPr bwMode="auto">
            <a:xfrm>
              <a:off x="3069" y="2477"/>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3" name="Rectangle 164">
              <a:extLst>
                <a:ext uri="{FF2B5EF4-FFF2-40B4-BE49-F238E27FC236}">
                  <a16:creationId xmlns:a16="http://schemas.microsoft.com/office/drawing/2014/main" id="{884DA4E1-49F0-CDBE-AA7C-BE97C7D569C5}"/>
                </a:ext>
              </a:extLst>
            </p:cNvPr>
            <p:cNvSpPr>
              <a:spLocks noChangeArrowheads="1"/>
            </p:cNvSpPr>
            <p:nvPr/>
          </p:nvSpPr>
          <p:spPr bwMode="auto">
            <a:xfrm>
              <a:off x="2742" y="2768"/>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4" name="AutoShape 165">
              <a:extLst>
                <a:ext uri="{FF2B5EF4-FFF2-40B4-BE49-F238E27FC236}">
                  <a16:creationId xmlns:a16="http://schemas.microsoft.com/office/drawing/2014/main" id="{016071A6-082E-F388-5ECB-2295F94C487F}"/>
                </a:ext>
              </a:extLst>
            </p:cNvPr>
            <p:cNvSpPr>
              <a:spLocks noChangeArrowheads="1"/>
            </p:cNvSpPr>
            <p:nvPr/>
          </p:nvSpPr>
          <p:spPr bwMode="auto">
            <a:xfrm rot="5400000">
              <a:off x="2698" y="2964"/>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5" name="Text Box 166">
              <a:extLst>
                <a:ext uri="{FF2B5EF4-FFF2-40B4-BE49-F238E27FC236}">
                  <a16:creationId xmlns:a16="http://schemas.microsoft.com/office/drawing/2014/main" id="{5B8D5EE7-DAC8-741A-4474-13A2EC83DB4F}"/>
                </a:ext>
              </a:extLst>
            </p:cNvPr>
            <p:cNvSpPr txBox="1">
              <a:spLocks noChangeArrowheads="1"/>
            </p:cNvSpPr>
            <p:nvPr/>
          </p:nvSpPr>
          <p:spPr bwMode="auto">
            <a:xfrm>
              <a:off x="2700" y="2715"/>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6" name="Oval 167">
              <a:extLst>
                <a:ext uri="{FF2B5EF4-FFF2-40B4-BE49-F238E27FC236}">
                  <a16:creationId xmlns:a16="http://schemas.microsoft.com/office/drawing/2014/main" id="{557C93FA-ED2B-9126-7D5E-A09FF80ED234}"/>
                </a:ext>
              </a:extLst>
            </p:cNvPr>
            <p:cNvSpPr>
              <a:spLocks noChangeArrowheads="1"/>
            </p:cNvSpPr>
            <p:nvPr/>
          </p:nvSpPr>
          <p:spPr bwMode="auto">
            <a:xfrm>
              <a:off x="3069" y="2965"/>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7" name="Rectangle 168">
              <a:extLst>
                <a:ext uri="{FF2B5EF4-FFF2-40B4-BE49-F238E27FC236}">
                  <a16:creationId xmlns:a16="http://schemas.microsoft.com/office/drawing/2014/main" id="{DB45ED34-C71E-4B70-FA19-0B879324D9AD}"/>
                </a:ext>
              </a:extLst>
            </p:cNvPr>
            <p:cNvSpPr>
              <a:spLocks noChangeArrowheads="1"/>
            </p:cNvSpPr>
            <p:nvPr/>
          </p:nvSpPr>
          <p:spPr bwMode="auto">
            <a:xfrm>
              <a:off x="2742" y="325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8" name="AutoShape 169">
              <a:extLst>
                <a:ext uri="{FF2B5EF4-FFF2-40B4-BE49-F238E27FC236}">
                  <a16:creationId xmlns:a16="http://schemas.microsoft.com/office/drawing/2014/main" id="{7841E331-D313-8027-F862-395A71DE3E30}"/>
                </a:ext>
              </a:extLst>
            </p:cNvPr>
            <p:cNvSpPr>
              <a:spLocks noChangeArrowheads="1"/>
            </p:cNvSpPr>
            <p:nvPr/>
          </p:nvSpPr>
          <p:spPr bwMode="auto">
            <a:xfrm rot="5400000">
              <a:off x="2704" y="345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9" name="Text Box 170">
              <a:extLst>
                <a:ext uri="{FF2B5EF4-FFF2-40B4-BE49-F238E27FC236}">
                  <a16:creationId xmlns:a16="http://schemas.microsoft.com/office/drawing/2014/main" id="{599F899C-412A-17A6-A0B0-8911647E5A5B}"/>
                </a:ext>
              </a:extLst>
            </p:cNvPr>
            <p:cNvSpPr txBox="1">
              <a:spLocks noChangeArrowheads="1"/>
            </p:cNvSpPr>
            <p:nvPr/>
          </p:nvSpPr>
          <p:spPr bwMode="auto">
            <a:xfrm>
              <a:off x="2700" y="320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0" name="Oval 171">
              <a:extLst>
                <a:ext uri="{FF2B5EF4-FFF2-40B4-BE49-F238E27FC236}">
                  <a16:creationId xmlns:a16="http://schemas.microsoft.com/office/drawing/2014/main" id="{5386CD25-B9E3-FE93-7DE4-EFDFFB673720}"/>
                </a:ext>
              </a:extLst>
            </p:cNvPr>
            <p:cNvSpPr>
              <a:spLocks noChangeArrowheads="1"/>
            </p:cNvSpPr>
            <p:nvPr/>
          </p:nvSpPr>
          <p:spPr bwMode="auto">
            <a:xfrm>
              <a:off x="3069" y="345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1" name="Rectangle 172">
              <a:extLst>
                <a:ext uri="{FF2B5EF4-FFF2-40B4-BE49-F238E27FC236}">
                  <a16:creationId xmlns:a16="http://schemas.microsoft.com/office/drawing/2014/main" id="{877103D6-B9D3-70CC-BEE9-73CAA3A53BB8}"/>
                </a:ext>
              </a:extLst>
            </p:cNvPr>
            <p:cNvSpPr>
              <a:spLocks noChangeArrowheads="1"/>
            </p:cNvSpPr>
            <p:nvPr/>
          </p:nvSpPr>
          <p:spPr bwMode="auto">
            <a:xfrm>
              <a:off x="2742" y="374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2" name="AutoShape 173">
              <a:extLst>
                <a:ext uri="{FF2B5EF4-FFF2-40B4-BE49-F238E27FC236}">
                  <a16:creationId xmlns:a16="http://schemas.microsoft.com/office/drawing/2014/main" id="{DA91830D-B763-1A5F-A52E-32CF5969B36C}"/>
                </a:ext>
              </a:extLst>
            </p:cNvPr>
            <p:cNvSpPr>
              <a:spLocks noChangeArrowheads="1"/>
            </p:cNvSpPr>
            <p:nvPr/>
          </p:nvSpPr>
          <p:spPr bwMode="auto">
            <a:xfrm rot="5400000">
              <a:off x="2704" y="394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3" name="Text Box 174">
              <a:extLst>
                <a:ext uri="{FF2B5EF4-FFF2-40B4-BE49-F238E27FC236}">
                  <a16:creationId xmlns:a16="http://schemas.microsoft.com/office/drawing/2014/main" id="{616A80B8-B3C3-A132-2926-B6500A5C4421}"/>
                </a:ext>
              </a:extLst>
            </p:cNvPr>
            <p:cNvSpPr txBox="1">
              <a:spLocks noChangeArrowheads="1"/>
            </p:cNvSpPr>
            <p:nvPr/>
          </p:nvSpPr>
          <p:spPr bwMode="auto">
            <a:xfrm>
              <a:off x="2700" y="369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4" name="Oval 175">
              <a:extLst>
                <a:ext uri="{FF2B5EF4-FFF2-40B4-BE49-F238E27FC236}">
                  <a16:creationId xmlns:a16="http://schemas.microsoft.com/office/drawing/2014/main" id="{9963CD79-EAA7-90AC-AD25-D4824B974B1D}"/>
                </a:ext>
              </a:extLst>
            </p:cNvPr>
            <p:cNvSpPr>
              <a:spLocks noChangeArrowheads="1"/>
            </p:cNvSpPr>
            <p:nvPr/>
          </p:nvSpPr>
          <p:spPr bwMode="auto">
            <a:xfrm>
              <a:off x="3069" y="3941"/>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5" name="Oval 176">
              <a:extLst>
                <a:ext uri="{FF2B5EF4-FFF2-40B4-BE49-F238E27FC236}">
                  <a16:creationId xmlns:a16="http://schemas.microsoft.com/office/drawing/2014/main" id="{3FF211B0-1D83-E73F-FDDE-69E19BE93857}"/>
                </a:ext>
              </a:extLst>
            </p:cNvPr>
            <p:cNvSpPr>
              <a:spLocks noChangeArrowheads="1"/>
            </p:cNvSpPr>
            <p:nvPr/>
          </p:nvSpPr>
          <p:spPr bwMode="auto">
            <a:xfrm>
              <a:off x="2504"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6" name="Line 177">
              <a:extLst>
                <a:ext uri="{FF2B5EF4-FFF2-40B4-BE49-F238E27FC236}">
                  <a16:creationId xmlns:a16="http://schemas.microsoft.com/office/drawing/2014/main" id="{613C6BC6-1B64-9220-3268-3018C9DEA6B1}"/>
                </a:ext>
              </a:extLst>
            </p:cNvPr>
            <p:cNvSpPr>
              <a:spLocks noChangeShapeType="1"/>
            </p:cNvSpPr>
            <p:nvPr/>
          </p:nvSpPr>
          <p:spPr bwMode="auto">
            <a:xfrm>
              <a:off x="2532" y="104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7" name="Line 178">
              <a:extLst>
                <a:ext uri="{FF2B5EF4-FFF2-40B4-BE49-F238E27FC236}">
                  <a16:creationId xmlns:a16="http://schemas.microsoft.com/office/drawing/2014/main" id="{CC52D396-BED7-4EC5-DD0E-A812C1816CDB}"/>
                </a:ext>
              </a:extLst>
            </p:cNvPr>
            <p:cNvSpPr>
              <a:spLocks noChangeShapeType="1"/>
            </p:cNvSpPr>
            <p:nvPr/>
          </p:nvSpPr>
          <p:spPr bwMode="auto">
            <a:xfrm>
              <a:off x="2544" y="155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8" name="Line 179">
              <a:extLst>
                <a:ext uri="{FF2B5EF4-FFF2-40B4-BE49-F238E27FC236}">
                  <a16:creationId xmlns:a16="http://schemas.microsoft.com/office/drawing/2014/main" id="{0C234F47-E7A2-0C1B-88BF-AC7FAF6657FF}"/>
                </a:ext>
              </a:extLst>
            </p:cNvPr>
            <p:cNvSpPr>
              <a:spLocks noChangeShapeType="1"/>
            </p:cNvSpPr>
            <p:nvPr/>
          </p:nvSpPr>
          <p:spPr bwMode="auto">
            <a:xfrm>
              <a:off x="2532" y="203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9" name="Line 180">
              <a:extLst>
                <a:ext uri="{FF2B5EF4-FFF2-40B4-BE49-F238E27FC236}">
                  <a16:creationId xmlns:a16="http://schemas.microsoft.com/office/drawing/2014/main" id="{2B4507CD-B7C5-279E-66D5-6162BD4D20C0}"/>
                </a:ext>
              </a:extLst>
            </p:cNvPr>
            <p:cNvSpPr>
              <a:spLocks noChangeShapeType="1"/>
            </p:cNvSpPr>
            <p:nvPr/>
          </p:nvSpPr>
          <p:spPr bwMode="auto">
            <a:xfrm>
              <a:off x="2532" y="2522"/>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0" name="Line 181">
              <a:extLst>
                <a:ext uri="{FF2B5EF4-FFF2-40B4-BE49-F238E27FC236}">
                  <a16:creationId xmlns:a16="http://schemas.microsoft.com/office/drawing/2014/main" id="{C8496962-1371-C435-9FD7-FC4D518DAE26}"/>
                </a:ext>
              </a:extLst>
            </p:cNvPr>
            <p:cNvSpPr>
              <a:spLocks noChangeShapeType="1"/>
            </p:cNvSpPr>
            <p:nvPr/>
          </p:nvSpPr>
          <p:spPr bwMode="auto">
            <a:xfrm>
              <a:off x="2532" y="300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1" name="Line 182">
              <a:extLst>
                <a:ext uri="{FF2B5EF4-FFF2-40B4-BE49-F238E27FC236}">
                  <a16:creationId xmlns:a16="http://schemas.microsoft.com/office/drawing/2014/main" id="{728FB92F-6A6D-04CF-02E0-1FCEBA5B6298}"/>
                </a:ext>
              </a:extLst>
            </p:cNvPr>
            <p:cNvSpPr>
              <a:spLocks noChangeShapeType="1"/>
            </p:cNvSpPr>
            <p:nvPr/>
          </p:nvSpPr>
          <p:spPr bwMode="auto">
            <a:xfrm>
              <a:off x="2532" y="3490"/>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2" name="Line 183">
              <a:extLst>
                <a:ext uri="{FF2B5EF4-FFF2-40B4-BE49-F238E27FC236}">
                  <a16:creationId xmlns:a16="http://schemas.microsoft.com/office/drawing/2014/main" id="{B68429AB-907F-C239-AD91-95816A236856}"/>
                </a:ext>
              </a:extLst>
            </p:cNvPr>
            <p:cNvSpPr>
              <a:spLocks noChangeShapeType="1"/>
            </p:cNvSpPr>
            <p:nvPr/>
          </p:nvSpPr>
          <p:spPr bwMode="auto">
            <a:xfrm>
              <a:off x="2532" y="397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3" name="Line 184">
              <a:extLst>
                <a:ext uri="{FF2B5EF4-FFF2-40B4-BE49-F238E27FC236}">
                  <a16:creationId xmlns:a16="http://schemas.microsoft.com/office/drawing/2014/main" id="{B91AE789-4BCA-31E4-6628-3805889BCCD7}"/>
                </a:ext>
              </a:extLst>
            </p:cNvPr>
            <p:cNvSpPr>
              <a:spLocks noChangeShapeType="1"/>
            </p:cNvSpPr>
            <p:nvPr/>
          </p:nvSpPr>
          <p:spPr bwMode="auto">
            <a:xfrm>
              <a:off x="2532" y="1044"/>
              <a:ext cx="0" cy="30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4" name="Oval 185">
              <a:extLst>
                <a:ext uri="{FF2B5EF4-FFF2-40B4-BE49-F238E27FC236}">
                  <a16:creationId xmlns:a16="http://schemas.microsoft.com/office/drawing/2014/main" id="{4BE29003-A587-4CA1-63E6-234E86AB263A}"/>
                </a:ext>
              </a:extLst>
            </p:cNvPr>
            <p:cNvSpPr>
              <a:spLocks noChangeArrowheads="1"/>
            </p:cNvSpPr>
            <p:nvPr/>
          </p:nvSpPr>
          <p:spPr bwMode="auto">
            <a:xfrm>
              <a:off x="2504" y="201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5" name="Oval 186">
              <a:extLst>
                <a:ext uri="{FF2B5EF4-FFF2-40B4-BE49-F238E27FC236}">
                  <a16:creationId xmlns:a16="http://schemas.microsoft.com/office/drawing/2014/main" id="{AEEA98AF-BDB2-C103-1AB4-78070635140E}"/>
                </a:ext>
              </a:extLst>
            </p:cNvPr>
            <p:cNvSpPr>
              <a:spLocks noChangeArrowheads="1"/>
            </p:cNvSpPr>
            <p:nvPr/>
          </p:nvSpPr>
          <p:spPr bwMode="auto">
            <a:xfrm>
              <a:off x="2504" y="249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6" name="Oval 187">
              <a:extLst>
                <a:ext uri="{FF2B5EF4-FFF2-40B4-BE49-F238E27FC236}">
                  <a16:creationId xmlns:a16="http://schemas.microsoft.com/office/drawing/2014/main" id="{8D46D25D-623B-689C-056E-7251D632DFE7}"/>
                </a:ext>
              </a:extLst>
            </p:cNvPr>
            <p:cNvSpPr>
              <a:spLocks noChangeArrowheads="1"/>
            </p:cNvSpPr>
            <p:nvPr/>
          </p:nvSpPr>
          <p:spPr bwMode="auto">
            <a:xfrm>
              <a:off x="2504" y="2978"/>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7" name="Oval 188">
              <a:extLst>
                <a:ext uri="{FF2B5EF4-FFF2-40B4-BE49-F238E27FC236}">
                  <a16:creationId xmlns:a16="http://schemas.microsoft.com/office/drawing/2014/main" id="{75220F4B-D5C1-65DD-C642-F607803AF09C}"/>
                </a:ext>
              </a:extLst>
            </p:cNvPr>
            <p:cNvSpPr>
              <a:spLocks noChangeArrowheads="1"/>
            </p:cNvSpPr>
            <p:nvPr/>
          </p:nvSpPr>
          <p:spPr bwMode="auto">
            <a:xfrm>
              <a:off x="2504" y="346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8" name="Oval 189">
              <a:extLst>
                <a:ext uri="{FF2B5EF4-FFF2-40B4-BE49-F238E27FC236}">
                  <a16:creationId xmlns:a16="http://schemas.microsoft.com/office/drawing/2014/main" id="{6E2C3A83-69B0-151A-FFEE-3CF630283F6A}"/>
                </a:ext>
              </a:extLst>
            </p:cNvPr>
            <p:cNvSpPr>
              <a:spLocks noChangeArrowheads="1"/>
            </p:cNvSpPr>
            <p:nvPr/>
          </p:nvSpPr>
          <p:spPr bwMode="auto">
            <a:xfrm>
              <a:off x="2504" y="39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9" name="Oval 190">
              <a:extLst>
                <a:ext uri="{FF2B5EF4-FFF2-40B4-BE49-F238E27FC236}">
                  <a16:creationId xmlns:a16="http://schemas.microsoft.com/office/drawing/2014/main" id="{18754901-945C-3118-3798-9C228EA5C306}"/>
                </a:ext>
              </a:extLst>
            </p:cNvPr>
            <p:cNvSpPr>
              <a:spLocks noChangeArrowheads="1"/>
            </p:cNvSpPr>
            <p:nvPr/>
          </p:nvSpPr>
          <p:spPr bwMode="auto">
            <a:xfrm>
              <a:off x="2504" y="4120"/>
              <a:ext cx="56" cy="56"/>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0" name="Text Box 191">
            <a:extLst>
              <a:ext uri="{FF2B5EF4-FFF2-40B4-BE49-F238E27FC236}">
                <a16:creationId xmlns:a16="http://schemas.microsoft.com/office/drawing/2014/main" id="{736833C6-6CDD-EA63-EE73-785C10B6858E}"/>
              </a:ext>
            </a:extLst>
          </p:cNvPr>
          <p:cNvSpPr txBox="1">
            <a:spLocks noChangeArrowheads="1"/>
          </p:cNvSpPr>
          <p:nvPr/>
        </p:nvSpPr>
        <p:spPr bwMode="auto">
          <a:xfrm>
            <a:off x="4789488" y="6400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base">
              <a:spcBef>
                <a:spcPct val="0"/>
              </a:spcBef>
              <a:spcAft>
                <a:spcPct val="0"/>
              </a:spcAft>
            </a:pPr>
            <a:r>
              <a:rPr kumimoji="1" lang="en-US" altLang="zh-CN" sz="2400" b="1" i="1">
                <a:solidFill>
                  <a:srgbClr val="FF0066"/>
                </a:solidFill>
                <a:latin typeface="Times New Roman" panose="02020603050405020304" pitchFamily="18" charset="0"/>
                <a:ea typeface="幼圆" pitchFamily="49" charset="-122"/>
              </a:rPr>
              <a:t>CP</a:t>
            </a:r>
          </a:p>
        </p:txBody>
      </p:sp>
      <p:sp>
        <p:nvSpPr>
          <p:cNvPr id="1261" name="Text Box 192">
            <a:extLst>
              <a:ext uri="{FF2B5EF4-FFF2-40B4-BE49-F238E27FC236}">
                <a16:creationId xmlns:a16="http://schemas.microsoft.com/office/drawing/2014/main" id="{25834802-2E5A-D100-CA8E-B1C464F6826F}"/>
              </a:ext>
            </a:extLst>
          </p:cNvPr>
          <p:cNvSpPr txBox="1">
            <a:spLocks noChangeArrowheads="1"/>
          </p:cNvSpPr>
          <p:nvPr/>
        </p:nvSpPr>
        <p:spPr bwMode="auto">
          <a:xfrm>
            <a:off x="5524500" y="704850"/>
            <a:ext cx="16192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寄存器</a:t>
            </a:r>
          </a:p>
        </p:txBody>
      </p:sp>
      <p:grpSp>
        <p:nvGrpSpPr>
          <p:cNvPr id="1262" name="Group 193">
            <a:extLst>
              <a:ext uri="{FF2B5EF4-FFF2-40B4-BE49-F238E27FC236}">
                <a16:creationId xmlns:a16="http://schemas.microsoft.com/office/drawing/2014/main" id="{A7A255E7-CD40-26F7-E275-57C7D2F294AA}"/>
              </a:ext>
            </a:extLst>
          </p:cNvPr>
          <p:cNvGrpSpPr>
            <a:grpSpLocks/>
          </p:cNvGrpSpPr>
          <p:nvPr/>
        </p:nvGrpSpPr>
        <p:grpSpPr bwMode="auto">
          <a:xfrm>
            <a:off x="9086850" y="1676400"/>
            <a:ext cx="790575" cy="3986213"/>
            <a:chOff x="4908" y="936"/>
            <a:chExt cx="498" cy="2511"/>
          </a:xfrm>
        </p:grpSpPr>
        <p:sp>
          <p:nvSpPr>
            <p:cNvPr id="1263" name="Rectangle 194">
              <a:extLst>
                <a:ext uri="{FF2B5EF4-FFF2-40B4-BE49-F238E27FC236}">
                  <a16:creationId xmlns:a16="http://schemas.microsoft.com/office/drawing/2014/main" id="{67EDBA2B-1A3B-B054-D188-946A8574A3F2}"/>
                </a:ext>
              </a:extLst>
            </p:cNvPr>
            <p:cNvSpPr>
              <a:spLocks noChangeArrowheads="1"/>
            </p:cNvSpPr>
            <p:nvPr/>
          </p:nvSpPr>
          <p:spPr bwMode="auto">
            <a:xfrm>
              <a:off x="4908" y="9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2</a:t>
              </a:r>
            </a:p>
          </p:txBody>
        </p:sp>
        <p:sp>
          <p:nvSpPr>
            <p:cNvPr id="1264" name="Rectangle 195">
              <a:extLst>
                <a:ext uri="{FF2B5EF4-FFF2-40B4-BE49-F238E27FC236}">
                  <a16:creationId xmlns:a16="http://schemas.microsoft.com/office/drawing/2014/main" id="{4F884DEA-E4DB-3927-E810-35D216B84DFA}"/>
                </a:ext>
              </a:extLst>
            </p:cNvPr>
            <p:cNvSpPr>
              <a:spLocks noChangeArrowheads="1"/>
            </p:cNvSpPr>
            <p:nvPr/>
          </p:nvSpPr>
          <p:spPr bwMode="auto">
            <a:xfrm>
              <a:off x="4974" y="198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1</a:t>
              </a:r>
            </a:p>
          </p:txBody>
        </p:sp>
        <p:sp>
          <p:nvSpPr>
            <p:cNvPr id="1265" name="Rectangle 196">
              <a:extLst>
                <a:ext uri="{FF2B5EF4-FFF2-40B4-BE49-F238E27FC236}">
                  <a16:creationId xmlns:a16="http://schemas.microsoft.com/office/drawing/2014/main" id="{2203F5CD-98F7-9E79-B99B-1679B16BDFA0}"/>
                </a:ext>
              </a:extLst>
            </p:cNvPr>
            <p:cNvSpPr>
              <a:spLocks noChangeArrowheads="1"/>
            </p:cNvSpPr>
            <p:nvPr/>
          </p:nvSpPr>
          <p:spPr bwMode="auto">
            <a:xfrm>
              <a:off x="4956" y="31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0</a:t>
              </a:r>
            </a:p>
          </p:txBody>
        </p:sp>
      </p:grpSp>
      <p:sp>
        <p:nvSpPr>
          <p:cNvPr id="1266" name="Text Box 197">
            <a:extLst>
              <a:ext uri="{FF2B5EF4-FFF2-40B4-BE49-F238E27FC236}">
                <a16:creationId xmlns:a16="http://schemas.microsoft.com/office/drawing/2014/main" id="{1603AFAA-3866-6BA9-0E40-2D9FF9F94E1B}"/>
              </a:ext>
            </a:extLst>
          </p:cNvPr>
          <p:cNvSpPr txBox="1">
            <a:spLocks noChangeArrowheads="1"/>
          </p:cNvSpPr>
          <p:nvPr/>
        </p:nvSpPr>
        <p:spPr bwMode="auto">
          <a:xfrm>
            <a:off x="7143750" y="704850"/>
            <a:ext cx="16002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编码器</a:t>
            </a:r>
          </a:p>
        </p:txBody>
      </p:sp>
      <p:grpSp>
        <p:nvGrpSpPr>
          <p:cNvPr id="1267" name="Group 198">
            <a:extLst>
              <a:ext uri="{FF2B5EF4-FFF2-40B4-BE49-F238E27FC236}">
                <a16:creationId xmlns:a16="http://schemas.microsoft.com/office/drawing/2014/main" id="{731C896E-21BA-14F8-3C64-9E77505CEFA0}"/>
              </a:ext>
            </a:extLst>
          </p:cNvPr>
          <p:cNvGrpSpPr>
            <a:grpSpLocks/>
          </p:cNvGrpSpPr>
          <p:nvPr/>
        </p:nvGrpSpPr>
        <p:grpSpPr bwMode="auto">
          <a:xfrm>
            <a:off x="2419350" y="1143000"/>
            <a:ext cx="1466850" cy="5021263"/>
            <a:chOff x="600" y="684"/>
            <a:chExt cx="924" cy="3163"/>
          </a:xfrm>
        </p:grpSpPr>
        <p:grpSp>
          <p:nvGrpSpPr>
            <p:cNvPr id="1268" name="Group 199">
              <a:extLst>
                <a:ext uri="{FF2B5EF4-FFF2-40B4-BE49-F238E27FC236}">
                  <a16:creationId xmlns:a16="http://schemas.microsoft.com/office/drawing/2014/main" id="{CD651FFA-C912-2099-B96F-1FE4AED6EC1E}"/>
                </a:ext>
              </a:extLst>
            </p:cNvPr>
            <p:cNvGrpSpPr>
              <a:grpSpLocks/>
            </p:cNvGrpSpPr>
            <p:nvPr/>
          </p:nvGrpSpPr>
          <p:grpSpPr bwMode="auto">
            <a:xfrm>
              <a:off x="1224" y="840"/>
              <a:ext cx="300" cy="2892"/>
              <a:chOff x="1224" y="828"/>
              <a:chExt cx="300" cy="2892"/>
            </a:xfrm>
          </p:grpSpPr>
          <p:sp>
            <p:nvSpPr>
              <p:cNvPr id="1277" name="Line 200">
                <a:extLst>
                  <a:ext uri="{FF2B5EF4-FFF2-40B4-BE49-F238E27FC236}">
                    <a16:creationId xmlns:a16="http://schemas.microsoft.com/office/drawing/2014/main" id="{EA1D4A7C-3350-82BD-20DA-DC698A4EB8F2}"/>
                  </a:ext>
                </a:extLst>
              </p:cNvPr>
              <p:cNvSpPr>
                <a:spLocks noChangeShapeType="1"/>
              </p:cNvSpPr>
              <p:nvPr/>
            </p:nvSpPr>
            <p:spPr bwMode="auto">
              <a:xfrm>
                <a:off x="1236" y="82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8" name="Line 201">
                <a:extLst>
                  <a:ext uri="{FF2B5EF4-FFF2-40B4-BE49-F238E27FC236}">
                    <a16:creationId xmlns:a16="http://schemas.microsoft.com/office/drawing/2014/main" id="{8D43D532-9973-829C-3E18-5BF4B72D2FFC}"/>
                  </a:ext>
                </a:extLst>
              </p:cNvPr>
              <p:cNvSpPr>
                <a:spLocks noChangeShapeType="1"/>
              </p:cNvSpPr>
              <p:nvPr/>
            </p:nvSpPr>
            <p:spPr bwMode="auto">
              <a:xfrm>
                <a:off x="1236" y="130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9" name="Line 202">
                <a:extLst>
                  <a:ext uri="{FF2B5EF4-FFF2-40B4-BE49-F238E27FC236}">
                    <a16:creationId xmlns:a16="http://schemas.microsoft.com/office/drawing/2014/main" id="{23547EFF-6E7C-5913-5E44-229DE64DB7A1}"/>
                  </a:ext>
                </a:extLst>
              </p:cNvPr>
              <p:cNvSpPr>
                <a:spLocks noChangeShapeType="1"/>
              </p:cNvSpPr>
              <p:nvPr/>
            </p:nvSpPr>
            <p:spPr bwMode="auto">
              <a:xfrm>
                <a:off x="1248" y="178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0" name="Line 203">
                <a:extLst>
                  <a:ext uri="{FF2B5EF4-FFF2-40B4-BE49-F238E27FC236}">
                    <a16:creationId xmlns:a16="http://schemas.microsoft.com/office/drawing/2014/main" id="{530A6563-1A9B-FFD1-3E79-062A9713BED3}"/>
                  </a:ext>
                </a:extLst>
              </p:cNvPr>
              <p:cNvSpPr>
                <a:spLocks noChangeShapeType="1"/>
              </p:cNvSpPr>
              <p:nvPr/>
            </p:nvSpPr>
            <p:spPr bwMode="auto">
              <a:xfrm>
                <a:off x="1236" y="228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1" name="Line 204">
                <a:extLst>
                  <a:ext uri="{FF2B5EF4-FFF2-40B4-BE49-F238E27FC236}">
                    <a16:creationId xmlns:a16="http://schemas.microsoft.com/office/drawing/2014/main" id="{C3758B60-52FA-2DA8-6A4E-04F9ADC475B5}"/>
                  </a:ext>
                </a:extLst>
              </p:cNvPr>
              <p:cNvSpPr>
                <a:spLocks noChangeShapeType="1"/>
              </p:cNvSpPr>
              <p:nvPr/>
            </p:nvSpPr>
            <p:spPr bwMode="auto">
              <a:xfrm>
                <a:off x="1236" y="276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2" name="Line 205">
                <a:extLst>
                  <a:ext uri="{FF2B5EF4-FFF2-40B4-BE49-F238E27FC236}">
                    <a16:creationId xmlns:a16="http://schemas.microsoft.com/office/drawing/2014/main" id="{1833CFEC-9D2C-C899-AAD4-3AFFC108F8AE}"/>
                  </a:ext>
                </a:extLst>
              </p:cNvPr>
              <p:cNvSpPr>
                <a:spLocks noChangeShapeType="1"/>
              </p:cNvSpPr>
              <p:nvPr/>
            </p:nvSpPr>
            <p:spPr bwMode="auto">
              <a:xfrm>
                <a:off x="1224" y="3276"/>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3" name="Line 206">
                <a:extLst>
                  <a:ext uri="{FF2B5EF4-FFF2-40B4-BE49-F238E27FC236}">
                    <a16:creationId xmlns:a16="http://schemas.microsoft.com/office/drawing/2014/main" id="{3FDB4CC9-D9A7-BE19-3278-28CC480AC2A8}"/>
                  </a:ext>
                </a:extLst>
              </p:cNvPr>
              <p:cNvSpPr>
                <a:spLocks noChangeShapeType="1"/>
              </p:cNvSpPr>
              <p:nvPr/>
            </p:nvSpPr>
            <p:spPr bwMode="auto">
              <a:xfrm>
                <a:off x="1236" y="372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69" name="Group 207">
              <a:extLst>
                <a:ext uri="{FF2B5EF4-FFF2-40B4-BE49-F238E27FC236}">
                  <a16:creationId xmlns:a16="http://schemas.microsoft.com/office/drawing/2014/main" id="{94EB9022-6850-46E1-2D8C-1262E9AE3283}"/>
                </a:ext>
              </a:extLst>
            </p:cNvPr>
            <p:cNvGrpSpPr>
              <a:grpSpLocks/>
            </p:cNvGrpSpPr>
            <p:nvPr/>
          </p:nvGrpSpPr>
          <p:grpSpPr bwMode="auto">
            <a:xfrm>
              <a:off x="600" y="684"/>
              <a:ext cx="672" cy="3163"/>
              <a:chOff x="660" y="660"/>
              <a:chExt cx="672" cy="3163"/>
            </a:xfrm>
          </p:grpSpPr>
          <p:graphicFrame>
            <p:nvGraphicFramePr>
              <p:cNvPr id="1270" name="Object 208">
                <a:extLst>
                  <a:ext uri="{FF2B5EF4-FFF2-40B4-BE49-F238E27FC236}">
                    <a16:creationId xmlns:a16="http://schemas.microsoft.com/office/drawing/2014/main" id="{BC47C483-69B6-E65C-8A85-27E52E7391C5}"/>
                  </a:ext>
                </a:extLst>
              </p:cNvPr>
              <p:cNvGraphicFramePr>
                <a:graphicFrameLocks noChangeAspect="1"/>
              </p:cNvGraphicFramePr>
              <p:nvPr/>
            </p:nvGraphicFramePr>
            <p:xfrm>
              <a:off x="708" y="3504"/>
              <a:ext cx="624" cy="319"/>
            </p:xfrm>
            <a:graphic>
              <a:graphicData uri="http://schemas.openxmlformats.org/presentationml/2006/ole">
                <mc:AlternateContent xmlns:mc="http://schemas.openxmlformats.org/markup-compatibility/2006">
                  <mc:Choice xmlns:v="urn:schemas-microsoft-com:vml" Requires="v">
                    <p:oleObj name="Equation" r:id="rId2" imgW="12585700" imgH="6438900" progId="Equation.3">
                      <p:embed/>
                    </p:oleObj>
                  </mc:Choice>
                  <mc:Fallback>
                    <p:oleObj name="Equation" r:id="rId2" imgW="12585700" imgH="6438900" progId="Equation.3">
                      <p:embed/>
                      <p:pic>
                        <p:nvPicPr>
                          <p:cNvPr id="71888" name="Object 208">
                            <a:extLst>
                              <a:ext uri="{FF2B5EF4-FFF2-40B4-BE49-F238E27FC236}">
                                <a16:creationId xmlns:a16="http://schemas.microsoft.com/office/drawing/2014/main" id="{DF7F4A3C-8771-4A1F-31E9-5D6F65552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 y="3504"/>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 name="Object 209">
                <a:extLst>
                  <a:ext uri="{FF2B5EF4-FFF2-40B4-BE49-F238E27FC236}">
                    <a16:creationId xmlns:a16="http://schemas.microsoft.com/office/drawing/2014/main" id="{1B101A0F-7CEA-A4A7-16EA-9CA063F3DF46}"/>
                  </a:ext>
                </a:extLst>
              </p:cNvPr>
              <p:cNvGraphicFramePr>
                <a:graphicFrameLocks noChangeAspect="1"/>
              </p:cNvGraphicFramePr>
              <p:nvPr/>
            </p:nvGraphicFramePr>
            <p:xfrm>
              <a:off x="689" y="3122"/>
              <a:ext cx="566" cy="290"/>
            </p:xfrm>
            <a:graphic>
              <a:graphicData uri="http://schemas.openxmlformats.org/presentationml/2006/ole">
                <mc:AlternateContent xmlns:mc="http://schemas.openxmlformats.org/markup-compatibility/2006">
                  <mc:Choice xmlns:v="urn:schemas-microsoft-com:vml" Requires="v">
                    <p:oleObj name="Equation" r:id="rId4" imgW="11404600" imgH="5854700" progId="Equation.3">
                      <p:embed/>
                    </p:oleObj>
                  </mc:Choice>
                  <mc:Fallback>
                    <p:oleObj name="Equation" r:id="rId4" imgW="11404600" imgH="5854700" progId="Equation.3">
                      <p:embed/>
                      <p:pic>
                        <p:nvPicPr>
                          <p:cNvPr id="71889" name="Object 209">
                            <a:extLst>
                              <a:ext uri="{FF2B5EF4-FFF2-40B4-BE49-F238E27FC236}">
                                <a16:creationId xmlns:a16="http://schemas.microsoft.com/office/drawing/2014/main" id="{322284A8-C993-D534-BB60-624CE90CB8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3122"/>
                            <a:ext cx="56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2" name="Object 210">
                <a:extLst>
                  <a:ext uri="{FF2B5EF4-FFF2-40B4-BE49-F238E27FC236}">
                    <a16:creationId xmlns:a16="http://schemas.microsoft.com/office/drawing/2014/main" id="{422B0147-B54C-B64F-09F8-CEAFADA62957}"/>
                  </a:ext>
                </a:extLst>
              </p:cNvPr>
              <p:cNvGraphicFramePr>
                <a:graphicFrameLocks noChangeAspect="1"/>
              </p:cNvGraphicFramePr>
              <p:nvPr/>
            </p:nvGraphicFramePr>
            <p:xfrm>
              <a:off x="684" y="2580"/>
              <a:ext cx="624" cy="319"/>
            </p:xfrm>
            <a:graphic>
              <a:graphicData uri="http://schemas.openxmlformats.org/presentationml/2006/ole">
                <mc:AlternateContent xmlns:mc="http://schemas.openxmlformats.org/markup-compatibility/2006">
                  <mc:Choice xmlns:v="urn:schemas-microsoft-com:vml" Requires="v">
                    <p:oleObj name="Equation" r:id="rId6" imgW="12585700" imgH="6438900" progId="Equation.3">
                      <p:embed/>
                    </p:oleObj>
                  </mc:Choice>
                  <mc:Fallback>
                    <p:oleObj name="Equation" r:id="rId6" imgW="12585700" imgH="6438900" progId="Equation.3">
                      <p:embed/>
                      <p:pic>
                        <p:nvPicPr>
                          <p:cNvPr id="71890" name="Object 210">
                            <a:extLst>
                              <a:ext uri="{FF2B5EF4-FFF2-40B4-BE49-F238E27FC236}">
                                <a16:creationId xmlns:a16="http://schemas.microsoft.com/office/drawing/2014/main" id="{E0AE10BF-5094-97DC-46F3-CB27F973F5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 y="258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3" name="Object 211">
                <a:extLst>
                  <a:ext uri="{FF2B5EF4-FFF2-40B4-BE49-F238E27FC236}">
                    <a16:creationId xmlns:a16="http://schemas.microsoft.com/office/drawing/2014/main" id="{138286BB-D195-0FE9-97B8-0F15193D698F}"/>
                  </a:ext>
                </a:extLst>
              </p:cNvPr>
              <p:cNvGraphicFramePr>
                <a:graphicFrameLocks noChangeAspect="1"/>
              </p:cNvGraphicFramePr>
              <p:nvPr/>
            </p:nvGraphicFramePr>
            <p:xfrm>
              <a:off x="684" y="660"/>
              <a:ext cx="624" cy="319"/>
            </p:xfrm>
            <a:graphic>
              <a:graphicData uri="http://schemas.openxmlformats.org/presentationml/2006/ole">
                <mc:AlternateContent xmlns:mc="http://schemas.openxmlformats.org/markup-compatibility/2006">
                  <mc:Choice xmlns:v="urn:schemas-microsoft-com:vml" Requires="v">
                    <p:oleObj name="Equation" r:id="rId8" imgW="12585700" imgH="6438900" progId="Equation.3">
                      <p:embed/>
                    </p:oleObj>
                  </mc:Choice>
                  <mc:Fallback>
                    <p:oleObj name="Equation" r:id="rId8" imgW="12585700" imgH="6438900" progId="Equation.3">
                      <p:embed/>
                      <p:pic>
                        <p:nvPicPr>
                          <p:cNvPr id="71891" name="Object 211">
                            <a:extLst>
                              <a:ext uri="{FF2B5EF4-FFF2-40B4-BE49-F238E27FC236}">
                                <a16:creationId xmlns:a16="http://schemas.microsoft.com/office/drawing/2014/main" id="{025D96AD-9971-6CE0-5BA3-B28D180A46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 y="66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 name="Object 212">
                <a:extLst>
                  <a:ext uri="{FF2B5EF4-FFF2-40B4-BE49-F238E27FC236}">
                    <a16:creationId xmlns:a16="http://schemas.microsoft.com/office/drawing/2014/main" id="{DC0D56B5-5A2B-0076-8EA6-E6B5629B048E}"/>
                  </a:ext>
                </a:extLst>
              </p:cNvPr>
              <p:cNvGraphicFramePr>
                <a:graphicFrameLocks noChangeAspect="1"/>
              </p:cNvGraphicFramePr>
              <p:nvPr/>
            </p:nvGraphicFramePr>
            <p:xfrm>
              <a:off x="672" y="2076"/>
              <a:ext cx="624" cy="319"/>
            </p:xfrm>
            <a:graphic>
              <a:graphicData uri="http://schemas.openxmlformats.org/presentationml/2006/ole">
                <mc:AlternateContent xmlns:mc="http://schemas.openxmlformats.org/markup-compatibility/2006">
                  <mc:Choice xmlns:v="urn:schemas-microsoft-com:vml" Requires="v">
                    <p:oleObj name="Equation" r:id="rId10" imgW="12585700" imgH="6438900" progId="Equation.3">
                      <p:embed/>
                    </p:oleObj>
                  </mc:Choice>
                  <mc:Fallback>
                    <p:oleObj name="Equation" r:id="rId10" imgW="12585700" imgH="6438900" progId="Equation.3">
                      <p:embed/>
                      <p:pic>
                        <p:nvPicPr>
                          <p:cNvPr id="71892" name="Object 212">
                            <a:extLst>
                              <a:ext uri="{FF2B5EF4-FFF2-40B4-BE49-F238E27FC236}">
                                <a16:creationId xmlns:a16="http://schemas.microsoft.com/office/drawing/2014/main" id="{DB422F63-2C07-240C-FAD6-F05F7267195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07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5" name="Object 213">
                <a:extLst>
                  <a:ext uri="{FF2B5EF4-FFF2-40B4-BE49-F238E27FC236}">
                    <a16:creationId xmlns:a16="http://schemas.microsoft.com/office/drawing/2014/main" id="{B0387D4D-51C6-4581-681A-5059A603F81B}"/>
                  </a:ext>
                </a:extLst>
              </p:cNvPr>
              <p:cNvGraphicFramePr>
                <a:graphicFrameLocks noChangeAspect="1"/>
              </p:cNvGraphicFramePr>
              <p:nvPr/>
            </p:nvGraphicFramePr>
            <p:xfrm>
              <a:off x="684" y="1596"/>
              <a:ext cx="624" cy="319"/>
            </p:xfrm>
            <a:graphic>
              <a:graphicData uri="http://schemas.openxmlformats.org/presentationml/2006/ole">
                <mc:AlternateContent xmlns:mc="http://schemas.openxmlformats.org/markup-compatibility/2006">
                  <mc:Choice xmlns:v="urn:schemas-microsoft-com:vml" Requires="v">
                    <p:oleObj name="Equation" r:id="rId12" imgW="12585700" imgH="6438900" progId="Equation.3">
                      <p:embed/>
                    </p:oleObj>
                  </mc:Choice>
                  <mc:Fallback>
                    <p:oleObj name="Equation" r:id="rId12" imgW="12585700" imgH="6438900" progId="Equation.3">
                      <p:embed/>
                      <p:pic>
                        <p:nvPicPr>
                          <p:cNvPr id="71893" name="Object 213">
                            <a:extLst>
                              <a:ext uri="{FF2B5EF4-FFF2-40B4-BE49-F238E27FC236}">
                                <a16:creationId xmlns:a16="http://schemas.microsoft.com/office/drawing/2014/main" id="{7848B7D2-30E7-F933-B442-0B3679D596D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159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6" name="Object 214">
                <a:extLst>
                  <a:ext uri="{FF2B5EF4-FFF2-40B4-BE49-F238E27FC236}">
                    <a16:creationId xmlns:a16="http://schemas.microsoft.com/office/drawing/2014/main" id="{996D0069-0053-98A7-C1EC-2C7CB48C62C7}"/>
                  </a:ext>
                </a:extLst>
              </p:cNvPr>
              <p:cNvGraphicFramePr>
                <a:graphicFrameLocks noChangeAspect="1"/>
              </p:cNvGraphicFramePr>
              <p:nvPr/>
            </p:nvGraphicFramePr>
            <p:xfrm>
              <a:off x="660" y="1152"/>
              <a:ext cx="624" cy="319"/>
            </p:xfrm>
            <a:graphic>
              <a:graphicData uri="http://schemas.openxmlformats.org/presentationml/2006/ole">
                <mc:AlternateContent xmlns:mc="http://schemas.openxmlformats.org/markup-compatibility/2006">
                  <mc:Choice xmlns:v="urn:schemas-microsoft-com:vml" Requires="v">
                    <p:oleObj name="Equation" r:id="rId14" imgW="12585700" imgH="6438900" progId="Equation.3">
                      <p:embed/>
                    </p:oleObj>
                  </mc:Choice>
                  <mc:Fallback>
                    <p:oleObj name="Equation" r:id="rId14" imgW="12585700" imgH="6438900" progId="Equation.3">
                      <p:embed/>
                      <p:pic>
                        <p:nvPicPr>
                          <p:cNvPr id="71894" name="Object 214">
                            <a:extLst>
                              <a:ext uri="{FF2B5EF4-FFF2-40B4-BE49-F238E27FC236}">
                                <a16:creationId xmlns:a16="http://schemas.microsoft.com/office/drawing/2014/main" id="{C4117476-FB41-3F43-8A56-A571C1ACB5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1152"/>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84" name="Group 215">
            <a:extLst>
              <a:ext uri="{FF2B5EF4-FFF2-40B4-BE49-F238E27FC236}">
                <a16:creationId xmlns:a16="http://schemas.microsoft.com/office/drawing/2014/main" id="{6827A5DA-3407-7AA4-8547-C92B98875099}"/>
              </a:ext>
            </a:extLst>
          </p:cNvPr>
          <p:cNvGrpSpPr>
            <a:grpSpLocks/>
          </p:cNvGrpSpPr>
          <p:nvPr/>
        </p:nvGrpSpPr>
        <p:grpSpPr bwMode="auto">
          <a:xfrm>
            <a:off x="2114550" y="1071563"/>
            <a:ext cx="8001000" cy="5262562"/>
            <a:chOff x="444" y="615"/>
            <a:chExt cx="5040" cy="3315"/>
          </a:xfrm>
        </p:grpSpPr>
        <p:sp>
          <p:nvSpPr>
            <p:cNvPr id="1285" name="Text Box 216">
              <a:extLst>
                <a:ext uri="{FF2B5EF4-FFF2-40B4-BE49-F238E27FC236}">
                  <a16:creationId xmlns:a16="http://schemas.microsoft.com/office/drawing/2014/main" id="{14CB5588-C8EE-9066-2FEB-56D9666F6A8A}"/>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p:txBody>
        </p:sp>
        <p:sp>
          <p:nvSpPr>
            <p:cNvPr id="1286" name="Rectangle 217">
              <a:extLst>
                <a:ext uri="{FF2B5EF4-FFF2-40B4-BE49-F238E27FC236}">
                  <a16:creationId xmlns:a16="http://schemas.microsoft.com/office/drawing/2014/main" id="{28034A54-65BB-980D-5512-B8E8B09FD663}"/>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p:txBody>
        </p:sp>
        <p:sp>
          <p:nvSpPr>
            <p:cNvPr id="1287" name="Rectangle 218">
              <a:extLst>
                <a:ext uri="{FF2B5EF4-FFF2-40B4-BE49-F238E27FC236}">
                  <a16:creationId xmlns:a16="http://schemas.microsoft.com/office/drawing/2014/main" id="{818319DC-3E0B-1ECA-5C11-47D5B8D88667}"/>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288" name="Rectangle 219">
              <a:extLst>
                <a:ext uri="{FF2B5EF4-FFF2-40B4-BE49-F238E27FC236}">
                  <a16:creationId xmlns:a16="http://schemas.microsoft.com/office/drawing/2014/main" id="{AC97793D-0970-DF63-EE02-5B0F39BF184E}"/>
                </a:ext>
              </a:extLst>
            </p:cNvPr>
            <p:cNvSpPr>
              <a:spLocks noChangeArrowheads="1"/>
            </p:cNvSpPr>
            <p:nvPr/>
          </p:nvSpPr>
          <p:spPr bwMode="auto">
            <a:xfrm>
              <a:off x="444" y="3564"/>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89" name="Line 220">
              <a:extLst>
                <a:ext uri="{FF2B5EF4-FFF2-40B4-BE49-F238E27FC236}">
                  <a16:creationId xmlns:a16="http://schemas.microsoft.com/office/drawing/2014/main" id="{ACA3F649-96EA-9526-F130-A8C1BE9A4A3D}"/>
                </a:ext>
              </a:extLst>
            </p:cNvPr>
            <p:cNvSpPr>
              <a:spLocks noChangeShapeType="1"/>
            </p:cNvSpPr>
            <p:nvPr/>
          </p:nvSpPr>
          <p:spPr bwMode="auto">
            <a:xfrm>
              <a:off x="516" y="3912"/>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0" name="Group 221">
            <a:extLst>
              <a:ext uri="{FF2B5EF4-FFF2-40B4-BE49-F238E27FC236}">
                <a16:creationId xmlns:a16="http://schemas.microsoft.com/office/drawing/2014/main" id="{BEA0A0E8-A64B-5298-7494-D6BD7FC5A494}"/>
              </a:ext>
            </a:extLst>
          </p:cNvPr>
          <p:cNvGrpSpPr>
            <a:grpSpLocks/>
          </p:cNvGrpSpPr>
          <p:nvPr/>
        </p:nvGrpSpPr>
        <p:grpSpPr bwMode="auto">
          <a:xfrm>
            <a:off x="2133600" y="1071563"/>
            <a:ext cx="7981950" cy="5262562"/>
            <a:chOff x="468" y="615"/>
            <a:chExt cx="5028" cy="3315"/>
          </a:xfrm>
        </p:grpSpPr>
        <p:sp>
          <p:nvSpPr>
            <p:cNvPr id="1291" name="Text Box 222">
              <a:extLst>
                <a:ext uri="{FF2B5EF4-FFF2-40B4-BE49-F238E27FC236}">
                  <a16:creationId xmlns:a16="http://schemas.microsoft.com/office/drawing/2014/main" id="{CFC9F5BC-72A4-D3E4-5E97-9F1015E9C25C}"/>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2" name="Rectangle 223">
              <a:extLst>
                <a:ext uri="{FF2B5EF4-FFF2-40B4-BE49-F238E27FC236}">
                  <a16:creationId xmlns:a16="http://schemas.microsoft.com/office/drawing/2014/main" id="{8A49A7A5-A477-055F-A862-5BF287149048}"/>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3" name="Rectangle 224">
              <a:extLst>
                <a:ext uri="{FF2B5EF4-FFF2-40B4-BE49-F238E27FC236}">
                  <a16:creationId xmlns:a16="http://schemas.microsoft.com/office/drawing/2014/main" id="{67E4E6F5-C5C1-9356-07A3-D2548A1B34C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294" name="Rectangle 225">
              <a:extLst>
                <a:ext uri="{FF2B5EF4-FFF2-40B4-BE49-F238E27FC236}">
                  <a16:creationId xmlns:a16="http://schemas.microsoft.com/office/drawing/2014/main" id="{380D24F7-C2AD-E534-F0B3-2FB871EED41A}"/>
                </a:ext>
              </a:extLst>
            </p:cNvPr>
            <p:cNvSpPr>
              <a:spLocks noChangeArrowheads="1"/>
            </p:cNvSpPr>
            <p:nvPr/>
          </p:nvSpPr>
          <p:spPr bwMode="auto">
            <a:xfrm>
              <a:off x="468" y="316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95" name="Line 226">
              <a:extLst>
                <a:ext uri="{FF2B5EF4-FFF2-40B4-BE49-F238E27FC236}">
                  <a16:creationId xmlns:a16="http://schemas.microsoft.com/office/drawing/2014/main" id="{7E6EF4E9-079E-7238-BBB4-168BD318BD5E}"/>
                </a:ext>
              </a:extLst>
            </p:cNvPr>
            <p:cNvSpPr>
              <a:spLocks noChangeShapeType="1"/>
            </p:cNvSpPr>
            <p:nvPr/>
          </p:nvSpPr>
          <p:spPr bwMode="auto">
            <a:xfrm>
              <a:off x="540" y="351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6" name="Group 227">
            <a:extLst>
              <a:ext uri="{FF2B5EF4-FFF2-40B4-BE49-F238E27FC236}">
                <a16:creationId xmlns:a16="http://schemas.microsoft.com/office/drawing/2014/main" id="{C33E4378-6881-9606-9099-14048282412E}"/>
              </a:ext>
            </a:extLst>
          </p:cNvPr>
          <p:cNvGrpSpPr>
            <a:grpSpLocks/>
          </p:cNvGrpSpPr>
          <p:nvPr/>
        </p:nvGrpSpPr>
        <p:grpSpPr bwMode="auto">
          <a:xfrm>
            <a:off x="2133600" y="1071563"/>
            <a:ext cx="7962900" cy="5262562"/>
            <a:chOff x="468" y="615"/>
            <a:chExt cx="5016" cy="3315"/>
          </a:xfrm>
        </p:grpSpPr>
        <p:sp>
          <p:nvSpPr>
            <p:cNvPr id="1297" name="Text Box 228">
              <a:extLst>
                <a:ext uri="{FF2B5EF4-FFF2-40B4-BE49-F238E27FC236}">
                  <a16:creationId xmlns:a16="http://schemas.microsoft.com/office/drawing/2014/main" id="{D73EE1BC-10DA-26B7-C0C8-2C2FAF818740}"/>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8" name="Rectangle 229">
              <a:extLst>
                <a:ext uri="{FF2B5EF4-FFF2-40B4-BE49-F238E27FC236}">
                  <a16:creationId xmlns:a16="http://schemas.microsoft.com/office/drawing/2014/main" id="{EC3E4725-48B1-2C30-BEC9-CDEE60E1E909}"/>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9" name="Rectangle 230">
              <a:extLst>
                <a:ext uri="{FF2B5EF4-FFF2-40B4-BE49-F238E27FC236}">
                  <a16:creationId xmlns:a16="http://schemas.microsoft.com/office/drawing/2014/main" id="{CF9C1FA0-C827-1EC5-DCDC-382935E9C4B0}"/>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00" name="Rectangle 231">
              <a:extLst>
                <a:ext uri="{FF2B5EF4-FFF2-40B4-BE49-F238E27FC236}">
                  <a16:creationId xmlns:a16="http://schemas.microsoft.com/office/drawing/2014/main" id="{5FD8EB1D-8EE2-F788-9475-0F1024BA73FD}"/>
                </a:ext>
              </a:extLst>
            </p:cNvPr>
            <p:cNvSpPr>
              <a:spLocks noChangeArrowheads="1"/>
            </p:cNvSpPr>
            <p:nvPr/>
          </p:nvSpPr>
          <p:spPr bwMode="auto">
            <a:xfrm>
              <a:off x="468" y="279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1" name="Line 232">
              <a:extLst>
                <a:ext uri="{FF2B5EF4-FFF2-40B4-BE49-F238E27FC236}">
                  <a16:creationId xmlns:a16="http://schemas.microsoft.com/office/drawing/2014/main" id="{7ABC54F0-2BCE-3BA4-9D1C-AB34746AF891}"/>
                </a:ext>
              </a:extLst>
            </p:cNvPr>
            <p:cNvSpPr>
              <a:spLocks noChangeShapeType="1"/>
            </p:cNvSpPr>
            <p:nvPr/>
          </p:nvSpPr>
          <p:spPr bwMode="auto">
            <a:xfrm>
              <a:off x="540" y="314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2" name="Group 233">
            <a:extLst>
              <a:ext uri="{FF2B5EF4-FFF2-40B4-BE49-F238E27FC236}">
                <a16:creationId xmlns:a16="http://schemas.microsoft.com/office/drawing/2014/main" id="{88419F77-EC5F-9882-1519-63ECFBD3F701}"/>
              </a:ext>
            </a:extLst>
          </p:cNvPr>
          <p:cNvGrpSpPr>
            <a:grpSpLocks/>
          </p:cNvGrpSpPr>
          <p:nvPr/>
        </p:nvGrpSpPr>
        <p:grpSpPr bwMode="auto">
          <a:xfrm>
            <a:off x="2019300" y="1071563"/>
            <a:ext cx="8077200" cy="5262562"/>
            <a:chOff x="408" y="615"/>
            <a:chExt cx="5088" cy="3315"/>
          </a:xfrm>
        </p:grpSpPr>
        <p:sp>
          <p:nvSpPr>
            <p:cNvPr id="1303" name="Text Box 234">
              <a:extLst>
                <a:ext uri="{FF2B5EF4-FFF2-40B4-BE49-F238E27FC236}">
                  <a16:creationId xmlns:a16="http://schemas.microsoft.com/office/drawing/2014/main" id="{FCDAF888-521E-E56C-2C56-0F5384CC5EEF}"/>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04" name="Rectangle 235">
              <a:extLst>
                <a:ext uri="{FF2B5EF4-FFF2-40B4-BE49-F238E27FC236}">
                  <a16:creationId xmlns:a16="http://schemas.microsoft.com/office/drawing/2014/main" id="{DCB3D5FF-D2A0-C4E8-420D-0A4DD62F4623}"/>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05" name="Rectangle 236">
              <a:extLst>
                <a:ext uri="{FF2B5EF4-FFF2-40B4-BE49-F238E27FC236}">
                  <a16:creationId xmlns:a16="http://schemas.microsoft.com/office/drawing/2014/main" id="{E1FA3DB8-7521-3B61-483C-0F56D1E393A3}"/>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06" name="Rectangle 237">
              <a:extLst>
                <a:ext uri="{FF2B5EF4-FFF2-40B4-BE49-F238E27FC236}">
                  <a16:creationId xmlns:a16="http://schemas.microsoft.com/office/drawing/2014/main" id="{2DB1C104-29F1-A8D3-6E00-B795AE837CD9}"/>
                </a:ext>
              </a:extLst>
            </p:cNvPr>
            <p:cNvSpPr>
              <a:spLocks noChangeArrowheads="1"/>
            </p:cNvSpPr>
            <p:nvPr/>
          </p:nvSpPr>
          <p:spPr bwMode="auto">
            <a:xfrm>
              <a:off x="408" y="2220"/>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7" name="Line 238">
              <a:extLst>
                <a:ext uri="{FF2B5EF4-FFF2-40B4-BE49-F238E27FC236}">
                  <a16:creationId xmlns:a16="http://schemas.microsoft.com/office/drawing/2014/main" id="{357E558E-7164-17A8-C946-78163F4E68C0}"/>
                </a:ext>
              </a:extLst>
            </p:cNvPr>
            <p:cNvSpPr>
              <a:spLocks noChangeShapeType="1"/>
            </p:cNvSpPr>
            <p:nvPr/>
          </p:nvSpPr>
          <p:spPr bwMode="auto">
            <a:xfrm>
              <a:off x="504" y="2568"/>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8" name="Group 239">
            <a:extLst>
              <a:ext uri="{FF2B5EF4-FFF2-40B4-BE49-F238E27FC236}">
                <a16:creationId xmlns:a16="http://schemas.microsoft.com/office/drawing/2014/main" id="{1AC1B0FC-1866-083C-94CD-92D6C09D0B6B}"/>
              </a:ext>
            </a:extLst>
          </p:cNvPr>
          <p:cNvGrpSpPr>
            <a:grpSpLocks/>
          </p:cNvGrpSpPr>
          <p:nvPr/>
        </p:nvGrpSpPr>
        <p:grpSpPr bwMode="auto">
          <a:xfrm>
            <a:off x="2019300" y="1071563"/>
            <a:ext cx="8058150" cy="5262562"/>
            <a:chOff x="420" y="615"/>
            <a:chExt cx="5076" cy="3315"/>
          </a:xfrm>
        </p:grpSpPr>
        <p:sp>
          <p:nvSpPr>
            <p:cNvPr id="1309" name="Text Box 240">
              <a:extLst>
                <a:ext uri="{FF2B5EF4-FFF2-40B4-BE49-F238E27FC236}">
                  <a16:creationId xmlns:a16="http://schemas.microsoft.com/office/drawing/2014/main" id="{58C29DEB-E8AF-F5C7-6525-EDBF56241342}"/>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0" name="Rectangle 241">
              <a:extLst>
                <a:ext uri="{FF2B5EF4-FFF2-40B4-BE49-F238E27FC236}">
                  <a16:creationId xmlns:a16="http://schemas.microsoft.com/office/drawing/2014/main" id="{3672E561-8F05-03E4-71E0-326F84F6425D}"/>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1" name="Rectangle 242">
              <a:extLst>
                <a:ext uri="{FF2B5EF4-FFF2-40B4-BE49-F238E27FC236}">
                  <a16:creationId xmlns:a16="http://schemas.microsoft.com/office/drawing/2014/main" id="{BF707961-3907-1F6F-F6DD-FBECADCEEF96}"/>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12" name="Rectangle 243">
              <a:extLst>
                <a:ext uri="{FF2B5EF4-FFF2-40B4-BE49-F238E27FC236}">
                  <a16:creationId xmlns:a16="http://schemas.microsoft.com/office/drawing/2014/main" id="{3BEDB9BC-D630-C994-CC6D-16F9A48F6460}"/>
                </a:ext>
              </a:extLst>
            </p:cNvPr>
            <p:cNvSpPr>
              <a:spLocks noChangeArrowheads="1"/>
            </p:cNvSpPr>
            <p:nvPr/>
          </p:nvSpPr>
          <p:spPr bwMode="auto">
            <a:xfrm>
              <a:off x="420" y="17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3" name="Line 244">
              <a:extLst>
                <a:ext uri="{FF2B5EF4-FFF2-40B4-BE49-F238E27FC236}">
                  <a16:creationId xmlns:a16="http://schemas.microsoft.com/office/drawing/2014/main" id="{7F48C74C-9AF3-8E7D-BD6B-05FC1D995FD9}"/>
                </a:ext>
              </a:extLst>
            </p:cNvPr>
            <p:cNvSpPr>
              <a:spLocks noChangeShapeType="1"/>
            </p:cNvSpPr>
            <p:nvPr/>
          </p:nvSpPr>
          <p:spPr bwMode="auto">
            <a:xfrm>
              <a:off x="516" y="213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14" name="Group 245">
            <a:extLst>
              <a:ext uri="{FF2B5EF4-FFF2-40B4-BE49-F238E27FC236}">
                <a16:creationId xmlns:a16="http://schemas.microsoft.com/office/drawing/2014/main" id="{4C782A0E-B23C-2251-3B5D-D902F7559E42}"/>
              </a:ext>
            </a:extLst>
          </p:cNvPr>
          <p:cNvGrpSpPr>
            <a:grpSpLocks/>
          </p:cNvGrpSpPr>
          <p:nvPr/>
        </p:nvGrpSpPr>
        <p:grpSpPr bwMode="auto">
          <a:xfrm>
            <a:off x="2038350" y="1071563"/>
            <a:ext cx="8058150" cy="5262562"/>
            <a:chOff x="420" y="615"/>
            <a:chExt cx="5076" cy="3315"/>
          </a:xfrm>
        </p:grpSpPr>
        <p:sp>
          <p:nvSpPr>
            <p:cNvPr id="1315" name="Text Box 246">
              <a:extLst>
                <a:ext uri="{FF2B5EF4-FFF2-40B4-BE49-F238E27FC236}">
                  <a16:creationId xmlns:a16="http://schemas.microsoft.com/office/drawing/2014/main" id="{FEBCBF50-BFA0-D1F8-1A1B-B0ED545C885D}"/>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6" name="Rectangle 247">
              <a:extLst>
                <a:ext uri="{FF2B5EF4-FFF2-40B4-BE49-F238E27FC236}">
                  <a16:creationId xmlns:a16="http://schemas.microsoft.com/office/drawing/2014/main" id="{7FF2B9D1-FCA6-174E-806A-C37AF236EA5C}"/>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7" name="Rectangle 248">
              <a:extLst>
                <a:ext uri="{FF2B5EF4-FFF2-40B4-BE49-F238E27FC236}">
                  <a16:creationId xmlns:a16="http://schemas.microsoft.com/office/drawing/2014/main" id="{13A705D4-F342-2B40-44C5-0E7A2B99DA6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18" name="Rectangle 249">
              <a:extLst>
                <a:ext uri="{FF2B5EF4-FFF2-40B4-BE49-F238E27FC236}">
                  <a16:creationId xmlns:a16="http://schemas.microsoft.com/office/drawing/2014/main" id="{5BCA6A32-FF88-5040-1C40-338509CBABDD}"/>
                </a:ext>
              </a:extLst>
            </p:cNvPr>
            <p:cNvSpPr>
              <a:spLocks noChangeArrowheads="1"/>
            </p:cNvSpPr>
            <p:nvPr/>
          </p:nvSpPr>
          <p:spPr bwMode="auto">
            <a:xfrm>
              <a:off x="420" y="124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9" name="Line 250">
              <a:extLst>
                <a:ext uri="{FF2B5EF4-FFF2-40B4-BE49-F238E27FC236}">
                  <a16:creationId xmlns:a16="http://schemas.microsoft.com/office/drawing/2014/main" id="{D005C611-FB09-A7B0-AAC7-BFD77CCAC605}"/>
                </a:ext>
              </a:extLst>
            </p:cNvPr>
            <p:cNvSpPr>
              <a:spLocks noChangeShapeType="1"/>
            </p:cNvSpPr>
            <p:nvPr/>
          </p:nvSpPr>
          <p:spPr bwMode="auto">
            <a:xfrm>
              <a:off x="516" y="159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0" name="Group 251">
            <a:extLst>
              <a:ext uri="{FF2B5EF4-FFF2-40B4-BE49-F238E27FC236}">
                <a16:creationId xmlns:a16="http://schemas.microsoft.com/office/drawing/2014/main" id="{86F53B3F-C56B-6C7E-C717-BF8F33F5BE71}"/>
              </a:ext>
            </a:extLst>
          </p:cNvPr>
          <p:cNvGrpSpPr>
            <a:grpSpLocks/>
          </p:cNvGrpSpPr>
          <p:nvPr/>
        </p:nvGrpSpPr>
        <p:grpSpPr bwMode="auto">
          <a:xfrm>
            <a:off x="2038350" y="1071563"/>
            <a:ext cx="8077200" cy="5262562"/>
            <a:chOff x="420" y="615"/>
            <a:chExt cx="5088" cy="3315"/>
          </a:xfrm>
        </p:grpSpPr>
        <p:sp>
          <p:nvSpPr>
            <p:cNvPr id="1321" name="Text Box 252">
              <a:extLst>
                <a:ext uri="{FF2B5EF4-FFF2-40B4-BE49-F238E27FC236}">
                  <a16:creationId xmlns:a16="http://schemas.microsoft.com/office/drawing/2014/main" id="{FEEDB386-4DA3-91CC-7BA4-8B934CF2AAAB}"/>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2" name="Rectangle 253">
              <a:extLst>
                <a:ext uri="{FF2B5EF4-FFF2-40B4-BE49-F238E27FC236}">
                  <a16:creationId xmlns:a16="http://schemas.microsoft.com/office/drawing/2014/main" id="{1BAB4085-C2A0-A899-195C-5B2EE7694414}"/>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3" name="Rectangle 254">
              <a:extLst>
                <a:ext uri="{FF2B5EF4-FFF2-40B4-BE49-F238E27FC236}">
                  <a16:creationId xmlns:a16="http://schemas.microsoft.com/office/drawing/2014/main" id="{09935959-7A6D-DDD5-E831-D8B191209A14}"/>
                </a:ext>
              </a:extLst>
            </p:cNvPr>
            <p:cNvSpPr>
              <a:spLocks noChangeArrowheads="1"/>
            </p:cNvSpPr>
            <p:nvPr/>
          </p:nvSpPr>
          <p:spPr bwMode="auto">
            <a:xfrm>
              <a:off x="5280"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24" name="Rectangle 255">
              <a:extLst>
                <a:ext uri="{FF2B5EF4-FFF2-40B4-BE49-F238E27FC236}">
                  <a16:creationId xmlns:a16="http://schemas.microsoft.com/office/drawing/2014/main" id="{5A1D82C9-F7D6-707F-E9CB-EDB8EAF6EFD8}"/>
                </a:ext>
              </a:extLst>
            </p:cNvPr>
            <p:cNvSpPr>
              <a:spLocks noChangeArrowheads="1"/>
            </p:cNvSpPr>
            <p:nvPr/>
          </p:nvSpPr>
          <p:spPr bwMode="auto">
            <a:xfrm>
              <a:off x="420" y="75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25" name="Line 256">
              <a:extLst>
                <a:ext uri="{FF2B5EF4-FFF2-40B4-BE49-F238E27FC236}">
                  <a16:creationId xmlns:a16="http://schemas.microsoft.com/office/drawing/2014/main" id="{45139436-309A-C9C9-377F-B30956F81FC7}"/>
                </a:ext>
              </a:extLst>
            </p:cNvPr>
            <p:cNvSpPr>
              <a:spLocks noChangeShapeType="1"/>
            </p:cNvSpPr>
            <p:nvPr/>
          </p:nvSpPr>
          <p:spPr bwMode="auto">
            <a:xfrm>
              <a:off x="516" y="110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6" name="Group 257">
            <a:extLst>
              <a:ext uri="{FF2B5EF4-FFF2-40B4-BE49-F238E27FC236}">
                <a16:creationId xmlns:a16="http://schemas.microsoft.com/office/drawing/2014/main" id="{0887A6A9-9726-9DFB-6BF8-827265676D93}"/>
              </a:ext>
            </a:extLst>
          </p:cNvPr>
          <p:cNvGrpSpPr>
            <a:grpSpLocks/>
          </p:cNvGrpSpPr>
          <p:nvPr/>
        </p:nvGrpSpPr>
        <p:grpSpPr bwMode="auto">
          <a:xfrm>
            <a:off x="2057400" y="533400"/>
            <a:ext cx="8077200" cy="5819775"/>
            <a:chOff x="432" y="276"/>
            <a:chExt cx="5088" cy="3666"/>
          </a:xfrm>
        </p:grpSpPr>
        <p:sp>
          <p:nvSpPr>
            <p:cNvPr id="1327" name="Text Box 258">
              <a:extLst>
                <a:ext uri="{FF2B5EF4-FFF2-40B4-BE49-F238E27FC236}">
                  <a16:creationId xmlns:a16="http://schemas.microsoft.com/office/drawing/2014/main" id="{E6FF8241-9F15-9579-21BD-0FBE602FF8C2}"/>
                </a:ext>
              </a:extLst>
            </p:cNvPr>
            <p:cNvSpPr txBox="1">
              <a:spLocks noChangeArrowheads="1"/>
            </p:cNvSpPr>
            <p:nvPr/>
          </p:nvSpPr>
          <p:spPr bwMode="auto">
            <a:xfrm>
              <a:off x="2244"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8" name="Rectangle 259">
              <a:extLst>
                <a:ext uri="{FF2B5EF4-FFF2-40B4-BE49-F238E27FC236}">
                  <a16:creationId xmlns:a16="http://schemas.microsoft.com/office/drawing/2014/main" id="{3F32520E-6DB5-F5D1-C0C9-39A98F235324}"/>
                </a:ext>
              </a:extLst>
            </p:cNvPr>
            <p:cNvSpPr>
              <a:spLocks noChangeArrowheads="1"/>
            </p:cNvSpPr>
            <p:nvPr/>
          </p:nvSpPr>
          <p:spPr bwMode="auto">
            <a:xfrm>
              <a:off x="3192" y="891"/>
              <a:ext cx="236" cy="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9" name="Rectangle 260">
              <a:extLst>
                <a:ext uri="{FF2B5EF4-FFF2-40B4-BE49-F238E27FC236}">
                  <a16:creationId xmlns:a16="http://schemas.microsoft.com/office/drawing/2014/main" id="{8B3A7A63-EA12-88EE-4B52-41E32B4B0923}"/>
                </a:ext>
              </a:extLst>
            </p:cNvPr>
            <p:cNvSpPr>
              <a:spLocks noChangeArrowheads="1"/>
            </p:cNvSpPr>
            <p:nvPr/>
          </p:nvSpPr>
          <p:spPr bwMode="auto">
            <a:xfrm>
              <a:off x="5292"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30" name="Rectangle 261">
              <a:extLst>
                <a:ext uri="{FF2B5EF4-FFF2-40B4-BE49-F238E27FC236}">
                  <a16:creationId xmlns:a16="http://schemas.microsoft.com/office/drawing/2014/main" id="{F2F0689A-0F53-1C20-8CBF-4208856D48AA}"/>
                </a:ext>
              </a:extLst>
            </p:cNvPr>
            <p:cNvSpPr>
              <a:spLocks noChangeArrowheads="1"/>
            </p:cNvSpPr>
            <p:nvPr/>
          </p:nvSpPr>
          <p:spPr bwMode="auto">
            <a:xfrm>
              <a:off x="432" y="27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31" name="Line 262">
              <a:extLst>
                <a:ext uri="{FF2B5EF4-FFF2-40B4-BE49-F238E27FC236}">
                  <a16:creationId xmlns:a16="http://schemas.microsoft.com/office/drawing/2014/main" id="{59764A6E-8F5C-709F-510D-7D6F1CB57609}"/>
                </a:ext>
              </a:extLst>
            </p:cNvPr>
            <p:cNvSpPr>
              <a:spLocks noChangeShapeType="1"/>
            </p:cNvSpPr>
            <p:nvPr/>
          </p:nvSpPr>
          <p:spPr bwMode="auto">
            <a:xfrm>
              <a:off x="528" y="62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336" name="Rectangle 267">
            <a:extLst>
              <a:ext uri="{FF2B5EF4-FFF2-40B4-BE49-F238E27FC236}">
                <a16:creationId xmlns:a16="http://schemas.microsoft.com/office/drawing/2014/main" id="{FF059CCD-7A30-0251-63B6-A21CE8B059FD}"/>
              </a:ext>
            </a:extLst>
          </p:cNvPr>
          <p:cNvSpPr>
            <a:spLocks noChangeArrowheads="1"/>
          </p:cNvSpPr>
          <p:nvPr/>
        </p:nvSpPr>
        <p:spPr bwMode="auto">
          <a:xfrm>
            <a:off x="2952750" y="47625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657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wipe(left)">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03"/>
                                        </p:tgtEl>
                                        <p:attrNameLst>
                                          <p:attrName>style.visibility</p:attrName>
                                        </p:attrNameLst>
                                      </p:cBhvr>
                                      <p:to>
                                        <p:strVal val="visible"/>
                                      </p:to>
                                    </p:set>
                                    <p:animEffect transition="in" filter="wipe(right)">
                                      <p:cBhvr>
                                        <p:cTn id="12" dur="500"/>
                                        <p:tgtEl>
                                          <p:spTgt spid="120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215"/>
                                        </p:tgtEl>
                                        <p:attrNameLst>
                                          <p:attrName>style.visibility</p:attrName>
                                        </p:attrNameLst>
                                      </p:cBhvr>
                                      <p:to>
                                        <p:strVal val="visible"/>
                                      </p:to>
                                    </p:set>
                                    <p:animEffect transition="in" filter="slide(fromTop)">
                                      <p:cBhvr>
                                        <p:cTn id="17" dur="500"/>
                                        <p:tgtEl>
                                          <p:spTgt spid="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6"/>
                                        </p:tgtEl>
                                        <p:attrNameLst>
                                          <p:attrName>style.visibility</p:attrName>
                                        </p:attrNameLst>
                                      </p:cBhvr>
                                      <p:to>
                                        <p:strVal val="visible"/>
                                      </p:to>
                                    </p:set>
                                    <p:animEffect transition="in" filter="wipe(left)">
                                      <p:cBhvr>
                                        <p:cTn id="22" dur="500"/>
                                        <p:tgtEl>
                                          <p:spTgt spid="12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60">
                                            <p:txEl>
                                              <p:pRg st="0" end="0"/>
                                            </p:txEl>
                                          </p:spTgt>
                                        </p:tgtEl>
                                        <p:attrNameLst>
                                          <p:attrName>style.visibility</p:attrName>
                                        </p:attrNameLst>
                                      </p:cBhvr>
                                      <p:to>
                                        <p:strVal val="visible"/>
                                      </p:to>
                                    </p:set>
                                    <p:animEffect transition="in" filter="wipe(left)">
                                      <p:cBhvr>
                                        <p:cTn id="26" dur="500"/>
                                        <p:tgtEl>
                                          <p:spTgt spid="12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61"/>
                                        </p:tgtEl>
                                        <p:attrNameLst>
                                          <p:attrName>style.visibility</p:attrName>
                                        </p:attrNameLst>
                                      </p:cBhvr>
                                      <p:to>
                                        <p:strVal val="visible"/>
                                      </p:to>
                                    </p:set>
                                    <p:animEffect transition="in" filter="slide(fromTop)">
                                      <p:cBhvr>
                                        <p:cTn id="31" dur="500"/>
                                        <p:tgtEl>
                                          <p:spTgt spid="12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1"/>
                                        </p:tgtEl>
                                        <p:attrNameLst>
                                          <p:attrName>style.visibility</p:attrName>
                                        </p:attrNameLst>
                                      </p:cBhvr>
                                      <p:to>
                                        <p:strVal val="visible"/>
                                      </p:to>
                                    </p:set>
                                    <p:animEffect transition="in" filter="wipe(left)">
                                      <p:cBhvr>
                                        <p:cTn id="36" dur="500"/>
                                        <p:tgtEl>
                                          <p:spTgt spid="10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62"/>
                                        </p:tgtEl>
                                        <p:attrNameLst>
                                          <p:attrName>style.visibility</p:attrName>
                                        </p:attrNameLst>
                                      </p:cBhvr>
                                      <p:to>
                                        <p:strVal val="visible"/>
                                      </p:to>
                                    </p:set>
                                    <p:animEffect transition="in" filter="wipe(left)">
                                      <p:cBhvr>
                                        <p:cTn id="41" dur="500"/>
                                        <p:tgtEl>
                                          <p:spTgt spid="12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1266"/>
                                        </p:tgtEl>
                                        <p:attrNameLst>
                                          <p:attrName>style.visibility</p:attrName>
                                        </p:attrNameLst>
                                      </p:cBhvr>
                                      <p:to>
                                        <p:strVal val="visible"/>
                                      </p:to>
                                    </p:set>
                                    <p:animEffect transition="in" filter="slide(fromTop)">
                                      <p:cBhvr>
                                        <p:cTn id="46" dur="500"/>
                                        <p:tgtEl>
                                          <p:spTgt spid="1266"/>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ntr" presetSubtype="8" fill="hold" nodeType="clickEffect">
                                  <p:stCondLst>
                                    <p:cond delay="0"/>
                                  </p:stCondLst>
                                  <p:childTnLst>
                                    <p:set>
                                      <p:cBhvr>
                                        <p:cTn id="50" dur="1" fill="hold">
                                          <p:stCondLst>
                                            <p:cond delay="0"/>
                                          </p:stCondLst>
                                        </p:cTn>
                                        <p:tgtEl>
                                          <p:spTgt spid="1267"/>
                                        </p:tgtEl>
                                        <p:attrNameLst>
                                          <p:attrName>style.visibility</p:attrName>
                                        </p:attrNameLst>
                                      </p:cBhvr>
                                      <p:to>
                                        <p:strVal val="visible"/>
                                      </p:to>
                                    </p:set>
                                    <p:anim calcmode="lin" valueType="num">
                                      <p:cBhvr additive="base">
                                        <p:cTn id="51" dur="2000" fill="hold"/>
                                        <p:tgtEl>
                                          <p:spTgt spid="1267"/>
                                        </p:tgtEl>
                                        <p:attrNameLst>
                                          <p:attrName>ppt_x</p:attrName>
                                        </p:attrNameLst>
                                      </p:cBhvr>
                                      <p:tavLst>
                                        <p:tav tm="0">
                                          <p:val>
                                            <p:strVal val="0-#ppt_w/2"/>
                                          </p:val>
                                        </p:tav>
                                        <p:tav tm="100000">
                                          <p:val>
                                            <p:strVal val="#ppt_x"/>
                                          </p:val>
                                        </p:tav>
                                      </p:tavLst>
                                    </p:anim>
                                    <p:anim calcmode="lin" valueType="num">
                                      <p:cBhvr additive="base">
                                        <p:cTn id="52" dur="2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284"/>
                                        </p:tgtEl>
                                        <p:attrNameLst>
                                          <p:attrName>style.visibility</p:attrName>
                                        </p:attrNameLst>
                                      </p:cBhvr>
                                      <p:to>
                                        <p:strVal val="visible"/>
                                      </p:to>
                                    </p:set>
                                  </p:childTnLst>
                                  <p:subTnLst>
                                    <p:set>
                                      <p:cBhvr override="childStyle">
                                        <p:cTn dur="1" fill="hold" display="0" masterRel="nextClick" afterEffect="1"/>
                                        <p:tgtEl>
                                          <p:spTgt spid="1284"/>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290"/>
                                        </p:tgtEl>
                                        <p:attrNameLst>
                                          <p:attrName>style.visibility</p:attrName>
                                        </p:attrNameLst>
                                      </p:cBhvr>
                                      <p:to>
                                        <p:strVal val="visible"/>
                                      </p:to>
                                    </p:set>
                                  </p:childTnLst>
                                  <p:subTnLst>
                                    <p:set>
                                      <p:cBhvr override="childStyle">
                                        <p:cTn dur="1" fill="hold" display="0" masterRel="nextClick" afterEffect="1"/>
                                        <p:tgtEl>
                                          <p:spTgt spid="129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296"/>
                                        </p:tgtEl>
                                        <p:attrNameLst>
                                          <p:attrName>style.visibility</p:attrName>
                                        </p:attrNameLst>
                                      </p:cBhvr>
                                      <p:to>
                                        <p:strVal val="visible"/>
                                      </p:to>
                                    </p:set>
                                  </p:childTnLst>
                                  <p:subTnLst>
                                    <p:set>
                                      <p:cBhvr override="childStyle">
                                        <p:cTn dur="1" fill="hold" display="0" masterRel="nextClick" afterEffect="1"/>
                                        <p:tgtEl>
                                          <p:spTgt spid="1296"/>
                                        </p:tgtEl>
                                        <p:attrNameLst>
                                          <p:attrName>style.visibility</p:attrName>
                                        </p:attrNameLst>
                                      </p:cBhvr>
                                      <p:to>
                                        <p:strVal val="hidden"/>
                                      </p:to>
                                    </p:set>
                                  </p:subTnLst>
                                </p:cTn>
                              </p:par>
                            </p:childTnLst>
                          </p:cTn>
                        </p:par>
                        <p:par>
                          <p:cTn id="65" fill="hold">
                            <p:stCondLst>
                              <p:cond delay="500"/>
                            </p:stCondLst>
                            <p:childTnLst>
                              <p:par>
                                <p:cTn id="66" presetID="1" presetClass="entr" presetSubtype="0" fill="hold" nodeType="afterEffect">
                                  <p:stCondLst>
                                    <p:cond delay="3000"/>
                                  </p:stCondLst>
                                  <p:childTnLst>
                                    <p:set>
                                      <p:cBhvr>
                                        <p:cTn id="67" dur="1" fill="hold">
                                          <p:stCondLst>
                                            <p:cond delay="499"/>
                                          </p:stCondLst>
                                        </p:cTn>
                                        <p:tgtEl>
                                          <p:spTgt spid="1302"/>
                                        </p:tgtEl>
                                        <p:attrNameLst>
                                          <p:attrName>style.visibility</p:attrName>
                                        </p:attrNameLst>
                                      </p:cBhvr>
                                      <p:to>
                                        <p:strVal val="visible"/>
                                      </p:to>
                                    </p:set>
                                  </p:childTnLst>
                                  <p:subTnLst>
                                    <p:set>
                                      <p:cBhvr override="childStyle">
                                        <p:cTn dur="1" fill="hold" display="0" masterRel="nextClick" afterEffect="1"/>
                                        <p:tgtEl>
                                          <p:spTgt spid="130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308"/>
                                        </p:tgtEl>
                                        <p:attrNameLst>
                                          <p:attrName>style.visibility</p:attrName>
                                        </p:attrNameLst>
                                      </p:cBhvr>
                                      <p:to>
                                        <p:strVal val="visible"/>
                                      </p:to>
                                    </p:set>
                                  </p:childTnLst>
                                  <p:subTnLst>
                                    <p:set>
                                      <p:cBhvr override="childStyle">
                                        <p:cTn dur="1" fill="hold" display="0" masterRel="nextClick" afterEffect="1"/>
                                        <p:tgtEl>
                                          <p:spTgt spid="130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14"/>
                                        </p:tgtEl>
                                        <p:attrNameLst>
                                          <p:attrName>style.visibility</p:attrName>
                                        </p:attrNameLst>
                                      </p:cBhvr>
                                      <p:to>
                                        <p:strVal val="visible"/>
                                      </p:to>
                                    </p:set>
                                  </p:childTnLst>
                                  <p:subTnLst>
                                    <p:set>
                                      <p:cBhvr override="childStyle">
                                        <p:cTn dur="1" fill="hold" display="0" masterRel="nextClick" afterEffect="1"/>
                                        <p:tgtEl>
                                          <p:spTgt spid="131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1320"/>
                                        </p:tgtEl>
                                        <p:attrNameLst>
                                          <p:attrName>style.visibility</p:attrName>
                                        </p:attrNameLst>
                                      </p:cBhvr>
                                      <p:to>
                                        <p:strVal val="visible"/>
                                      </p:to>
                                    </p:set>
                                  </p:childTnLst>
                                  <p:subTnLst>
                                    <p:set>
                                      <p:cBhvr override="childStyle">
                                        <p:cTn dur="1" fill="hold" display="0" masterRel="nextClick" afterEffect="1"/>
                                        <p:tgtEl>
                                          <p:spTgt spid="1320"/>
                                        </p:tgtEl>
                                        <p:attrNameLst>
                                          <p:attrName>style.visibility</p:attrName>
                                        </p:attrNameLst>
                                      </p:cBhvr>
                                      <p:to>
                                        <p:strVal val="hidden"/>
                                      </p:to>
                                    </p:set>
                                  </p:subTnLst>
                                </p:cTn>
                              </p:par>
                            </p:childTnLst>
                          </p:cTn>
                        </p:par>
                        <p:par>
                          <p:cTn id="80" fill="hold">
                            <p:stCondLst>
                              <p:cond delay="500"/>
                            </p:stCondLst>
                            <p:childTnLst>
                              <p:par>
                                <p:cTn id="81" presetID="1" presetClass="entr" presetSubtype="0" fill="hold" nodeType="afterEffect">
                                  <p:stCondLst>
                                    <p:cond delay="3000"/>
                                  </p:stCondLst>
                                  <p:childTnLst>
                                    <p:set>
                                      <p:cBhvr>
                                        <p:cTn id="82" dur="1" fill="hold">
                                          <p:stCondLst>
                                            <p:cond delay="499"/>
                                          </p:stCondLst>
                                        </p:cTn>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0" autoUpdateAnimBg="0"/>
      <p:bldP spid="1260" grpId="0" build="p" autoUpdateAnimBg="0" advAuto="0"/>
      <p:bldP spid="1261" grpId="0" autoUpdateAnimBg="0"/>
      <p:bldP spid="126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115A632-E8F1-71A7-656F-A79EB499ECA9}"/>
                  </a:ext>
                </a:extLst>
              </p:cNvPr>
              <p:cNvSpPr txBox="1"/>
              <p:nvPr/>
            </p:nvSpPr>
            <p:spPr>
              <a:xfrm>
                <a:off x="423620" y="758918"/>
                <a:ext cx="11344759" cy="5593006"/>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高速</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模</a:t>
                </a:r>
                <a:r>
                  <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数转换电路</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转换精度</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主要取决于量化电平的划分，分得越细即</a:t>
                </a:r>
                <a14:m>
                  <m:oMath xmlns:m="http://schemas.openxmlformats.org/officeDocument/2006/math">
                    <m:r>
                      <m:rPr>
                        <m:sty m:val="p"/>
                      </m:rPr>
                      <a:rPr kumimoji="1" lang="en-US" altLang="zh-CN" sz="2400" b="0" i="0" smtClean="0">
                        <a:latin typeface="Cambria Math" panose="02040503050406030204" pitchFamily="18" charset="0"/>
                        <a:ea typeface="KaiTi" panose="02010609060101010101" pitchFamily="49" charset="-122"/>
                        <a:cs typeface="Times New Roman" panose="02020603050405020304" pitchFamily="18" charset="0"/>
                      </a:rPr>
                      <m:t>Δ</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越小，精度越高</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所用的比较器和触发器也越多，编码器电路越复杂</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转换精度还要受分压电阻的相对精度和比较器灵敏度的影响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转换速度快、用比较器和触发器多</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一次转换时间只包括一级触发器的翻转时间和两级门的传输延迟时间</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各位代码的转换几乎是同时进行的，增加输出代码位数对转换时间的影响较小</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需要</a:t>
                </a:r>
                <a14:m>
                  <m:oMath xmlns:m="http://schemas.openxmlformats.org/officeDocument/2006/math">
                    <m:sSup>
                      <m:sSupPr>
                        <m:ctrlP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e>
                      <m: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𝑛</m:t>
                        </m:r>
                      </m:sup>
                    </m:s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−1</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个，一般适用于</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速度高、精度不太高</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的场合</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423620" y="758918"/>
                <a:ext cx="11344759" cy="5593006"/>
              </a:xfrm>
              <a:prstGeom prst="rect">
                <a:avLst/>
              </a:prstGeom>
              <a:blipFill>
                <a:blip r:embed="rId2"/>
                <a:stretch>
                  <a:fillRect l="-1119" b="-11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3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转换器的转换精度和转换速度</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26915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a:t>
            </a:r>
            <a:r>
              <a:rPr kumimoji="1" lang="zh-CN" altLang="en-US" sz="2000" dirty="0">
                <a:latin typeface="Myriad Pro" panose="020B0503030403020204" pitchFamily="34" charset="0"/>
                <a:ea typeface="KaiTi" panose="02010609060101010101" pitchFamily="49" charset="-122"/>
              </a:rPr>
              <a:t>转换的基本要求</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183934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2.6</a:t>
            </a:r>
            <a:r>
              <a:rPr kumimoji="1" lang="zh-CN" altLang="en-US" dirty="0"/>
              <a:t> </a:t>
            </a:r>
            <a:r>
              <a:rPr kumimoji="1" lang="en-US" altLang="zh-CN" dirty="0"/>
              <a:t>A/D </a:t>
            </a:r>
            <a:r>
              <a:rPr kumimoji="1" lang="zh-CN" altLang="en-US" dirty="0"/>
              <a:t>转换器的转换精度和转换速度</a:t>
            </a:r>
          </a:p>
        </p:txBody>
      </p:sp>
      <p:sp>
        <p:nvSpPr>
          <p:cNvPr id="15" name="Text Box 3">
            <a:extLst>
              <a:ext uri="{FF2B5EF4-FFF2-40B4-BE49-F238E27FC236}">
                <a16:creationId xmlns:a16="http://schemas.microsoft.com/office/drawing/2014/main" id="{70882673-697D-1CF5-BA02-802F09A57361}"/>
              </a:ext>
            </a:extLst>
          </p:cNvPr>
          <p:cNvSpPr txBox="1">
            <a:spLocks noChangeArrowheads="1"/>
          </p:cNvSpPr>
          <p:nvPr/>
        </p:nvSpPr>
        <p:spPr bwMode="auto">
          <a:xfrm>
            <a:off x="2139640" y="801494"/>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16" name="Text Box 4">
            <a:extLst>
              <a:ext uri="{FF2B5EF4-FFF2-40B4-BE49-F238E27FC236}">
                <a16:creationId xmlns:a16="http://schemas.microsoft.com/office/drawing/2014/main" id="{FEB10645-A799-9484-9FB1-57BFC07A6B44}"/>
              </a:ext>
            </a:extLst>
          </p:cNvPr>
          <p:cNvSpPr txBox="1">
            <a:spLocks noChangeArrowheads="1"/>
          </p:cNvSpPr>
          <p:nvPr/>
        </p:nvSpPr>
        <p:spPr bwMode="auto">
          <a:xfrm>
            <a:off x="2047565" y="1222182"/>
            <a:ext cx="19050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分辨率</a:t>
            </a:r>
          </a:p>
        </p:txBody>
      </p:sp>
      <p:sp>
        <p:nvSpPr>
          <p:cNvPr id="17" name="Text Box 5">
            <a:extLst>
              <a:ext uri="{FF2B5EF4-FFF2-40B4-BE49-F238E27FC236}">
                <a16:creationId xmlns:a16="http://schemas.microsoft.com/office/drawing/2014/main" id="{7AE4F49E-DBA6-8A0B-D360-F27AADC2E12F}"/>
              </a:ext>
            </a:extLst>
          </p:cNvPr>
          <p:cNvSpPr txBox="1">
            <a:spLocks noChangeArrowheads="1"/>
          </p:cNvSpPr>
          <p:nvPr/>
        </p:nvSpPr>
        <p:spPr bwMode="auto">
          <a:xfrm>
            <a:off x="2047565" y="1663507"/>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用二进制或十进制位数表示</a:t>
            </a:r>
            <a:r>
              <a:rPr kumimoji="1" lang="en-US" altLang="zh-CN" sz="2800" b="1">
                <a:solidFill>
                  <a:srgbClr val="0033CC"/>
                </a:solidFill>
                <a:latin typeface="宋体" panose="02010600030101010101" pitchFamily="2" charset="-122"/>
                <a:ea typeface="宋体" panose="02010600030101010101" pitchFamily="2" charset="-122"/>
              </a:rPr>
              <a:t>(</a:t>
            </a:r>
            <a:r>
              <a:rPr kumimoji="1" lang="zh-CN" altLang="en-US" sz="2800" b="1">
                <a:solidFill>
                  <a:srgbClr val="0033CC"/>
                </a:solidFill>
                <a:latin typeface="Times New Roman" panose="02020603050405020304" pitchFamily="18" charset="0"/>
                <a:ea typeface="宋体" panose="02010600030101010101" pitchFamily="2" charset="-122"/>
              </a:rPr>
              <a:t>设计参数</a:t>
            </a:r>
            <a:r>
              <a:rPr kumimoji="1" lang="en-US" altLang="zh-CN" sz="2800" b="1">
                <a:solidFill>
                  <a:srgbClr val="0033CC"/>
                </a:solidFill>
                <a:latin typeface="宋体" panose="02010600030101010101" pitchFamily="2" charset="-122"/>
                <a:ea typeface="宋体" panose="02010600030101010101" pitchFamily="2" charset="-122"/>
              </a:rPr>
              <a:t>)</a:t>
            </a:r>
          </a:p>
        </p:txBody>
      </p:sp>
      <p:sp>
        <p:nvSpPr>
          <p:cNvPr id="18" name="Text Box 6">
            <a:extLst>
              <a:ext uri="{FF2B5EF4-FFF2-40B4-BE49-F238E27FC236}">
                <a16:creationId xmlns:a16="http://schemas.microsoft.com/office/drawing/2014/main" id="{77AB6430-BAD9-8EB4-7C67-5949F5FB8983}"/>
              </a:ext>
            </a:extLst>
          </p:cNvPr>
          <p:cNvSpPr txBox="1">
            <a:spLocks noChangeArrowheads="1"/>
          </p:cNvSpPr>
          <p:nvPr/>
        </p:nvSpPr>
        <p:spPr bwMode="auto">
          <a:xfrm>
            <a:off x="2047565" y="2103244"/>
            <a:ext cx="836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Tx/>
              <a:buSzTx/>
              <a:buFontTx/>
              <a:buAutoNum type="arabicPeriod" startAt="2"/>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LSB</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变化一个数码时，对应输入模拟量的变化量         </a:t>
            </a:r>
          </a:p>
          <a:p>
            <a:pPr marL="457200" marR="0" lvl="0" indent="-45720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测量参数</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sp>
        <p:nvSpPr>
          <p:cNvPr id="19" name="Text Box 7">
            <a:extLst>
              <a:ext uri="{FF2B5EF4-FFF2-40B4-BE49-F238E27FC236}">
                <a16:creationId xmlns:a16="http://schemas.microsoft.com/office/drawing/2014/main" id="{ED90A95F-8D62-FFC1-7D51-CE52DFEEAFFA}"/>
              </a:ext>
            </a:extLst>
          </p:cNvPr>
          <p:cNvSpPr txBox="1">
            <a:spLocks noChangeArrowheads="1"/>
          </p:cNvSpPr>
          <p:nvPr/>
        </p:nvSpPr>
        <p:spPr bwMode="auto">
          <a:xfrm>
            <a:off x="2079315" y="3008119"/>
            <a:ext cx="834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如最大输出电压为 </a:t>
            </a:r>
            <a:r>
              <a:rPr kumimoji="1" lang="en-US" altLang="zh-CN" sz="2800" b="1">
                <a:solidFill>
                  <a:srgbClr val="FF0066"/>
                </a:solidFill>
                <a:latin typeface="Times New Roman" panose="02020603050405020304" pitchFamily="18" charset="0"/>
                <a:ea typeface="宋体" panose="02010600030101010101" pitchFamily="2" charset="-122"/>
              </a:rPr>
              <a:t>5</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V </a:t>
            </a:r>
            <a:r>
              <a:rPr kumimoji="1" lang="zh-CN" altLang="en-US" sz="2800" b="1">
                <a:solidFill>
                  <a:srgbClr val="000000"/>
                </a:solidFill>
                <a:latin typeface="Times New Roman" panose="02020603050405020304" pitchFamily="18" charset="0"/>
                <a:ea typeface="宋体" panose="02010600030101010101" pitchFamily="2" charset="-122"/>
              </a:rPr>
              <a:t>的 </a:t>
            </a:r>
            <a:r>
              <a:rPr kumimoji="1" lang="en-US" altLang="zh-CN" sz="2800" b="1">
                <a:solidFill>
                  <a:srgbClr val="FF0066"/>
                </a:solidFill>
                <a:latin typeface="Times New Roman" panose="02020603050405020304" pitchFamily="18" charset="0"/>
                <a:ea typeface="宋体" panose="02010600030101010101" pitchFamily="2" charset="-122"/>
              </a:rPr>
              <a:t>8 </a:t>
            </a:r>
            <a:r>
              <a:rPr kumimoji="1" lang="zh-CN" altLang="en-US" sz="2800" b="1">
                <a:solidFill>
                  <a:srgbClr val="FF0066"/>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A/D</a:t>
            </a:r>
            <a:r>
              <a:rPr kumimoji="1" lang="zh-CN" altLang="en-US" sz="2800" b="1">
                <a:solidFill>
                  <a:srgbClr val="000000"/>
                </a:solidFill>
                <a:latin typeface="Times New Roman" panose="02020603050405020304" pitchFamily="18" charset="0"/>
                <a:ea typeface="宋体" panose="02010600030101010101" pitchFamily="2" charset="-122"/>
              </a:rPr>
              <a:t>的分辨率为：</a:t>
            </a:r>
          </a:p>
        </p:txBody>
      </p:sp>
      <p:graphicFrame>
        <p:nvGraphicFramePr>
          <p:cNvPr id="20" name="Object 8">
            <a:extLst>
              <a:ext uri="{FF2B5EF4-FFF2-40B4-BE49-F238E27FC236}">
                <a16:creationId xmlns:a16="http://schemas.microsoft.com/office/drawing/2014/main" id="{949AFFE1-C46F-712C-716C-C96A6A113F68}"/>
              </a:ext>
            </a:extLst>
          </p:cNvPr>
          <p:cNvGraphicFramePr>
            <a:graphicFrameLocks noChangeAspect="1"/>
          </p:cNvGraphicFramePr>
          <p:nvPr>
            <p:extLst>
              <p:ext uri="{D42A27DB-BD31-4B8C-83A1-F6EECF244321}">
                <p14:modId xmlns:p14="http://schemas.microsoft.com/office/powerpoint/2010/main" val="818452675"/>
              </p:ext>
            </p:extLst>
          </p:nvPr>
        </p:nvGraphicFramePr>
        <p:xfrm>
          <a:off x="3827153" y="3487544"/>
          <a:ext cx="2881312" cy="538163"/>
        </p:xfrm>
        <a:graphic>
          <a:graphicData uri="http://schemas.openxmlformats.org/presentationml/2006/ole">
            <mc:AlternateContent xmlns:mc="http://schemas.openxmlformats.org/markup-compatibility/2006">
              <mc:Choice xmlns:v="urn:schemas-microsoft-com:vml" Requires="v">
                <p:oleObj name="Equation" r:id="rId2" imgW="26619200" imgH="4978400" progId="Equation.3">
                  <p:embed/>
                </p:oleObj>
              </mc:Choice>
              <mc:Fallback>
                <p:oleObj name="Equation" r:id="rId2" imgW="26619200" imgH="4978400" progId="Equation.3">
                  <p:embed/>
                  <p:pic>
                    <p:nvPicPr>
                      <p:cNvPr id="66568" name="Object 8">
                        <a:extLst>
                          <a:ext uri="{FF2B5EF4-FFF2-40B4-BE49-F238E27FC236}">
                            <a16:creationId xmlns:a16="http://schemas.microsoft.com/office/drawing/2014/main" id="{2CD19A5B-4A7A-2AB1-8C67-C4AD6D88A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153" y="3487544"/>
                        <a:ext cx="288131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9">
            <a:extLst>
              <a:ext uri="{FF2B5EF4-FFF2-40B4-BE49-F238E27FC236}">
                <a16:creationId xmlns:a16="http://schemas.microsoft.com/office/drawing/2014/main" id="{8AB8C582-5669-36BD-B271-D7D6CDBD3592}"/>
              </a:ext>
            </a:extLst>
          </p:cNvPr>
          <p:cNvSpPr txBox="1">
            <a:spLocks noChangeArrowheads="1"/>
          </p:cNvSpPr>
          <p:nvPr/>
        </p:nvSpPr>
        <p:spPr bwMode="auto">
          <a:xfrm>
            <a:off x="2009465" y="4087619"/>
            <a:ext cx="24892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转换误差：</a:t>
            </a:r>
          </a:p>
        </p:txBody>
      </p:sp>
      <p:sp>
        <p:nvSpPr>
          <p:cNvPr id="22" name="Rectangle 10">
            <a:extLst>
              <a:ext uri="{FF2B5EF4-FFF2-40B4-BE49-F238E27FC236}">
                <a16:creationId xmlns:a16="http://schemas.microsoft.com/office/drawing/2014/main" id="{53B0517E-6B67-3857-61A8-AC49D4F06E67}"/>
              </a:ext>
            </a:extLst>
          </p:cNvPr>
          <p:cNvSpPr>
            <a:spLocks noChangeArrowheads="1"/>
          </p:cNvSpPr>
          <p:nvPr/>
        </p:nvSpPr>
        <p:spPr bwMode="auto">
          <a:xfrm>
            <a:off x="3771590" y="4003482"/>
            <a:ext cx="673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表示实际输出与理想输出数字量的差别</a:t>
            </a:r>
          </a:p>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以相对误差的形式（</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的倍数</a:t>
            </a:r>
            <a:r>
              <a:rPr kumimoji="1" lang="zh-CN" altLang="en-US" sz="2800" b="1">
                <a:solidFill>
                  <a:srgbClr val="000000"/>
                </a:solidFill>
                <a:latin typeface="Times New Roman" panose="02020603050405020304" pitchFamily="18" charset="0"/>
                <a:ea typeface="宋体" panose="02010600030101010101" pitchFamily="2" charset="-122"/>
              </a:rPr>
              <a:t>）给出。</a:t>
            </a:r>
          </a:p>
        </p:txBody>
      </p:sp>
      <p:sp>
        <p:nvSpPr>
          <p:cNvPr id="23" name="Text Box 11">
            <a:extLst>
              <a:ext uri="{FF2B5EF4-FFF2-40B4-BE49-F238E27FC236}">
                <a16:creationId xmlns:a16="http://schemas.microsoft.com/office/drawing/2014/main" id="{9451F5D4-0044-9549-F8AE-2EE7093E613E}"/>
              </a:ext>
            </a:extLst>
          </p:cNvPr>
          <p:cNvSpPr txBox="1">
            <a:spLocks noChangeArrowheads="1"/>
          </p:cNvSpPr>
          <p:nvPr/>
        </p:nvSpPr>
        <p:spPr bwMode="auto">
          <a:xfrm>
            <a:off x="2250765" y="4986144"/>
            <a:ext cx="584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zh-CN" altLang="en-US" sz="2800" b="1">
                <a:solidFill>
                  <a:srgbClr val="FF0066"/>
                </a:solidFill>
                <a:latin typeface="Times New Roman" panose="02020603050405020304" pitchFamily="18" charset="0"/>
                <a:ea typeface="宋体" panose="02010600030101010101" pitchFamily="2" charset="-122"/>
              </a:rPr>
              <a:t>相对误差不大于（</a:t>
            </a:r>
            <a:r>
              <a:rPr kumimoji="1" lang="en-US" altLang="zh-CN" sz="2800" b="1">
                <a:solidFill>
                  <a:srgbClr val="FF0066"/>
                </a:solidFill>
                <a:latin typeface="Times New Roman" panose="02020603050405020304" pitchFamily="18" charset="0"/>
                <a:ea typeface="宋体" panose="02010600030101010101" pitchFamily="2" charset="-122"/>
              </a:rPr>
              <a:t>1/2</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LSB</a:t>
            </a:r>
          </a:p>
        </p:txBody>
      </p:sp>
      <p:sp>
        <p:nvSpPr>
          <p:cNvPr id="24" name="Text Box 12">
            <a:extLst>
              <a:ext uri="{FF2B5EF4-FFF2-40B4-BE49-F238E27FC236}">
                <a16:creationId xmlns:a16="http://schemas.microsoft.com/office/drawing/2014/main" id="{04DA8F1E-4625-2C81-5C40-14A78C205C3A}"/>
              </a:ext>
            </a:extLst>
          </p:cNvPr>
          <p:cNvSpPr txBox="1">
            <a:spLocks noChangeArrowheads="1"/>
          </p:cNvSpPr>
          <p:nvPr/>
        </p:nvSpPr>
        <p:spPr bwMode="auto">
          <a:xfrm>
            <a:off x="2139640" y="5425882"/>
            <a:ext cx="289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25" name="Text Box 13">
            <a:extLst>
              <a:ext uri="{FF2B5EF4-FFF2-40B4-BE49-F238E27FC236}">
                <a16:creationId xmlns:a16="http://schemas.microsoft.com/office/drawing/2014/main" id="{6720BC3A-7390-D4CD-D476-D4F59A2637A6}"/>
              </a:ext>
            </a:extLst>
          </p:cNvPr>
          <p:cNvSpPr txBox="1">
            <a:spLocks noChangeArrowheads="1"/>
          </p:cNvSpPr>
          <p:nvPr/>
        </p:nvSpPr>
        <p:spPr bwMode="auto">
          <a:xfrm>
            <a:off x="2155515" y="592276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逐次比较型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Tree>
    <p:extLst>
      <p:ext uri="{BB962C8B-B14F-4D97-AF65-F5344CB8AC3E}">
        <p14:creationId xmlns:p14="http://schemas.microsoft.com/office/powerpoint/2010/main" val="278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Effect transition="in" filter="wipe(left)">
                                      <p:cBhvr>
                                        <p:cTn id="52" dur="500"/>
                                        <p:tgtEl>
                                          <p:spTgt spid="2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wipe(left)">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ipe(left)">
                                      <p:cBhvr>
                                        <p:cTn id="6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build="p" autoUpdateAnimBg="0"/>
      <p:bldP spid="17" grpId="0" build="p" autoUpdateAnimBg="0"/>
      <p:bldP spid="18" grpId="0" build="p" autoUpdateAnimBg="0"/>
      <p:bldP spid="19" grpId="0" build="p" autoUpdateAnimBg="0"/>
      <p:bldP spid="21" grpId="0" build="p" autoUpdateAnimBg="0"/>
      <p:bldP spid="22" grpId="0" build="p" autoUpdateAnimBg="0"/>
      <p:bldP spid="23" grpId="0" build="p" autoUpdateAnimBg="0"/>
      <p:bldP spid="24" grpId="0" build="p" autoUpdateAnimBg="0"/>
      <p:bldP spid="2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几种</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转换器的性能比较</a:t>
            </a:r>
            <a:endParaRPr kumimoji="1" lang="en-US" altLang="zh-CN" sz="2000" dirty="0">
              <a:latin typeface="Myriad Pro" panose="020B0503030403020204" pitchFamily="34" charset="0"/>
              <a:ea typeface="KaiTi" panose="02010609060101010101" pitchFamily="49" charset="-122"/>
            </a:endParaRPr>
          </a:p>
        </p:txBody>
      </p:sp>
    </p:spTree>
    <p:extLst>
      <p:ext uri="{BB962C8B-B14F-4D97-AF65-F5344CB8AC3E}">
        <p14:creationId xmlns:p14="http://schemas.microsoft.com/office/powerpoint/2010/main" val="149336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2.7</a:t>
            </a:r>
            <a:r>
              <a:rPr kumimoji="1" lang="zh-CN" altLang="en-US" dirty="0"/>
              <a:t> 几种</a:t>
            </a:r>
            <a:r>
              <a:rPr kumimoji="1" lang="en-US" altLang="zh-CN" dirty="0"/>
              <a:t>A/D</a:t>
            </a:r>
            <a:r>
              <a:rPr kumimoji="1" lang="zh-CN" altLang="en-US" dirty="0"/>
              <a:t>转换器的性能比较</a:t>
            </a:r>
          </a:p>
        </p:txBody>
      </p:sp>
      <p:sp>
        <p:nvSpPr>
          <p:cNvPr id="24" name="Text Box 3">
            <a:extLst>
              <a:ext uri="{FF2B5EF4-FFF2-40B4-BE49-F238E27FC236}">
                <a16:creationId xmlns:a16="http://schemas.microsoft.com/office/drawing/2014/main" id="{EFF558A7-95AF-ECAF-A74C-C3A4A93BB334}"/>
              </a:ext>
            </a:extLst>
          </p:cNvPr>
          <p:cNvSpPr txBox="1">
            <a:spLocks noChangeArrowheads="1"/>
          </p:cNvSpPr>
          <p:nvPr/>
        </p:nvSpPr>
        <p:spPr bwMode="auto">
          <a:xfrm>
            <a:off x="1990493" y="87142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A/D</a:t>
            </a:r>
            <a:r>
              <a:rPr kumimoji="1" lang="zh-CN" altLang="en-US" sz="2800" b="1">
                <a:solidFill>
                  <a:srgbClr val="0033CC"/>
                </a:solidFill>
                <a:latin typeface="Times New Roman" panose="02020603050405020304" pitchFamily="18" charset="0"/>
                <a:ea typeface="宋体" panose="02010600030101010101" pitchFamily="2" charset="-122"/>
              </a:rPr>
              <a:t>类型：</a:t>
            </a:r>
          </a:p>
        </p:txBody>
      </p:sp>
      <p:sp>
        <p:nvSpPr>
          <p:cNvPr id="25" name="Text Box 4">
            <a:extLst>
              <a:ext uri="{FF2B5EF4-FFF2-40B4-BE49-F238E27FC236}">
                <a16:creationId xmlns:a16="http://schemas.microsoft.com/office/drawing/2014/main" id="{937B8DE5-2B30-7A90-0385-4EF462133361}"/>
              </a:ext>
            </a:extLst>
          </p:cNvPr>
          <p:cNvSpPr txBox="1">
            <a:spLocks noChangeArrowheads="1"/>
          </p:cNvSpPr>
          <p:nvPr/>
        </p:nvSpPr>
        <p:spPr bwMode="auto">
          <a:xfrm>
            <a:off x="1990493" y="1674696"/>
            <a:ext cx="2159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6" name="AutoShape 5">
            <a:extLst>
              <a:ext uri="{FF2B5EF4-FFF2-40B4-BE49-F238E27FC236}">
                <a16:creationId xmlns:a16="http://schemas.microsoft.com/office/drawing/2014/main" id="{0552434B-3836-642A-89B2-F054E41AD93C}"/>
              </a:ext>
            </a:extLst>
          </p:cNvPr>
          <p:cNvSpPr>
            <a:spLocks/>
          </p:cNvSpPr>
          <p:nvPr/>
        </p:nvSpPr>
        <p:spPr bwMode="auto">
          <a:xfrm>
            <a:off x="3743093" y="14460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 name="Text Box 6">
            <a:extLst>
              <a:ext uri="{FF2B5EF4-FFF2-40B4-BE49-F238E27FC236}">
                <a16:creationId xmlns:a16="http://schemas.microsoft.com/office/drawing/2014/main" id="{2A5EF561-BD69-9092-646C-8D950800DCBB}"/>
              </a:ext>
            </a:extLst>
          </p:cNvPr>
          <p:cNvSpPr txBox="1">
            <a:spLocks noChangeArrowheads="1"/>
          </p:cNvSpPr>
          <p:nvPr/>
        </p:nvSpPr>
        <p:spPr bwMode="auto">
          <a:xfrm>
            <a:off x="3933593" y="1812809"/>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反馈比较型：</a:t>
            </a:r>
            <a:r>
              <a:rPr kumimoji="1" lang="zh-CN" altLang="en-US" sz="2800" b="1" u="sng">
                <a:solidFill>
                  <a:srgbClr val="000000"/>
                </a:solidFill>
                <a:latin typeface="Times New Roman" panose="02020603050405020304" pitchFamily="18" charset="0"/>
                <a:ea typeface="宋体" panose="02010600030101010101" pitchFamily="2" charset="-122"/>
              </a:rPr>
              <a:t>逐次比较型</a:t>
            </a:r>
            <a:r>
              <a:rPr kumimoji="1" lang="zh-CN" altLang="en-US" sz="2800" b="1">
                <a:solidFill>
                  <a:srgbClr val="000000"/>
                </a:solidFill>
                <a:latin typeface="Times New Roman" panose="02020603050405020304" pitchFamily="18" charset="0"/>
                <a:ea typeface="宋体" panose="02010600030101010101" pitchFamily="2" charset="-122"/>
              </a:rPr>
              <a:t>，计数型。</a:t>
            </a:r>
          </a:p>
        </p:txBody>
      </p:sp>
      <p:sp>
        <p:nvSpPr>
          <p:cNvPr id="28" name="Text Box 7">
            <a:extLst>
              <a:ext uri="{FF2B5EF4-FFF2-40B4-BE49-F238E27FC236}">
                <a16:creationId xmlns:a16="http://schemas.microsoft.com/office/drawing/2014/main" id="{A17E3F67-8DBE-EB81-10C5-FA1C0605420C}"/>
              </a:ext>
            </a:extLst>
          </p:cNvPr>
          <p:cNvSpPr txBox="1">
            <a:spLocks noChangeArrowheads="1"/>
          </p:cNvSpPr>
          <p:nvPr/>
        </p:nvSpPr>
        <p:spPr bwMode="auto">
          <a:xfrm>
            <a:off x="1990493" y="2474796"/>
            <a:ext cx="23241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9" name="AutoShape 8">
            <a:extLst>
              <a:ext uri="{FF2B5EF4-FFF2-40B4-BE49-F238E27FC236}">
                <a16:creationId xmlns:a16="http://schemas.microsoft.com/office/drawing/2014/main" id="{CD43A9CC-0A3C-3A66-6A14-9C28F9B669A3}"/>
              </a:ext>
            </a:extLst>
          </p:cNvPr>
          <p:cNvSpPr>
            <a:spLocks/>
          </p:cNvSpPr>
          <p:nvPr/>
        </p:nvSpPr>
        <p:spPr bwMode="auto">
          <a:xfrm>
            <a:off x="3743093" y="24366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 name="Text Box 9">
            <a:extLst>
              <a:ext uri="{FF2B5EF4-FFF2-40B4-BE49-F238E27FC236}">
                <a16:creationId xmlns:a16="http://schemas.microsoft.com/office/drawing/2014/main" id="{AFEB8301-F44A-14CF-1409-37E8B0801AE5}"/>
              </a:ext>
            </a:extLst>
          </p:cNvPr>
          <p:cNvSpPr txBox="1">
            <a:spLocks noChangeArrowheads="1"/>
          </p:cNvSpPr>
          <p:nvPr/>
        </p:nvSpPr>
        <p:spPr bwMode="auto">
          <a:xfrm>
            <a:off x="3895493" y="2319221"/>
            <a:ext cx="679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时间变换型（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zh-CN" altLang="en-US" sz="2800" b="1" u="sng">
                <a:solidFill>
                  <a:srgbClr val="000000"/>
                </a:solidFill>
                <a:latin typeface="Times New Roman" panose="02020603050405020304" pitchFamily="18" charset="0"/>
                <a:ea typeface="宋体" panose="02010600030101010101" pitchFamily="2" charset="-122"/>
              </a:rPr>
              <a:t>双积分型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1" name="Text Box 10">
            <a:extLst>
              <a:ext uri="{FF2B5EF4-FFF2-40B4-BE49-F238E27FC236}">
                <a16:creationId xmlns:a16="http://schemas.microsoft.com/office/drawing/2014/main" id="{E3149804-05F8-63B1-1B57-63CB0DF4938C}"/>
              </a:ext>
            </a:extLst>
          </p:cNvPr>
          <p:cNvSpPr txBox="1">
            <a:spLocks noChangeArrowheads="1"/>
          </p:cNvSpPr>
          <p:nvPr/>
        </p:nvSpPr>
        <p:spPr bwMode="auto">
          <a:xfrm>
            <a:off x="3895493" y="2817696"/>
            <a:ext cx="454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频率变换型（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宋体" panose="02010600030101010101" pitchFamily="2" charset="-122"/>
              </a:rPr>
              <a:t>F</a:t>
            </a:r>
            <a:r>
              <a:rPr kumimoji="1" lang="zh-CN" altLang="en-US" sz="2800" b="1">
                <a:solidFill>
                  <a:srgbClr val="000000"/>
                </a:solidFill>
                <a:latin typeface="Times New Roman" panose="02020603050405020304" pitchFamily="18" charset="0"/>
                <a:ea typeface="宋体" panose="02010600030101010101" pitchFamily="2" charset="-122"/>
              </a:rPr>
              <a:t>）</a:t>
            </a:r>
          </a:p>
        </p:txBody>
      </p:sp>
      <p:sp>
        <p:nvSpPr>
          <p:cNvPr id="32" name="Text Box 11">
            <a:extLst>
              <a:ext uri="{FF2B5EF4-FFF2-40B4-BE49-F238E27FC236}">
                <a16:creationId xmlns:a16="http://schemas.microsoft.com/office/drawing/2014/main" id="{7BFCC7BD-DAF3-9570-8008-5DF3FD48AE1F}"/>
              </a:ext>
            </a:extLst>
          </p:cNvPr>
          <p:cNvSpPr txBox="1">
            <a:spLocks noChangeArrowheads="1"/>
          </p:cNvSpPr>
          <p:nvPr/>
        </p:nvSpPr>
        <p:spPr bwMode="auto">
          <a:xfrm>
            <a:off x="3990743" y="128893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000000"/>
                </a:solidFill>
                <a:latin typeface="Times New Roman" panose="02020603050405020304" pitchFamily="18" charset="0"/>
                <a:ea typeface="宋体" panose="02010600030101010101" pitchFamily="2" charset="-122"/>
              </a:rPr>
              <a:t>并联比较型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3" name="Text Box 12">
            <a:extLst>
              <a:ext uri="{FF2B5EF4-FFF2-40B4-BE49-F238E27FC236}">
                <a16:creationId xmlns:a16="http://schemas.microsoft.com/office/drawing/2014/main" id="{579890F6-F3E8-F496-018D-EA689B78A839}"/>
              </a:ext>
            </a:extLst>
          </p:cNvPr>
          <p:cNvSpPr txBox="1">
            <a:spLocks noChangeArrowheads="1"/>
          </p:cNvSpPr>
          <p:nvPr/>
        </p:nvSpPr>
        <p:spPr bwMode="auto">
          <a:xfrm>
            <a:off x="1990493" y="3252671"/>
            <a:ext cx="301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二、性能比较：</a:t>
            </a:r>
          </a:p>
        </p:txBody>
      </p:sp>
      <p:sp>
        <p:nvSpPr>
          <p:cNvPr id="34" name="Rectangle 13">
            <a:extLst>
              <a:ext uri="{FF2B5EF4-FFF2-40B4-BE49-F238E27FC236}">
                <a16:creationId xmlns:a16="http://schemas.microsoft.com/office/drawing/2014/main" id="{326585B5-7EEE-FEA2-20E8-E4CA2128D9F4}"/>
              </a:ext>
            </a:extLst>
          </p:cNvPr>
          <p:cNvSpPr>
            <a:spLocks noChangeArrowheads="1"/>
          </p:cNvSpPr>
          <p:nvPr/>
        </p:nvSpPr>
        <p:spPr bwMode="auto">
          <a:xfrm>
            <a:off x="4863868" y="3268546"/>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优点</a:t>
            </a:r>
          </a:p>
        </p:txBody>
      </p:sp>
      <p:sp>
        <p:nvSpPr>
          <p:cNvPr id="35" name="Rectangle 14">
            <a:extLst>
              <a:ext uri="{FF2B5EF4-FFF2-40B4-BE49-F238E27FC236}">
                <a16:creationId xmlns:a16="http://schemas.microsoft.com/office/drawing/2014/main" id="{BB50ABA2-1795-AD98-D3EE-B0B4C59B314D}"/>
              </a:ext>
            </a:extLst>
          </p:cNvPr>
          <p:cNvSpPr>
            <a:spLocks noChangeArrowheads="1"/>
          </p:cNvSpPr>
          <p:nvPr/>
        </p:nvSpPr>
        <p:spPr bwMode="auto">
          <a:xfrm>
            <a:off x="8188093" y="3284421"/>
            <a:ext cx="200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缺点</a:t>
            </a:r>
          </a:p>
        </p:txBody>
      </p:sp>
      <p:sp>
        <p:nvSpPr>
          <p:cNvPr id="36" name="Text Box 15">
            <a:extLst>
              <a:ext uri="{FF2B5EF4-FFF2-40B4-BE49-F238E27FC236}">
                <a16:creationId xmlns:a16="http://schemas.microsoft.com/office/drawing/2014/main" id="{47928D91-EB21-00A2-C69A-06C4827B5CA5}"/>
              </a:ext>
            </a:extLst>
          </p:cNvPr>
          <p:cNvSpPr txBox="1">
            <a:spLocks noChangeArrowheads="1"/>
          </p:cNvSpPr>
          <p:nvPr/>
        </p:nvSpPr>
        <p:spPr bwMode="auto">
          <a:xfrm>
            <a:off x="1990493" y="3792421"/>
            <a:ext cx="235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a:t>
            </a:r>
          </a:p>
        </p:txBody>
      </p:sp>
      <p:sp>
        <p:nvSpPr>
          <p:cNvPr id="37" name="Text Box 16">
            <a:extLst>
              <a:ext uri="{FF2B5EF4-FFF2-40B4-BE49-F238E27FC236}">
                <a16:creationId xmlns:a16="http://schemas.microsoft.com/office/drawing/2014/main" id="{B1AF3ACD-43A4-67E5-8623-84A9C5C6ADCA}"/>
              </a:ext>
            </a:extLst>
          </p:cNvPr>
          <p:cNvSpPr txBox="1">
            <a:spLocks noChangeArrowheads="1"/>
          </p:cNvSpPr>
          <p:nvPr/>
        </p:nvSpPr>
        <p:spPr bwMode="auto">
          <a:xfrm>
            <a:off x="4257443" y="3792421"/>
            <a:ext cx="2813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转换速度高</a:t>
            </a:r>
          </a:p>
        </p:txBody>
      </p:sp>
      <p:sp>
        <p:nvSpPr>
          <p:cNvPr id="38" name="Text Box 17">
            <a:extLst>
              <a:ext uri="{FF2B5EF4-FFF2-40B4-BE49-F238E27FC236}">
                <a16:creationId xmlns:a16="http://schemas.microsoft.com/office/drawing/2014/main" id="{3D61C2D5-1698-E611-95D6-D6402DF86321}"/>
              </a:ext>
            </a:extLst>
          </p:cNvPr>
          <p:cNvSpPr txBox="1">
            <a:spLocks noChangeArrowheads="1"/>
          </p:cNvSpPr>
          <p:nvPr/>
        </p:nvSpPr>
        <p:spPr bwMode="auto">
          <a:xfrm>
            <a:off x="7692793" y="3808296"/>
            <a:ext cx="2400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转换精度差</a:t>
            </a:r>
          </a:p>
        </p:txBody>
      </p:sp>
      <p:sp>
        <p:nvSpPr>
          <p:cNvPr id="39" name="Rectangle 18">
            <a:extLst>
              <a:ext uri="{FF2B5EF4-FFF2-40B4-BE49-F238E27FC236}">
                <a16:creationId xmlns:a16="http://schemas.microsoft.com/office/drawing/2014/main" id="{388707BF-C0B3-5026-4334-9E41738AB591}"/>
              </a:ext>
            </a:extLst>
          </p:cNvPr>
          <p:cNvSpPr>
            <a:spLocks noChangeArrowheads="1"/>
          </p:cNvSpPr>
          <p:nvPr/>
        </p:nvSpPr>
        <p:spPr bwMode="auto">
          <a:xfrm>
            <a:off x="1990493" y="4214696"/>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逐次比较型</a:t>
            </a:r>
          </a:p>
        </p:txBody>
      </p:sp>
      <p:sp>
        <p:nvSpPr>
          <p:cNvPr id="40" name="Text Box 19">
            <a:extLst>
              <a:ext uri="{FF2B5EF4-FFF2-40B4-BE49-F238E27FC236}">
                <a16:creationId xmlns:a16="http://schemas.microsoft.com/office/drawing/2014/main" id="{FDD0C370-AD8E-5E2D-72F9-93D92E04FCB5}"/>
              </a:ext>
            </a:extLst>
          </p:cNvPr>
          <p:cNvSpPr txBox="1">
            <a:spLocks noChangeArrowheads="1"/>
          </p:cNvSpPr>
          <p:nvPr/>
        </p:nvSpPr>
        <p:spPr bwMode="auto">
          <a:xfrm>
            <a:off x="4257443" y="4238509"/>
            <a:ext cx="325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分辨率高、误差低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转换速度较快</a:t>
            </a:r>
          </a:p>
        </p:txBody>
      </p:sp>
      <p:sp>
        <p:nvSpPr>
          <p:cNvPr id="41" name="Rectangle 20">
            <a:extLst>
              <a:ext uri="{FF2B5EF4-FFF2-40B4-BE49-F238E27FC236}">
                <a16:creationId xmlns:a16="http://schemas.microsoft.com/office/drawing/2014/main" id="{AC58A4D0-C4E3-A055-F7DC-C4778519B4C1}"/>
              </a:ext>
            </a:extLst>
          </p:cNvPr>
          <p:cNvSpPr>
            <a:spLocks noChangeArrowheads="1"/>
          </p:cNvSpPr>
          <p:nvPr/>
        </p:nvSpPr>
        <p:spPr bwMode="auto">
          <a:xfrm>
            <a:off x="1990493" y="5090996"/>
            <a:ext cx="186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42" name="Text Box 21">
            <a:extLst>
              <a:ext uri="{FF2B5EF4-FFF2-40B4-BE49-F238E27FC236}">
                <a16:creationId xmlns:a16="http://schemas.microsoft.com/office/drawing/2014/main" id="{F397C124-8B71-367D-F346-03F1F88444C5}"/>
              </a:ext>
            </a:extLst>
          </p:cNvPr>
          <p:cNvSpPr txBox="1">
            <a:spLocks noChangeArrowheads="1"/>
          </p:cNvSpPr>
          <p:nvPr/>
        </p:nvSpPr>
        <p:spPr bwMode="auto">
          <a:xfrm>
            <a:off x="4257443" y="5090996"/>
            <a:ext cx="2647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性能稳定</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转换精度高</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抗干扰能力强</a:t>
            </a:r>
          </a:p>
        </p:txBody>
      </p:sp>
      <p:sp>
        <p:nvSpPr>
          <p:cNvPr id="43" name="Text Box 22">
            <a:extLst>
              <a:ext uri="{FF2B5EF4-FFF2-40B4-BE49-F238E27FC236}">
                <a16:creationId xmlns:a16="http://schemas.microsoft.com/office/drawing/2014/main" id="{B21FCD14-2892-78CC-4B9D-7DDD3E280C17}"/>
              </a:ext>
            </a:extLst>
          </p:cNvPr>
          <p:cNvSpPr txBox="1">
            <a:spLocks noChangeArrowheads="1"/>
          </p:cNvSpPr>
          <p:nvPr/>
        </p:nvSpPr>
        <p:spPr bwMode="auto">
          <a:xfrm>
            <a:off x="7692793" y="5052896"/>
            <a:ext cx="241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转换速度低</a:t>
            </a:r>
          </a:p>
        </p:txBody>
      </p:sp>
    </p:spTree>
    <p:extLst>
      <p:ext uri="{BB962C8B-B14F-4D97-AF65-F5344CB8AC3E}">
        <p14:creationId xmlns:p14="http://schemas.microsoft.com/office/powerpoint/2010/main" val="21944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left)">
                                      <p:cBhvr>
                                        <p:cTn id="30" dur="500"/>
                                        <p:tgtEl>
                                          <p:spTgt spid="28">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wipe(left)">
                                      <p:cBhvr>
                                        <p:cTn id="38" dur="500"/>
                                        <p:tgtEl>
                                          <p:spTgt spid="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wipe(left)">
                                      <p:cBhvr>
                                        <p:cTn id="43" dur="500"/>
                                        <p:tgtEl>
                                          <p:spTgt spid="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Effect transition="in" filter="wipe(left)">
                                      <p:cBhvr>
                                        <p:cTn id="53" dur="500"/>
                                        <p:tgtEl>
                                          <p:spTgt spid="34">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wipe(left)">
                                      <p:cBhvr>
                                        <p:cTn id="57" dur="500"/>
                                        <p:tgtEl>
                                          <p:spTgt spid="3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wipe(left)">
                                      <p:cBhvr>
                                        <p:cTn id="72" dur="500"/>
                                        <p:tgtEl>
                                          <p:spTgt spid="3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wipe(left)">
                                      <p:cBhvr>
                                        <p:cTn id="77" dur="500"/>
                                        <p:tgtEl>
                                          <p:spTgt spid="3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wipe(left)">
                                      <p:cBhvr>
                                        <p:cTn id="82" dur="500"/>
                                        <p:tgtEl>
                                          <p:spTgt spid="4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
                                            <p:txEl>
                                              <p:pRg st="1" end="1"/>
                                            </p:txEl>
                                          </p:spTgt>
                                        </p:tgtEl>
                                        <p:attrNameLst>
                                          <p:attrName>style.visibility</p:attrName>
                                        </p:attrNameLst>
                                      </p:cBhvr>
                                      <p:to>
                                        <p:strVal val="visible"/>
                                      </p:to>
                                    </p:set>
                                    <p:animEffect transition="in" filter="wipe(left)">
                                      <p:cBhvr>
                                        <p:cTn id="87" dur="500"/>
                                        <p:tgtEl>
                                          <p:spTgt spid="4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1">
                                            <p:txEl>
                                              <p:pRg st="0" end="0"/>
                                            </p:txEl>
                                          </p:spTgt>
                                        </p:tgtEl>
                                        <p:attrNameLst>
                                          <p:attrName>style.visibility</p:attrName>
                                        </p:attrNameLst>
                                      </p:cBhvr>
                                      <p:to>
                                        <p:strVal val="visible"/>
                                      </p:to>
                                    </p:set>
                                    <p:animEffect transition="in" filter="wipe(left)">
                                      <p:cBhvr>
                                        <p:cTn id="92" dur="500"/>
                                        <p:tgtEl>
                                          <p:spTgt spid="4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left)">
                                      <p:cBhvr>
                                        <p:cTn id="97" dur="500"/>
                                        <p:tgtEl>
                                          <p:spTgt spid="4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xEl>
                                              <p:pRg st="1" end="1"/>
                                            </p:txEl>
                                          </p:spTgt>
                                        </p:tgtEl>
                                        <p:attrNameLst>
                                          <p:attrName>style.visibility</p:attrName>
                                        </p:attrNameLst>
                                      </p:cBhvr>
                                      <p:to>
                                        <p:strVal val="visible"/>
                                      </p:to>
                                    </p:set>
                                    <p:animEffect transition="in" filter="wipe(left)">
                                      <p:cBhvr>
                                        <p:cTn id="102" dur="500"/>
                                        <p:tgtEl>
                                          <p:spTgt spid="4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xEl>
                                              <p:pRg st="2" end="2"/>
                                            </p:txEl>
                                          </p:spTgt>
                                        </p:tgtEl>
                                        <p:attrNameLst>
                                          <p:attrName>style.visibility</p:attrName>
                                        </p:attrNameLst>
                                      </p:cBhvr>
                                      <p:to>
                                        <p:strVal val="visible"/>
                                      </p:to>
                                    </p:set>
                                    <p:animEffect transition="in" filter="wipe(left)">
                                      <p:cBhvr>
                                        <p:cTn id="107" dur="500"/>
                                        <p:tgtEl>
                                          <p:spTgt spid="4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wipe(left)">
                                      <p:cBhvr>
                                        <p:cTn id="11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7" grpId="0" build="p" autoUpdateAnimBg="0"/>
      <p:bldP spid="28" grpId="0" build="p" autoUpdateAnimBg="0"/>
      <p:bldP spid="30" grpId="0" build="p" autoUpdateAnimBg="0" advAuto="0"/>
      <p:bldP spid="31" grpId="0" build="p" autoUpdateAnimBg="0"/>
      <p:bldP spid="32" grpId="0" build="p" autoUpdateAnimBg="0" advAuto="0"/>
      <p:bldP spid="33" grpId="0" build="p" autoUpdateAnimBg="0"/>
      <p:bldP spid="34" grpId="0" build="p" autoUpdateAnimBg="0"/>
      <p:bldP spid="35" grpId="0" build="p" autoUpdateAnimBg="0" advAuto="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3" name="Text Box 3">
            <a:extLst>
              <a:ext uri="{FF2B5EF4-FFF2-40B4-BE49-F238E27FC236}">
                <a16:creationId xmlns:a16="http://schemas.microsoft.com/office/drawing/2014/main" id="{E75BC88E-EB37-7EE9-953C-59E8BCB249C9}"/>
              </a:ext>
            </a:extLst>
          </p:cNvPr>
          <p:cNvSpPr txBox="1">
            <a:spLocks noChangeArrowheads="1"/>
          </p:cNvSpPr>
          <p:nvPr/>
        </p:nvSpPr>
        <p:spPr bwMode="auto">
          <a:xfrm>
            <a:off x="1957387" y="813807"/>
            <a:ext cx="80819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Text Box 4">
            <a:extLst>
              <a:ext uri="{FF2B5EF4-FFF2-40B4-BE49-F238E27FC236}">
                <a16:creationId xmlns:a16="http://schemas.microsoft.com/office/drawing/2014/main" id="{1624695D-C053-C105-2139-0777C2E3C46E}"/>
              </a:ext>
            </a:extLst>
          </p:cNvPr>
          <p:cNvSpPr txBox="1">
            <a:spLocks noChangeArrowheads="1"/>
          </p:cNvSpPr>
          <p:nvPr/>
        </p:nvSpPr>
        <p:spPr bwMode="auto">
          <a:xfrm>
            <a:off x="1957387" y="1237670"/>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功能：</a:t>
            </a:r>
          </a:p>
        </p:txBody>
      </p:sp>
      <p:sp>
        <p:nvSpPr>
          <p:cNvPr id="15" name="Text Box 5">
            <a:extLst>
              <a:ext uri="{FF2B5EF4-FFF2-40B4-BE49-F238E27FC236}">
                <a16:creationId xmlns:a16="http://schemas.microsoft.com/office/drawing/2014/main" id="{0488055B-E627-8BBC-F1A5-B1076C094DA2}"/>
              </a:ext>
            </a:extLst>
          </p:cNvPr>
          <p:cNvSpPr txBox="1">
            <a:spLocks noChangeArrowheads="1"/>
          </p:cNvSpPr>
          <p:nvPr/>
        </p:nvSpPr>
        <p:spPr bwMode="auto">
          <a:xfrm>
            <a:off x="3414712" y="1237670"/>
            <a:ext cx="623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将输入的二进制数转换成与之成正比的模拟电量。</a:t>
            </a:r>
          </a:p>
        </p:txBody>
      </p:sp>
      <p:sp>
        <p:nvSpPr>
          <p:cNvPr id="16" name="Text Box 6">
            <a:extLst>
              <a:ext uri="{FF2B5EF4-FFF2-40B4-BE49-F238E27FC236}">
                <a16:creationId xmlns:a16="http://schemas.microsoft.com/office/drawing/2014/main" id="{F206B3D1-EE75-E8AD-666F-04828C2C1418}"/>
              </a:ext>
            </a:extLst>
          </p:cNvPr>
          <p:cNvSpPr txBox="1">
            <a:spLocks noChangeArrowheads="1"/>
          </p:cNvSpPr>
          <p:nvPr/>
        </p:nvSpPr>
        <p:spPr bwMode="auto">
          <a:xfrm>
            <a:off x="1957387" y="2228270"/>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7" name="Text Box 7">
            <a:extLst>
              <a:ext uri="{FF2B5EF4-FFF2-40B4-BE49-F238E27FC236}">
                <a16:creationId xmlns:a16="http://schemas.microsoft.com/office/drawing/2014/main" id="{C976C7D5-E2FB-036D-4628-D00467BC7994}"/>
              </a:ext>
            </a:extLst>
          </p:cNvPr>
          <p:cNvSpPr txBox="1">
            <a:spLocks noChangeArrowheads="1"/>
          </p:cNvSpPr>
          <p:nvPr/>
        </p:nvSpPr>
        <p:spPr bwMode="auto">
          <a:xfrm>
            <a:off x="3492500" y="3142670"/>
            <a:ext cx="630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权电阻网络、</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T </a:t>
            </a:r>
            <a:r>
              <a:rPr kumimoji="1" lang="zh-CN" altLang="en-US" sz="2800" b="1">
                <a:solidFill>
                  <a:srgbClr val="0033CC"/>
                </a:solidFill>
                <a:latin typeface="Times New Roman" panose="02020603050405020304" pitchFamily="18" charset="0"/>
                <a:ea typeface="宋体" panose="02010600030101010101" pitchFamily="2" charset="-122"/>
              </a:rPr>
              <a:t>形电阻网络和 </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倒 </a:t>
            </a: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Times New Roman" panose="02020603050405020304" pitchFamily="18" charset="0"/>
                <a:ea typeface="宋体" panose="02010600030101010101" pitchFamily="2" charset="-122"/>
              </a:rPr>
              <a:t>形电阻网络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sp>
        <p:nvSpPr>
          <p:cNvPr id="18" name="Rectangle 8">
            <a:extLst>
              <a:ext uri="{FF2B5EF4-FFF2-40B4-BE49-F238E27FC236}">
                <a16:creationId xmlns:a16="http://schemas.microsoft.com/office/drawing/2014/main" id="{A5F6498F-E85E-AD97-89CB-87EBC93F71AE}"/>
              </a:ext>
            </a:extLst>
          </p:cNvPr>
          <p:cNvSpPr>
            <a:spLocks noChangeArrowheads="1"/>
          </p:cNvSpPr>
          <p:nvPr/>
        </p:nvSpPr>
        <p:spPr bwMode="auto">
          <a:xfrm>
            <a:off x="3414712" y="2228270"/>
            <a:ext cx="5922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实现数模转换有多种方式，常用的是电阻网络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转换器，包括</a:t>
            </a:r>
          </a:p>
        </p:txBody>
      </p:sp>
      <p:sp>
        <p:nvSpPr>
          <p:cNvPr id="19" name="Text Box 9">
            <a:extLst>
              <a:ext uri="{FF2B5EF4-FFF2-40B4-BE49-F238E27FC236}">
                <a16:creationId xmlns:a16="http://schemas.microsoft.com/office/drawing/2014/main" id="{43410A25-A53C-4FFC-372B-A71F0ECE19D6}"/>
              </a:ext>
            </a:extLst>
          </p:cNvPr>
          <p:cNvSpPr txBox="1">
            <a:spLocks noChangeArrowheads="1"/>
          </p:cNvSpPr>
          <p:nvPr/>
        </p:nvSpPr>
        <p:spPr bwMode="auto">
          <a:xfrm>
            <a:off x="1322387" y="405707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其中以</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i="1">
                <a:solidFill>
                  <a:srgbClr val="0033CC"/>
                </a:solidFill>
                <a:latin typeface="Times New Roman" panose="02020603050405020304" pitchFamily="18" charset="0"/>
                <a:ea typeface="宋体" panose="02010600030101010101" pitchFamily="2" charset="-122"/>
              </a:rPr>
              <a:t>R</a:t>
            </a:r>
            <a:r>
              <a:rPr kumimoji="1" lang="en-US" altLang="zh-CN" sz="2400" b="1">
                <a:solidFill>
                  <a:srgbClr val="0033CC"/>
                </a:solidFill>
                <a:latin typeface="Times New Roman" panose="02020603050405020304" pitchFamily="18" charset="0"/>
                <a:ea typeface="宋体" panose="02010600030101010101" pitchFamily="2" charset="-122"/>
              </a:rPr>
              <a:t> - 2</a:t>
            </a:r>
            <a:r>
              <a:rPr kumimoji="1" lang="en-US" altLang="zh-CN" sz="2400" b="1" i="1">
                <a:solidFill>
                  <a:srgbClr val="0033CC"/>
                </a:solidFill>
                <a:latin typeface="Times New Roman" panose="02020603050405020304" pitchFamily="18" charset="0"/>
                <a:ea typeface="宋体" panose="02010600030101010101" pitchFamily="2" charset="-122"/>
              </a:rPr>
              <a:t>R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倒 </a:t>
            </a:r>
            <a:r>
              <a:rPr kumimoji="1" lang="en-US" altLang="zh-CN" sz="2400" b="1">
                <a:solidFill>
                  <a:srgbClr val="0033CC"/>
                </a:solidFill>
                <a:latin typeface="Times New Roman" panose="02020603050405020304" pitchFamily="18" charset="0"/>
                <a:ea typeface="宋体" panose="02010600030101010101" pitchFamily="2" charset="-122"/>
              </a:rPr>
              <a:t>T </a:t>
            </a:r>
            <a:r>
              <a:rPr kumimoji="1" lang="zh-CN" altLang="en-US" sz="2400" b="1">
                <a:solidFill>
                  <a:srgbClr val="0033CC"/>
                </a:solidFill>
                <a:latin typeface="Times New Roman" panose="02020603050405020304" pitchFamily="18" charset="0"/>
                <a:ea typeface="宋体" panose="02010600030101010101" pitchFamily="2" charset="-122"/>
              </a:rPr>
              <a:t>形电阻网络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转换器为重点作了详</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细介绍，它的特点是速度快、性能好，适合于集成工艺制造，</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因而被广泛采用。</a:t>
            </a:r>
          </a:p>
        </p:txBody>
      </p:sp>
      <p:sp>
        <p:nvSpPr>
          <p:cNvPr id="20" name="Text Box 10">
            <a:extLst>
              <a:ext uri="{FF2B5EF4-FFF2-40B4-BE49-F238E27FC236}">
                <a16:creationId xmlns:a16="http://schemas.microsoft.com/office/drawing/2014/main" id="{90C8AD5F-09E5-80EA-DD60-438AAD7B2E3E}"/>
              </a:ext>
            </a:extLst>
          </p:cNvPr>
          <p:cNvSpPr txBox="1">
            <a:spLocks noChangeArrowheads="1"/>
          </p:cNvSpPr>
          <p:nvPr/>
        </p:nvSpPr>
        <p:spPr bwMode="auto">
          <a:xfrm>
            <a:off x="1973262" y="5227057"/>
            <a:ext cx="593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分辨率和转换精度：</a:t>
            </a:r>
          </a:p>
        </p:txBody>
      </p:sp>
      <p:sp>
        <p:nvSpPr>
          <p:cNvPr id="21" name="Text Box 11">
            <a:extLst>
              <a:ext uri="{FF2B5EF4-FFF2-40B4-BE49-F238E27FC236}">
                <a16:creationId xmlns:a16="http://schemas.microsoft.com/office/drawing/2014/main" id="{0020FDB2-3C4D-5763-C3EB-32B292802F5C}"/>
              </a:ext>
            </a:extLst>
          </p:cNvPr>
          <p:cNvSpPr txBox="1">
            <a:spLocks noChangeArrowheads="1"/>
          </p:cNvSpPr>
          <p:nvPr/>
        </p:nvSpPr>
        <p:spPr bwMode="auto">
          <a:xfrm>
            <a:off x="1814512" y="5733470"/>
            <a:ext cx="1037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与</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转换器的</a:t>
            </a:r>
            <a:r>
              <a:rPr kumimoji="1" lang="zh-CN" altLang="en-US" sz="2400" b="1">
                <a:solidFill>
                  <a:srgbClr val="0033CC"/>
                </a:solidFill>
                <a:latin typeface="Times New Roman" panose="02020603050405020304" pitchFamily="18" charset="0"/>
                <a:ea typeface="宋体" panose="02010600030101010101" pitchFamily="2" charset="-122"/>
              </a:rPr>
              <a:t>位数</a:t>
            </a:r>
            <a:r>
              <a:rPr kumimoji="1" lang="zh-CN" altLang="en-US" sz="2400" b="1">
                <a:solidFill>
                  <a:srgbClr val="000000"/>
                </a:solidFill>
                <a:latin typeface="Times New Roman" panose="02020603050405020304" pitchFamily="18" charset="0"/>
                <a:ea typeface="宋体" panose="02010600030101010101" pitchFamily="2" charset="-122"/>
              </a:rPr>
              <a:t>有关，位数越多，分辨率和精度越高。</a:t>
            </a:r>
          </a:p>
        </p:txBody>
      </p:sp>
    </p:spTree>
    <p:extLst>
      <p:ext uri="{BB962C8B-B14F-4D97-AF65-F5344CB8AC3E}">
        <p14:creationId xmlns:p14="http://schemas.microsoft.com/office/powerpoint/2010/main" val="13475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
                                        </p:tgtEl>
                                        <p:attrNameLst>
                                          <p:attrName>style.visibility</p:attrName>
                                        </p:attrNameLst>
                                      </p:cBhvr>
                                      <p:to>
                                        <p:strVal val="visible"/>
                                      </p:to>
                                    </p:set>
                                    <p:animEffect transition="in" filter="wipe(left)">
                                      <p:cBhvr>
                                        <p:cTn id="12" dur="75"/>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
                                        </p:tgtEl>
                                        <p:attrNameLst>
                                          <p:attrName>style.visibility</p:attrName>
                                        </p:attrNameLst>
                                      </p:cBhvr>
                                      <p:to>
                                        <p:strVal val="visible"/>
                                      </p:to>
                                    </p:set>
                                    <p:animEffect transition="in" filter="wipe(left)">
                                      <p:cBhvr>
                                        <p:cTn id="17" dur="75"/>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
                                        </p:tgtEl>
                                        <p:attrNameLst>
                                          <p:attrName>style.visibility</p:attrName>
                                        </p:attrNameLst>
                                      </p:cBhvr>
                                      <p:to>
                                        <p:strVal val="visible"/>
                                      </p:to>
                                    </p:set>
                                    <p:animEffect transition="in" filter="wipe(left)">
                                      <p:cBhvr>
                                        <p:cTn id="22" dur="75"/>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
                                        </p:tgtEl>
                                        <p:attrNameLst>
                                          <p:attrName>style.visibility</p:attrName>
                                        </p:attrNameLst>
                                      </p:cBhvr>
                                      <p:to>
                                        <p:strVal val="visible"/>
                                      </p:to>
                                    </p:set>
                                    <p:animEffect transition="in" filter="wipe(left)">
                                      <p:cBhvr>
                                        <p:cTn id="32" dur="75"/>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gtEl>
                                        <p:attrNameLst>
                                          <p:attrName>style.visibility</p:attrName>
                                        </p:attrNameLst>
                                      </p:cBhvr>
                                      <p:to>
                                        <p:strVal val="visible"/>
                                      </p:to>
                                    </p:set>
                                    <p:animEffect transition="in" filter="wipe(left)">
                                      <p:cBhvr>
                                        <p:cTn id="37" dur="75"/>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
                                        </p:tgtEl>
                                        <p:attrNameLst>
                                          <p:attrName>style.visibility</p:attrName>
                                        </p:attrNameLst>
                                      </p:cBhvr>
                                      <p:to>
                                        <p:strVal val="visible"/>
                                      </p:to>
                                    </p:set>
                                    <p:animEffect transition="in" filter="wipe(left)">
                                      <p:cBhvr>
                                        <p:cTn id="42" dur="75"/>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1"/>
                                        </p:tgtEl>
                                        <p:attrNameLst>
                                          <p:attrName>style.visibility</p:attrName>
                                        </p:attrNameLst>
                                      </p:cBhvr>
                                      <p:to>
                                        <p:strVal val="visible"/>
                                      </p:to>
                                    </p:set>
                                    <p:animEffect transition="in" filter="wipe(left)">
                                      <p:cBhvr>
                                        <p:cTn id="47" dur="75"/>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9" name="Text Box 2">
            <a:extLst>
              <a:ext uri="{FF2B5EF4-FFF2-40B4-BE49-F238E27FC236}">
                <a16:creationId xmlns:a16="http://schemas.microsoft.com/office/drawing/2014/main" id="{411E21F7-746F-F37B-17F5-0E76DA60E910}"/>
              </a:ext>
            </a:extLst>
          </p:cNvPr>
          <p:cNvSpPr txBox="1">
            <a:spLocks noChangeArrowheads="1"/>
          </p:cNvSpPr>
          <p:nvPr/>
        </p:nvSpPr>
        <p:spPr bwMode="auto">
          <a:xfrm>
            <a:off x="1685925" y="786201"/>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0" name="Text Box 3">
            <a:extLst>
              <a:ext uri="{FF2B5EF4-FFF2-40B4-BE49-F238E27FC236}">
                <a16:creationId xmlns:a16="http://schemas.microsoft.com/office/drawing/2014/main" id="{2B1230A8-211E-6004-0242-6D2FC7A00EC4}"/>
              </a:ext>
            </a:extLst>
          </p:cNvPr>
          <p:cNvSpPr txBox="1">
            <a:spLocks noChangeArrowheads="1"/>
          </p:cNvSpPr>
          <p:nvPr/>
        </p:nvSpPr>
        <p:spPr bwMode="auto">
          <a:xfrm>
            <a:off x="1685925" y="1381513"/>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        能：</a:t>
            </a:r>
          </a:p>
        </p:txBody>
      </p:sp>
      <p:sp>
        <p:nvSpPr>
          <p:cNvPr id="21" name="Text Box 4">
            <a:extLst>
              <a:ext uri="{FF2B5EF4-FFF2-40B4-BE49-F238E27FC236}">
                <a16:creationId xmlns:a16="http://schemas.microsoft.com/office/drawing/2014/main" id="{8C0F0608-C4A9-11F9-8C0D-285BE11D7A85}"/>
              </a:ext>
            </a:extLst>
          </p:cNvPr>
          <p:cNvSpPr txBox="1">
            <a:spLocks noChangeArrowheads="1"/>
          </p:cNvSpPr>
          <p:nvPr/>
        </p:nvSpPr>
        <p:spPr bwMode="auto">
          <a:xfrm>
            <a:off x="3916363" y="1321188"/>
            <a:ext cx="5981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将输入的模拟电压转换成与之成正比的二进制数。</a:t>
            </a:r>
          </a:p>
        </p:txBody>
      </p:sp>
      <p:sp>
        <p:nvSpPr>
          <p:cNvPr id="22" name="Text Box 5">
            <a:extLst>
              <a:ext uri="{FF2B5EF4-FFF2-40B4-BE49-F238E27FC236}">
                <a16:creationId xmlns:a16="http://schemas.microsoft.com/office/drawing/2014/main" id="{3F146C9F-3994-D46F-0F0F-6856726E1F44}"/>
              </a:ext>
            </a:extLst>
          </p:cNvPr>
          <p:cNvSpPr txBox="1">
            <a:spLocks noChangeArrowheads="1"/>
          </p:cNvSpPr>
          <p:nvPr/>
        </p:nvSpPr>
        <p:spPr bwMode="auto">
          <a:xfrm>
            <a:off x="1695450" y="2505463"/>
            <a:ext cx="523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转换过程：</a:t>
            </a:r>
          </a:p>
        </p:txBody>
      </p:sp>
      <p:sp>
        <p:nvSpPr>
          <p:cNvPr id="23" name="Text Box 6">
            <a:extLst>
              <a:ext uri="{FF2B5EF4-FFF2-40B4-BE49-F238E27FC236}">
                <a16:creationId xmlns:a16="http://schemas.microsoft.com/office/drawing/2014/main" id="{E64C2AF0-0698-5FD0-C5BE-F0392F84E8E3}"/>
              </a:ext>
            </a:extLst>
          </p:cNvPr>
          <p:cNvSpPr txBox="1">
            <a:spLocks noChangeArrowheads="1"/>
          </p:cNvSpPr>
          <p:nvPr/>
        </p:nvSpPr>
        <p:spPr bwMode="auto">
          <a:xfrm>
            <a:off x="3910013" y="2505463"/>
            <a:ext cx="639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采样、保持、量化、编码。</a:t>
            </a:r>
          </a:p>
        </p:txBody>
      </p:sp>
      <p:sp>
        <p:nvSpPr>
          <p:cNvPr id="24" name="Line 7">
            <a:extLst>
              <a:ext uri="{FF2B5EF4-FFF2-40B4-BE49-F238E27FC236}">
                <a16:creationId xmlns:a16="http://schemas.microsoft.com/office/drawing/2014/main" id="{9BF99026-51AF-F484-3778-EF69247965B9}"/>
              </a:ext>
            </a:extLst>
          </p:cNvPr>
          <p:cNvSpPr>
            <a:spLocks noChangeShapeType="1"/>
          </p:cNvSpPr>
          <p:nvPr/>
        </p:nvSpPr>
        <p:spPr bwMode="auto">
          <a:xfrm>
            <a:off x="3967163" y="3057913"/>
            <a:ext cx="1843087"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5" name="Line 8">
            <a:extLst>
              <a:ext uri="{FF2B5EF4-FFF2-40B4-BE49-F238E27FC236}">
                <a16:creationId xmlns:a16="http://schemas.microsoft.com/office/drawing/2014/main" id="{BB88034A-7717-AA2B-4A9A-8EEDFD70E450}"/>
              </a:ext>
            </a:extLst>
          </p:cNvPr>
          <p:cNvSpPr>
            <a:spLocks noChangeShapeType="1"/>
          </p:cNvSpPr>
          <p:nvPr/>
        </p:nvSpPr>
        <p:spPr bwMode="auto">
          <a:xfrm>
            <a:off x="6162675" y="3053151"/>
            <a:ext cx="1843088"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AutoShape 9">
            <a:extLst>
              <a:ext uri="{FF2B5EF4-FFF2-40B4-BE49-F238E27FC236}">
                <a16:creationId xmlns:a16="http://schemas.microsoft.com/office/drawing/2014/main" id="{84F108DB-D6FE-9E5A-2838-C694D566EB0D}"/>
              </a:ext>
            </a:extLst>
          </p:cNvPr>
          <p:cNvSpPr>
            <a:spLocks noChangeArrowheads="1"/>
          </p:cNvSpPr>
          <p:nvPr/>
        </p:nvSpPr>
        <p:spPr bwMode="auto">
          <a:xfrm>
            <a:off x="3938588" y="3286513"/>
            <a:ext cx="2100262" cy="871538"/>
          </a:xfrm>
          <a:prstGeom prst="wedgeRoundRectCallout">
            <a:avLst>
              <a:gd name="adj1" fmla="val -3667"/>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p>
        </p:txBody>
      </p:sp>
      <p:sp>
        <p:nvSpPr>
          <p:cNvPr id="27" name="AutoShape 10">
            <a:extLst>
              <a:ext uri="{FF2B5EF4-FFF2-40B4-BE49-F238E27FC236}">
                <a16:creationId xmlns:a16="http://schemas.microsoft.com/office/drawing/2014/main" id="{BF554F9C-28E1-6498-D4A2-C56E13071512}"/>
              </a:ext>
            </a:extLst>
          </p:cNvPr>
          <p:cNvSpPr>
            <a:spLocks noChangeArrowheads="1"/>
          </p:cNvSpPr>
          <p:nvPr/>
        </p:nvSpPr>
        <p:spPr bwMode="auto">
          <a:xfrm>
            <a:off x="6276975" y="3296038"/>
            <a:ext cx="2100263" cy="871538"/>
          </a:xfrm>
          <a:prstGeom prst="wedgeRoundRectCallout">
            <a:avLst>
              <a:gd name="adj1" fmla="val 4495"/>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a:t>
            </a:r>
          </a:p>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8" name="Text Box 11">
            <a:extLst>
              <a:ext uri="{FF2B5EF4-FFF2-40B4-BE49-F238E27FC236}">
                <a16:creationId xmlns:a16="http://schemas.microsoft.com/office/drawing/2014/main" id="{EB17C2B8-F5D6-F08A-2676-E6433DF9589D}"/>
              </a:ext>
            </a:extLst>
          </p:cNvPr>
          <p:cNvSpPr txBox="1">
            <a:spLocks noChangeArrowheads="1"/>
          </p:cNvSpPr>
          <p:nvPr/>
        </p:nvSpPr>
        <p:spPr bwMode="auto">
          <a:xfrm>
            <a:off x="1635125" y="4324738"/>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endParaRPr kumimoji="1" lang="zh-CN" altLang="en-US" sz="2400" b="1">
              <a:solidFill>
                <a:srgbClr val="000000"/>
              </a:solidFill>
              <a:latin typeface="Times New Roman" panose="02020603050405020304" pitchFamily="18" charset="0"/>
              <a:ea typeface="宋体" panose="02010600030101010101" pitchFamily="2" charset="-122"/>
            </a:endParaRPr>
          </a:p>
        </p:txBody>
      </p:sp>
      <p:sp>
        <p:nvSpPr>
          <p:cNvPr id="29" name="Rectangle 12">
            <a:extLst>
              <a:ext uri="{FF2B5EF4-FFF2-40B4-BE49-F238E27FC236}">
                <a16:creationId xmlns:a16="http://schemas.microsoft.com/office/drawing/2014/main" id="{0AA35BC9-153F-FA57-7741-591D4720A94C}"/>
              </a:ext>
            </a:extLst>
          </p:cNvPr>
          <p:cNvSpPr>
            <a:spLocks noChangeArrowheads="1"/>
          </p:cNvSpPr>
          <p:nvPr/>
        </p:nvSpPr>
        <p:spPr bwMode="auto">
          <a:xfrm>
            <a:off x="3965575" y="4292988"/>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对输入模拟信号抽取样值，并展宽（保持）。</a:t>
            </a:r>
          </a:p>
        </p:txBody>
      </p:sp>
      <p:sp>
        <p:nvSpPr>
          <p:cNvPr id="30" name="Rectangle 13">
            <a:extLst>
              <a:ext uri="{FF2B5EF4-FFF2-40B4-BE49-F238E27FC236}">
                <a16:creationId xmlns:a16="http://schemas.microsoft.com/office/drawing/2014/main" id="{6A3583C5-E1DD-A30C-FD66-5AADE5E6C057}"/>
              </a:ext>
            </a:extLst>
          </p:cNvPr>
          <p:cNvSpPr>
            <a:spLocks noChangeArrowheads="1"/>
          </p:cNvSpPr>
          <p:nvPr/>
        </p:nvSpPr>
        <p:spPr bwMode="auto">
          <a:xfrm>
            <a:off x="3965575" y="4826388"/>
            <a:ext cx="790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采样时必须满足采样定理，即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s </a:t>
            </a:r>
            <a:r>
              <a:rPr kumimoji="1" lang="en-US" altLang="zh-CN" sz="2400" b="1">
                <a:solidFill>
                  <a:srgbClr val="FF0066"/>
                </a:solidFill>
                <a:latin typeface="Times New Roman" panose="02020603050405020304" pitchFamily="18" charset="0"/>
                <a:ea typeface="宋体" panose="02010600030101010101" pitchFamily="2" charset="-122"/>
              </a:rPr>
              <a:t>≥ 2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Imax </a:t>
            </a:r>
            <a:r>
              <a:rPr kumimoji="1" lang="zh-CN" altLang="en-US" sz="2400" b="1">
                <a:solidFill>
                  <a:srgbClr val="000000"/>
                </a:solidFill>
                <a:latin typeface="Times New Roman" panose="02020603050405020304" pitchFamily="18" charset="0"/>
                <a:ea typeface="宋体" panose="02010600030101010101" pitchFamily="2" charset="-122"/>
              </a:rPr>
              <a:t>。</a:t>
            </a:r>
          </a:p>
        </p:txBody>
      </p:sp>
      <p:sp>
        <p:nvSpPr>
          <p:cNvPr id="31" name="Text Box 14">
            <a:extLst>
              <a:ext uri="{FF2B5EF4-FFF2-40B4-BE49-F238E27FC236}">
                <a16:creationId xmlns:a16="http://schemas.microsoft.com/office/drawing/2014/main" id="{F7F9B1A1-E573-8688-1D27-0F7AE7A904BB}"/>
              </a:ext>
            </a:extLst>
          </p:cNvPr>
          <p:cNvSpPr txBox="1">
            <a:spLocks noChangeArrowheads="1"/>
          </p:cNvSpPr>
          <p:nvPr/>
        </p:nvSpPr>
        <p:spPr bwMode="auto">
          <a:xfrm>
            <a:off x="3648075" y="5405826"/>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量化</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对样值脉冲进行分级。</a:t>
            </a:r>
          </a:p>
        </p:txBody>
      </p:sp>
      <p:sp>
        <p:nvSpPr>
          <p:cNvPr id="32" name="Text Box 15">
            <a:extLst>
              <a:ext uri="{FF2B5EF4-FFF2-40B4-BE49-F238E27FC236}">
                <a16:creationId xmlns:a16="http://schemas.microsoft.com/office/drawing/2014/main" id="{D51AAB22-EEF4-F12E-1F54-D0812E6FB062}"/>
              </a:ext>
            </a:extLst>
          </p:cNvPr>
          <p:cNvSpPr txBox="1">
            <a:spLocks noChangeArrowheads="1"/>
          </p:cNvSpPr>
          <p:nvPr/>
        </p:nvSpPr>
        <p:spPr bwMode="auto">
          <a:xfrm>
            <a:off x="3663950" y="5931288"/>
            <a:ext cx="768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编码</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将分级后的信号转换成二进制代码。</a:t>
            </a:r>
          </a:p>
        </p:txBody>
      </p:sp>
      <p:sp>
        <p:nvSpPr>
          <p:cNvPr id="33" name="Rectangle 16">
            <a:extLst>
              <a:ext uri="{FF2B5EF4-FFF2-40B4-BE49-F238E27FC236}">
                <a16:creationId xmlns:a16="http://schemas.microsoft.com/office/drawing/2014/main" id="{F345A99B-DD9A-0794-137B-4C7EA832D13E}"/>
              </a:ext>
            </a:extLst>
          </p:cNvPr>
          <p:cNvSpPr>
            <a:spLocks noChangeArrowheads="1"/>
          </p:cNvSpPr>
          <p:nvPr/>
        </p:nvSpPr>
        <p:spPr bwMode="auto">
          <a:xfrm>
            <a:off x="1676400" y="5394713"/>
            <a:ext cx="242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 </a:t>
            </a: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Tree>
    <p:extLst>
      <p:ext uri="{BB962C8B-B14F-4D97-AF65-F5344CB8AC3E}">
        <p14:creationId xmlns:p14="http://schemas.microsoft.com/office/powerpoint/2010/main" val="2798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
                                        </p:tgtEl>
                                        <p:attrNameLst>
                                          <p:attrName>style.visibility</p:attrName>
                                        </p:attrNameLst>
                                      </p:cBhvr>
                                      <p:to>
                                        <p:strVal val="visible"/>
                                      </p:to>
                                    </p:set>
                                    <p:animEffect transition="in" filter="wipe(left)">
                                      <p:cBhvr>
                                        <p:cTn id="7" dur="75"/>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
                                        </p:tgtEl>
                                        <p:attrNameLst>
                                          <p:attrName>style.visibility</p:attrName>
                                        </p:attrNameLst>
                                      </p:cBhvr>
                                      <p:to>
                                        <p:strVal val="visible"/>
                                      </p:to>
                                    </p:set>
                                    <p:animEffect transition="in" filter="wipe(left)">
                                      <p:cBhvr>
                                        <p:cTn id="12" dur="75"/>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
                                        </p:tgtEl>
                                        <p:attrNameLst>
                                          <p:attrName>style.visibility</p:attrName>
                                        </p:attrNameLst>
                                      </p:cBhvr>
                                      <p:to>
                                        <p:strVal val="visible"/>
                                      </p:to>
                                    </p:set>
                                    <p:animEffect transition="in" filter="wipe(left)">
                                      <p:cBhvr>
                                        <p:cTn id="17" dur="75"/>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
                                        </p:tgtEl>
                                        <p:attrNameLst>
                                          <p:attrName>style.visibility</p:attrName>
                                        </p:attrNameLst>
                                      </p:cBhvr>
                                      <p:to>
                                        <p:strVal val="visible"/>
                                      </p:to>
                                    </p:set>
                                    <p:animEffect transition="in" filter="wipe(left)">
                                      <p:cBhvr>
                                        <p:cTn id="22" dur="75"/>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75"/>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
                                        </p:tgtEl>
                                        <p:attrNameLst>
                                          <p:attrName>style.visibility</p:attrName>
                                        </p:attrNameLst>
                                      </p:cBhvr>
                                      <p:to>
                                        <p:strVal val="visible"/>
                                      </p:to>
                                    </p:set>
                                    <p:animEffect transition="in" filter="wipe(left)">
                                      <p:cBhvr>
                                        <p:cTn id="52" dur="75"/>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9"/>
                                        </p:tgtEl>
                                        <p:attrNameLst>
                                          <p:attrName>style.visibility</p:attrName>
                                        </p:attrNameLst>
                                      </p:cBhvr>
                                      <p:to>
                                        <p:strVal val="visible"/>
                                      </p:to>
                                    </p:set>
                                    <p:animEffect transition="in" filter="wipe(left)">
                                      <p:cBhvr>
                                        <p:cTn id="57" dur="75"/>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0"/>
                                        </p:tgtEl>
                                        <p:attrNameLst>
                                          <p:attrName>style.visibility</p:attrName>
                                        </p:attrNameLst>
                                      </p:cBhvr>
                                      <p:to>
                                        <p:strVal val="visible"/>
                                      </p:to>
                                    </p:set>
                                    <p:animEffect transition="in" filter="wipe(left)">
                                      <p:cBhvr>
                                        <p:cTn id="62" dur="75"/>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iterate type="lt">
                                    <p:tmPct val="100000"/>
                                  </p:iterate>
                                  <p:childTnLst>
                                    <p:set>
                                      <p:cBhvr>
                                        <p:cTn id="66" dur="1" fill="hold">
                                          <p:stCondLst>
                                            <p:cond delay="0"/>
                                          </p:stCondLst>
                                        </p:cTn>
                                        <p:tgtEl>
                                          <p:spTgt spid="33"/>
                                        </p:tgtEl>
                                        <p:attrNameLst>
                                          <p:attrName>style.visibility</p:attrName>
                                        </p:attrNameLst>
                                      </p:cBhvr>
                                      <p:to>
                                        <p:strVal val="visible"/>
                                      </p:to>
                                    </p:set>
                                    <p:animEffect transition="in" filter="wipe(right)">
                                      <p:cBhvr>
                                        <p:cTn id="67" dur="75"/>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
                                        </p:tgtEl>
                                        <p:attrNameLst>
                                          <p:attrName>style.visibility</p:attrName>
                                        </p:attrNameLst>
                                      </p:cBhvr>
                                      <p:to>
                                        <p:strVal val="visible"/>
                                      </p:to>
                                    </p:set>
                                    <p:animEffect transition="in" filter="wipe(left)">
                                      <p:cBhvr>
                                        <p:cTn id="72" dur="75"/>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32"/>
                                        </p:tgtEl>
                                        <p:attrNameLst>
                                          <p:attrName>style.visibility</p:attrName>
                                        </p:attrNameLst>
                                      </p:cBhvr>
                                      <p:to>
                                        <p:strVal val="visible"/>
                                      </p:to>
                                    </p:set>
                                    <p:animEffect transition="in" filter="wipe(left)">
                                      <p:cBhvr>
                                        <p:cTn id="77" dur="75"/>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0" name="Text Box 2">
            <a:extLst>
              <a:ext uri="{FF2B5EF4-FFF2-40B4-BE49-F238E27FC236}">
                <a16:creationId xmlns:a16="http://schemas.microsoft.com/office/drawing/2014/main" id="{50855661-043C-08D3-93F1-E0BB87A9EA45}"/>
              </a:ext>
            </a:extLst>
          </p:cNvPr>
          <p:cNvSpPr txBox="1">
            <a:spLocks noChangeArrowheads="1"/>
          </p:cNvSpPr>
          <p:nvPr/>
        </p:nvSpPr>
        <p:spPr bwMode="auto">
          <a:xfrm>
            <a:off x="1964473" y="848384"/>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 name="Text Box 3">
            <a:extLst>
              <a:ext uri="{FF2B5EF4-FFF2-40B4-BE49-F238E27FC236}">
                <a16:creationId xmlns:a16="http://schemas.microsoft.com/office/drawing/2014/main" id="{60962BD4-EC70-22F2-22B5-F836AAE2817F}"/>
              </a:ext>
            </a:extLst>
          </p:cNvPr>
          <p:cNvSpPr txBox="1">
            <a:spLocks noChangeArrowheads="1"/>
          </p:cNvSpPr>
          <p:nvPr/>
        </p:nvSpPr>
        <p:spPr bwMode="auto">
          <a:xfrm>
            <a:off x="1991461" y="1435759"/>
            <a:ext cx="316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2" name="Text Box 4">
            <a:extLst>
              <a:ext uri="{FF2B5EF4-FFF2-40B4-BE49-F238E27FC236}">
                <a16:creationId xmlns:a16="http://schemas.microsoft.com/office/drawing/2014/main" id="{E90DF9FA-BB93-4AF8-510B-E5A0336FFB73}"/>
              </a:ext>
            </a:extLst>
          </p:cNvPr>
          <p:cNvSpPr txBox="1">
            <a:spLocks noChangeArrowheads="1"/>
          </p:cNvSpPr>
          <p:nvPr/>
        </p:nvSpPr>
        <p:spPr bwMode="auto">
          <a:xfrm>
            <a:off x="3415448" y="1396071"/>
            <a:ext cx="622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直接转换型和间接转换型。</a:t>
            </a:r>
          </a:p>
        </p:txBody>
      </p:sp>
      <p:sp>
        <p:nvSpPr>
          <p:cNvPr id="13" name="Text Box 5">
            <a:extLst>
              <a:ext uri="{FF2B5EF4-FFF2-40B4-BE49-F238E27FC236}">
                <a16:creationId xmlns:a16="http://schemas.microsoft.com/office/drawing/2014/main" id="{CF35ACCE-03A3-3733-FE97-29D1991A97AA}"/>
              </a:ext>
            </a:extLst>
          </p:cNvPr>
          <p:cNvSpPr txBox="1">
            <a:spLocks noChangeArrowheads="1"/>
          </p:cNvSpPr>
          <p:nvPr/>
        </p:nvSpPr>
        <p:spPr bwMode="auto">
          <a:xfrm>
            <a:off x="1902561" y="208980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并联比较型（速度快、精度低）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逐次渐近型（速度较快、精度较高）</a:t>
            </a:r>
          </a:p>
        </p:txBody>
      </p:sp>
      <p:sp>
        <p:nvSpPr>
          <p:cNvPr id="14" name="Text Box 6">
            <a:extLst>
              <a:ext uri="{FF2B5EF4-FFF2-40B4-BE49-F238E27FC236}">
                <a16:creationId xmlns:a16="http://schemas.microsoft.com/office/drawing/2014/main" id="{0CC7DBCE-417D-D872-8319-00F8A961375E}"/>
              </a:ext>
            </a:extLst>
          </p:cNvPr>
          <p:cNvSpPr txBox="1">
            <a:spLocks noChangeArrowheads="1"/>
          </p:cNvSpPr>
          <p:nvPr/>
        </p:nvSpPr>
        <p:spPr bwMode="auto">
          <a:xfrm>
            <a:off x="1902561" y="321375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双积分型（速度慢、精度高、抗干扰</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能力强）</a:t>
            </a:r>
          </a:p>
        </p:txBody>
      </p:sp>
      <p:sp>
        <p:nvSpPr>
          <p:cNvPr id="15" name="Text Box 7">
            <a:extLst>
              <a:ext uri="{FF2B5EF4-FFF2-40B4-BE49-F238E27FC236}">
                <a16:creationId xmlns:a16="http://schemas.microsoft.com/office/drawing/2014/main" id="{58266E69-A7C7-B6D6-A0FD-59065E5E563A}"/>
              </a:ext>
            </a:extLst>
          </p:cNvPr>
          <p:cNvSpPr txBox="1">
            <a:spLocks noChangeArrowheads="1"/>
          </p:cNvSpPr>
          <p:nvPr/>
        </p:nvSpPr>
        <p:spPr bwMode="auto">
          <a:xfrm>
            <a:off x="1223111" y="4404384"/>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不论是 </a:t>
            </a:r>
            <a:r>
              <a:rPr kumimoji="1" lang="en-US" altLang="zh-CN" sz="2800" b="1">
                <a:solidFill>
                  <a:srgbClr val="FF0066"/>
                </a:solidFill>
                <a:latin typeface="Times New Roman" panose="02020603050405020304" pitchFamily="18" charset="0"/>
                <a:ea typeface="宋体" panose="02010600030101010101" pitchFamily="2" charset="-122"/>
              </a:rPr>
              <a:t>D/A</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转换还是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转换，基准电压 </a:t>
            </a:r>
            <a:r>
              <a:rPr kumimoji="1" lang="en-US" altLang="zh-CN" sz="2800" b="1" i="1">
                <a:solidFill>
                  <a:srgbClr val="FF0066"/>
                </a:solidFill>
                <a:latin typeface="Times New Roman" panose="02020603050405020304" pitchFamily="18" charset="0"/>
                <a:ea typeface="宋体" panose="02010600030101010101" pitchFamily="2" charset="-122"/>
              </a:rPr>
              <a:t>V</a:t>
            </a:r>
            <a:r>
              <a:rPr kumimoji="1" lang="en-US" altLang="zh-CN" sz="2800" b="1" baseline="-25000">
                <a:solidFill>
                  <a:srgbClr val="FF0066"/>
                </a:solidFill>
                <a:latin typeface="Times New Roman" panose="02020603050405020304" pitchFamily="18" charset="0"/>
                <a:ea typeface="宋体" panose="02010600030101010101" pitchFamily="2" charset="-122"/>
              </a:rPr>
              <a:t>REF</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都是一个很重要的应用参数，要理解基准电压的作用，尤其是在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转换中，它的值对量化误差、分辨率都有影响。</a:t>
            </a:r>
          </a:p>
        </p:txBody>
      </p:sp>
    </p:spTree>
    <p:extLst>
      <p:ext uri="{BB962C8B-B14F-4D97-AF65-F5344CB8AC3E}">
        <p14:creationId xmlns:p14="http://schemas.microsoft.com/office/powerpoint/2010/main" val="36916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75"/>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
                                        </p:tgtEl>
                                        <p:attrNameLst>
                                          <p:attrName>style.visibility</p:attrName>
                                        </p:attrNameLst>
                                      </p:cBhvr>
                                      <p:to>
                                        <p:strVal val="visible"/>
                                      </p:to>
                                    </p:set>
                                    <p:animEffect transition="in" filter="wipe(left)">
                                      <p:cBhvr>
                                        <p:cTn id="12" dur="75"/>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
                                        </p:tgtEl>
                                        <p:attrNameLst>
                                          <p:attrName>style.visibility</p:attrName>
                                        </p:attrNameLst>
                                      </p:cBhvr>
                                      <p:to>
                                        <p:strVal val="visible"/>
                                      </p:to>
                                    </p:set>
                                    <p:animEffect transition="in" filter="wipe(left)">
                                      <p:cBhvr>
                                        <p:cTn id="17" dur="75"/>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
                                        </p:tgtEl>
                                        <p:attrNameLst>
                                          <p:attrName>style.visibility</p:attrName>
                                        </p:attrNameLst>
                                      </p:cBhvr>
                                      <p:to>
                                        <p:strVal val="visible"/>
                                      </p:to>
                                    </p:set>
                                    <p:animEffect transition="in" filter="wipe(left)">
                                      <p:cBhvr>
                                        <p:cTn id="22" dur="75"/>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
                                        </p:tgtEl>
                                        <p:attrNameLst>
                                          <p:attrName>style.visibility</p:attrName>
                                        </p:attrNameLst>
                                      </p:cBhvr>
                                      <p:to>
                                        <p:strVal val="visible"/>
                                      </p:to>
                                    </p:set>
                                    <p:animEffect transition="in" filter="wipe(left)">
                                      <p:cBhvr>
                                        <p:cTn id="27" dur="75"/>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75"/>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 </a:t>
            </a:r>
            <a:r>
              <a:rPr lang="en-US" altLang="zh-CN" b="0" dirty="0">
                <a:latin typeface="Myriad Pro" panose="020B0503030403020204" pitchFamily="34" charset="0"/>
                <a:ea typeface="Songti SC" panose="02010600040101010101" pitchFamily="2" charset="-122"/>
              </a:rPr>
              <a:t>8.1,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8.4,</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8.7,</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8.10</a:t>
            </a:r>
          </a:p>
        </p:txBody>
      </p:sp>
    </p:spTree>
    <p:extLst>
      <p:ext uri="{BB962C8B-B14F-4D97-AF65-F5344CB8AC3E}">
        <p14:creationId xmlns:p14="http://schemas.microsoft.com/office/powerpoint/2010/main" val="27002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48" name="Text Box 4">
            <a:extLst>
              <a:ext uri="{FF2B5EF4-FFF2-40B4-BE49-F238E27FC236}">
                <a16:creationId xmlns:a16="http://schemas.microsoft.com/office/drawing/2014/main" id="{6E439D0E-986E-5046-5D0E-8CF5E3CE6401}"/>
              </a:ext>
            </a:extLst>
          </p:cNvPr>
          <p:cNvSpPr txBox="1">
            <a:spLocks noChangeArrowheads="1"/>
          </p:cNvSpPr>
          <p:nvPr/>
        </p:nvSpPr>
        <p:spPr bwMode="auto">
          <a:xfrm>
            <a:off x="1917158" y="22069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D</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a:t>
            </a:r>
            <a:r>
              <a:rPr kumimoji="1" lang="zh-CN" altLang="en-US" sz="2800" b="1">
                <a:solidFill>
                  <a:srgbClr val="FF0066"/>
                </a:solidFill>
                <a:latin typeface="Times New Roman" panose="02020603050405020304" pitchFamily="18" charset="0"/>
                <a:ea typeface="宋体" panose="02010600030101010101" pitchFamily="2" charset="-122"/>
              </a:rPr>
              <a:t>转换思路</a:t>
            </a:r>
          </a:p>
        </p:txBody>
      </p:sp>
      <p:grpSp>
        <p:nvGrpSpPr>
          <p:cNvPr id="49" name="Group 64">
            <a:extLst>
              <a:ext uri="{FF2B5EF4-FFF2-40B4-BE49-F238E27FC236}">
                <a16:creationId xmlns:a16="http://schemas.microsoft.com/office/drawing/2014/main" id="{097A9A07-A9C1-6966-DB3C-D6BEA442F3A0}"/>
              </a:ext>
            </a:extLst>
          </p:cNvPr>
          <p:cNvGrpSpPr>
            <a:grpSpLocks/>
          </p:cNvGrpSpPr>
          <p:nvPr/>
        </p:nvGrpSpPr>
        <p:grpSpPr bwMode="auto">
          <a:xfrm>
            <a:off x="6587583" y="1305233"/>
            <a:ext cx="3810000" cy="1447800"/>
            <a:chOff x="2832" y="720"/>
            <a:chExt cx="2400" cy="912"/>
          </a:xfrm>
        </p:grpSpPr>
        <p:sp>
          <p:nvSpPr>
            <p:cNvPr id="50" name="Rectangle 6">
              <a:extLst>
                <a:ext uri="{FF2B5EF4-FFF2-40B4-BE49-F238E27FC236}">
                  <a16:creationId xmlns:a16="http://schemas.microsoft.com/office/drawing/2014/main" id="{39528629-9C54-5BB7-59E7-99A0F03A1753}"/>
                </a:ext>
              </a:extLst>
            </p:cNvPr>
            <p:cNvSpPr>
              <a:spLocks noChangeArrowheads="1"/>
            </p:cNvSpPr>
            <p:nvPr/>
          </p:nvSpPr>
          <p:spPr bwMode="auto">
            <a:xfrm>
              <a:off x="3504" y="816"/>
              <a:ext cx="768"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33CC"/>
                </a:solidFill>
                <a:latin typeface="Times New Roman" panose="02020603050405020304" pitchFamily="18" charset="0"/>
                <a:ea typeface="楷体_GB2312" pitchFamily="49" charset="-122"/>
              </a:endParaRPr>
            </a:p>
          </p:txBody>
        </p:sp>
        <p:sp>
          <p:nvSpPr>
            <p:cNvPr id="51" name="Line 7">
              <a:extLst>
                <a:ext uri="{FF2B5EF4-FFF2-40B4-BE49-F238E27FC236}">
                  <a16:creationId xmlns:a16="http://schemas.microsoft.com/office/drawing/2014/main" id="{3EB678E6-7620-4D2F-8434-6B4A59E1501D}"/>
                </a:ext>
              </a:extLst>
            </p:cNvPr>
            <p:cNvSpPr>
              <a:spLocks noChangeShapeType="1"/>
            </p:cNvSpPr>
            <p:nvPr/>
          </p:nvSpPr>
          <p:spPr bwMode="auto">
            <a:xfrm>
              <a:off x="3264" y="912"/>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2" name="Line 8">
              <a:extLst>
                <a:ext uri="{FF2B5EF4-FFF2-40B4-BE49-F238E27FC236}">
                  <a16:creationId xmlns:a16="http://schemas.microsoft.com/office/drawing/2014/main" id="{51E25651-B1B0-B428-332B-81BA88E9180B}"/>
                </a:ext>
              </a:extLst>
            </p:cNvPr>
            <p:cNvSpPr>
              <a:spLocks noChangeShapeType="1"/>
            </p:cNvSpPr>
            <p:nvPr/>
          </p:nvSpPr>
          <p:spPr bwMode="auto">
            <a:xfrm>
              <a:off x="3264" y="105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3" name="Line 9">
              <a:extLst>
                <a:ext uri="{FF2B5EF4-FFF2-40B4-BE49-F238E27FC236}">
                  <a16:creationId xmlns:a16="http://schemas.microsoft.com/office/drawing/2014/main" id="{18863147-9EBC-B78D-1F73-8ED2F33E10B6}"/>
                </a:ext>
              </a:extLst>
            </p:cNvPr>
            <p:cNvSpPr>
              <a:spLocks noChangeShapeType="1"/>
            </p:cNvSpPr>
            <p:nvPr/>
          </p:nvSpPr>
          <p:spPr bwMode="auto">
            <a:xfrm>
              <a:off x="3264" y="153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4" name="Text Box 10">
              <a:extLst>
                <a:ext uri="{FF2B5EF4-FFF2-40B4-BE49-F238E27FC236}">
                  <a16:creationId xmlns:a16="http://schemas.microsoft.com/office/drawing/2014/main" id="{8803FC7C-7E7C-7C4E-AD4D-ACB11232BAB2}"/>
                </a:ext>
              </a:extLst>
            </p:cNvPr>
            <p:cNvSpPr txBox="1">
              <a:spLocks noChangeArrowheads="1"/>
            </p:cNvSpPr>
            <p:nvPr/>
          </p:nvSpPr>
          <p:spPr bwMode="auto">
            <a:xfrm rot="5400000">
              <a:off x="3254" y="115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0033CC"/>
                </a:solidFill>
                <a:latin typeface="Times New Roman" panose="02020603050405020304" pitchFamily="18" charset="0"/>
                <a:ea typeface="楷体_GB2312" pitchFamily="49" charset="-122"/>
              </a:endParaRPr>
            </a:p>
          </p:txBody>
        </p:sp>
        <p:sp>
          <p:nvSpPr>
            <p:cNvPr id="55" name="Line 11">
              <a:extLst>
                <a:ext uri="{FF2B5EF4-FFF2-40B4-BE49-F238E27FC236}">
                  <a16:creationId xmlns:a16="http://schemas.microsoft.com/office/drawing/2014/main" id="{2C101BF4-9CC5-8A45-73E9-8AA734390776}"/>
                </a:ext>
              </a:extLst>
            </p:cNvPr>
            <p:cNvSpPr>
              <a:spLocks noChangeShapeType="1"/>
            </p:cNvSpPr>
            <p:nvPr/>
          </p:nvSpPr>
          <p:spPr bwMode="auto">
            <a:xfrm>
              <a:off x="4272" y="124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6" name="Text Box 12">
              <a:extLst>
                <a:ext uri="{FF2B5EF4-FFF2-40B4-BE49-F238E27FC236}">
                  <a16:creationId xmlns:a16="http://schemas.microsoft.com/office/drawing/2014/main" id="{8989E1C2-822E-4FED-269E-6A0455B64E3E}"/>
                </a:ext>
              </a:extLst>
            </p:cNvPr>
            <p:cNvSpPr txBox="1">
              <a:spLocks noChangeArrowheads="1"/>
            </p:cNvSpPr>
            <p:nvPr/>
          </p:nvSpPr>
          <p:spPr bwMode="auto">
            <a:xfrm>
              <a:off x="2928" y="720"/>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0</a:t>
              </a:r>
            </a:p>
          </p:txBody>
        </p:sp>
        <p:sp>
          <p:nvSpPr>
            <p:cNvPr id="57" name="Text Box 13">
              <a:extLst>
                <a:ext uri="{FF2B5EF4-FFF2-40B4-BE49-F238E27FC236}">
                  <a16:creationId xmlns:a16="http://schemas.microsoft.com/office/drawing/2014/main" id="{973CF068-2567-7720-02C3-EFB5A0CD7E48}"/>
                </a:ext>
              </a:extLst>
            </p:cNvPr>
            <p:cNvSpPr txBox="1">
              <a:spLocks noChangeArrowheads="1"/>
            </p:cNvSpPr>
            <p:nvPr/>
          </p:nvSpPr>
          <p:spPr bwMode="auto">
            <a:xfrm>
              <a:off x="2928" y="912"/>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8" name="Text Box 14">
              <a:extLst>
                <a:ext uri="{FF2B5EF4-FFF2-40B4-BE49-F238E27FC236}">
                  <a16:creationId xmlns:a16="http://schemas.microsoft.com/office/drawing/2014/main" id="{02B7139E-FBA7-2894-C8B4-EAA6071E0D55}"/>
                </a:ext>
              </a:extLst>
            </p:cNvPr>
            <p:cNvSpPr txBox="1">
              <a:spLocks noChangeArrowheads="1"/>
            </p:cNvSpPr>
            <p:nvPr/>
          </p:nvSpPr>
          <p:spPr bwMode="auto">
            <a:xfrm>
              <a:off x="2832" y="1296"/>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i="1" baseline="-25000">
                  <a:solidFill>
                    <a:srgbClr val="0033CC"/>
                  </a:solidFill>
                  <a:latin typeface="Times New Roman" panose="02020603050405020304" pitchFamily="18" charset="0"/>
                  <a:ea typeface="楷体_GB2312" pitchFamily="49" charset="-122"/>
                </a:rPr>
                <a:t>n</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9" name="Rectangle 15">
              <a:extLst>
                <a:ext uri="{FF2B5EF4-FFF2-40B4-BE49-F238E27FC236}">
                  <a16:creationId xmlns:a16="http://schemas.microsoft.com/office/drawing/2014/main" id="{8D40E26F-0F44-7EF9-2A46-CCE2E6E8BCB1}"/>
                </a:ext>
              </a:extLst>
            </p:cNvPr>
            <p:cNvSpPr>
              <a:spLocks noChangeArrowheads="1"/>
            </p:cNvSpPr>
            <p:nvPr/>
          </p:nvSpPr>
          <p:spPr bwMode="auto">
            <a:xfrm>
              <a:off x="3552" y="103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DAC</a:t>
              </a:r>
            </a:p>
          </p:txBody>
        </p:sp>
        <p:sp>
          <p:nvSpPr>
            <p:cNvPr id="60" name="Rectangle 16">
              <a:extLst>
                <a:ext uri="{FF2B5EF4-FFF2-40B4-BE49-F238E27FC236}">
                  <a16:creationId xmlns:a16="http://schemas.microsoft.com/office/drawing/2014/main" id="{56021EAB-B2B4-080D-5025-0B4B69AA4BBD}"/>
                </a:ext>
              </a:extLst>
            </p:cNvPr>
            <p:cNvSpPr>
              <a:spLocks noChangeArrowheads="1"/>
            </p:cNvSpPr>
            <p:nvPr/>
          </p:nvSpPr>
          <p:spPr bwMode="auto">
            <a:xfrm>
              <a:off x="4272" y="86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O</a:t>
              </a:r>
              <a:r>
                <a:rPr kumimoji="1" lang="zh-CN" altLang="en-US" sz="2800" b="1">
                  <a:solidFill>
                    <a:srgbClr val="0033CC"/>
                  </a:solidFill>
                  <a:latin typeface="Times New Roman" panose="02020603050405020304" pitchFamily="18" charset="0"/>
                  <a:ea typeface="楷体_GB2312" pitchFamily="49" charset="-122"/>
                </a:rPr>
                <a:t>或</a:t>
              </a:r>
              <a:r>
                <a:rPr kumimoji="1" lang="en-US" altLang="zh-CN" sz="2800" b="1" i="1">
                  <a:solidFill>
                    <a:srgbClr val="0033CC"/>
                  </a:solidFill>
                  <a:latin typeface="Times New Roman" panose="02020603050405020304" pitchFamily="18" charset="0"/>
                  <a:ea typeface="楷体_GB2312" pitchFamily="49" charset="-122"/>
                </a:rPr>
                <a:t>i</a:t>
              </a:r>
              <a:r>
                <a:rPr kumimoji="1" lang="en-US" altLang="zh-CN" sz="2800" b="1" baseline="-25000">
                  <a:solidFill>
                    <a:srgbClr val="0033CC"/>
                  </a:solidFill>
                  <a:latin typeface="Times New Roman" panose="02020603050405020304" pitchFamily="18" charset="0"/>
                  <a:ea typeface="楷体_GB2312" pitchFamily="49" charset="-122"/>
                </a:rPr>
                <a:t>O</a:t>
              </a:r>
              <a:endParaRPr kumimoji="1" lang="en-US" altLang="zh-CN" sz="2800" b="1">
                <a:solidFill>
                  <a:srgbClr val="0033CC"/>
                </a:solidFill>
                <a:latin typeface="Times New Roman" panose="02020603050405020304" pitchFamily="18" charset="0"/>
                <a:ea typeface="楷体_GB2312" pitchFamily="49" charset="-122"/>
              </a:endParaRPr>
            </a:p>
          </p:txBody>
        </p:sp>
      </p:grpSp>
      <p:grpSp>
        <p:nvGrpSpPr>
          <p:cNvPr id="61" name="Group 98">
            <a:extLst>
              <a:ext uri="{FF2B5EF4-FFF2-40B4-BE49-F238E27FC236}">
                <a16:creationId xmlns:a16="http://schemas.microsoft.com/office/drawing/2014/main" id="{1FCEAD0C-78E5-4CDD-DFE1-8C7C655A8D21}"/>
              </a:ext>
            </a:extLst>
          </p:cNvPr>
          <p:cNvGrpSpPr>
            <a:grpSpLocks/>
          </p:cNvGrpSpPr>
          <p:nvPr/>
        </p:nvGrpSpPr>
        <p:grpSpPr bwMode="auto">
          <a:xfrm>
            <a:off x="6966996" y="619433"/>
            <a:ext cx="1260475" cy="765175"/>
            <a:chOff x="3407" y="336"/>
            <a:chExt cx="794" cy="482"/>
          </a:xfrm>
        </p:grpSpPr>
        <p:sp>
          <p:nvSpPr>
            <p:cNvPr id="62" name="AutoShape 66">
              <a:extLst>
                <a:ext uri="{FF2B5EF4-FFF2-40B4-BE49-F238E27FC236}">
                  <a16:creationId xmlns:a16="http://schemas.microsoft.com/office/drawing/2014/main" id="{E9981480-632C-1203-6699-47DA30DDF18B}"/>
                </a:ext>
              </a:extLst>
            </p:cNvPr>
            <p:cNvSpPr>
              <a:spLocks noChangeArrowheads="1"/>
            </p:cNvSpPr>
            <p:nvPr/>
          </p:nvSpPr>
          <p:spPr bwMode="auto">
            <a:xfrm>
              <a:off x="3456" y="336"/>
              <a:ext cx="720" cy="480"/>
            </a:xfrm>
            <a:prstGeom prst="wedgeRoundRectCallout">
              <a:avLst>
                <a:gd name="adj1" fmla="val -62500"/>
                <a:gd name="adj2" fmla="val 133958"/>
                <a:gd name="adj3" fmla="val 16667"/>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63" name="Text Box 67">
              <a:extLst>
                <a:ext uri="{FF2B5EF4-FFF2-40B4-BE49-F238E27FC236}">
                  <a16:creationId xmlns:a16="http://schemas.microsoft.com/office/drawing/2014/main" id="{345A7663-1A52-74FE-D585-3F145F327E12}"/>
                </a:ext>
              </a:extLst>
            </p:cNvPr>
            <p:cNvSpPr txBox="1">
              <a:spLocks noChangeArrowheads="1"/>
            </p:cNvSpPr>
            <p:nvPr/>
          </p:nvSpPr>
          <p:spPr bwMode="auto">
            <a:xfrm>
              <a:off x="3407" y="384"/>
              <a:ext cx="79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二进制</a:t>
              </a:r>
            </a:p>
          </p:txBody>
        </p:sp>
      </p:grpSp>
      <p:sp>
        <p:nvSpPr>
          <p:cNvPr id="64" name="Text Box 69">
            <a:extLst>
              <a:ext uri="{FF2B5EF4-FFF2-40B4-BE49-F238E27FC236}">
                <a16:creationId xmlns:a16="http://schemas.microsoft.com/office/drawing/2014/main" id="{DF364A9C-1B6C-69E5-630D-528AD638C4E8}"/>
              </a:ext>
            </a:extLst>
          </p:cNvPr>
          <p:cNvSpPr txBox="1">
            <a:spLocks noChangeArrowheads="1"/>
          </p:cNvSpPr>
          <p:nvPr/>
        </p:nvSpPr>
        <p:spPr bwMode="auto">
          <a:xfrm>
            <a:off x="1875883" y="2753033"/>
            <a:ext cx="228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 </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1101</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65" name="Object 70">
            <a:extLst>
              <a:ext uri="{FF2B5EF4-FFF2-40B4-BE49-F238E27FC236}">
                <a16:creationId xmlns:a16="http://schemas.microsoft.com/office/drawing/2014/main" id="{6ED6B001-3033-220D-356A-FD36342399E5}"/>
              </a:ext>
            </a:extLst>
          </p:cNvPr>
          <p:cNvGraphicFramePr>
            <a:graphicFrameLocks noChangeAspect="1"/>
          </p:cNvGraphicFramePr>
          <p:nvPr>
            <p:extLst>
              <p:ext uri="{D42A27DB-BD31-4B8C-83A1-F6EECF244321}">
                <p14:modId xmlns:p14="http://schemas.microsoft.com/office/powerpoint/2010/main" val="2407974795"/>
              </p:ext>
            </p:extLst>
          </p:nvPr>
        </p:nvGraphicFramePr>
        <p:xfrm>
          <a:off x="3780883" y="2727633"/>
          <a:ext cx="6172200" cy="550863"/>
        </p:xfrm>
        <a:graphic>
          <a:graphicData uri="http://schemas.openxmlformats.org/presentationml/2006/ole">
            <mc:AlternateContent xmlns:mc="http://schemas.openxmlformats.org/markup-compatibility/2006">
              <mc:Choice xmlns:v="urn:schemas-microsoft-com:vml" Requires="v">
                <p:oleObj name="公式" r:id="rId2" imgW="55295800" imgH="4978400" progId="Equation.3">
                  <p:embed/>
                </p:oleObj>
              </mc:Choice>
              <mc:Fallback>
                <p:oleObj name="公式" r:id="rId2" imgW="55295800" imgH="4978400" progId="Equation.3">
                  <p:embed/>
                  <p:pic>
                    <p:nvPicPr>
                      <p:cNvPr id="42054" name="Object 70">
                        <a:extLst>
                          <a:ext uri="{FF2B5EF4-FFF2-40B4-BE49-F238E27FC236}">
                            <a16:creationId xmlns:a16="http://schemas.microsoft.com/office/drawing/2014/main" id="{FF34BCDD-26B0-0452-9C45-B9098AA2E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883" y="2727633"/>
                        <a:ext cx="61722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1">
            <a:extLst>
              <a:ext uri="{FF2B5EF4-FFF2-40B4-BE49-F238E27FC236}">
                <a16:creationId xmlns:a16="http://schemas.microsoft.com/office/drawing/2014/main" id="{F25055DE-3E52-7B91-E562-974D9AA2A109}"/>
              </a:ext>
            </a:extLst>
          </p:cNvPr>
          <p:cNvGraphicFramePr>
            <a:graphicFrameLocks noChangeAspect="1"/>
          </p:cNvGraphicFramePr>
          <p:nvPr>
            <p:extLst>
              <p:ext uri="{D42A27DB-BD31-4B8C-83A1-F6EECF244321}">
                <p14:modId xmlns:p14="http://schemas.microsoft.com/office/powerpoint/2010/main" val="1565460445"/>
              </p:ext>
            </p:extLst>
          </p:nvPr>
        </p:nvGraphicFramePr>
        <p:xfrm>
          <a:off x="2066383" y="3210233"/>
          <a:ext cx="2227263" cy="1066800"/>
        </p:xfrm>
        <a:graphic>
          <a:graphicData uri="http://schemas.openxmlformats.org/presentationml/2006/ole">
            <mc:AlternateContent xmlns:mc="http://schemas.openxmlformats.org/markup-compatibility/2006">
              <mc:Choice xmlns:v="urn:schemas-microsoft-com:vml" Requires="v">
                <p:oleObj name="Equation" r:id="rId4" imgW="23114000" imgH="11112500" progId="Equation.3">
                  <p:embed/>
                </p:oleObj>
              </mc:Choice>
              <mc:Fallback>
                <p:oleObj name="Equation" r:id="rId4" imgW="23114000" imgH="11112500" progId="Equation.3">
                  <p:embed/>
                  <p:pic>
                    <p:nvPicPr>
                      <p:cNvPr id="42055" name="Object 71">
                        <a:extLst>
                          <a:ext uri="{FF2B5EF4-FFF2-40B4-BE49-F238E27FC236}">
                            <a16:creationId xmlns:a16="http://schemas.microsoft.com/office/drawing/2014/main" id="{4AB82303-D2AA-659A-0FA2-9237D887D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383" y="3210233"/>
                        <a:ext cx="2227263"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2">
            <a:extLst>
              <a:ext uri="{FF2B5EF4-FFF2-40B4-BE49-F238E27FC236}">
                <a16:creationId xmlns:a16="http://schemas.microsoft.com/office/drawing/2014/main" id="{C248F586-5175-8DDC-0171-07C58A75808E}"/>
              </a:ext>
            </a:extLst>
          </p:cNvPr>
          <p:cNvSpPr txBox="1">
            <a:spLocks noChangeArrowheads="1"/>
          </p:cNvSpPr>
          <p:nvPr/>
        </p:nvSpPr>
        <p:spPr bwMode="auto">
          <a:xfrm>
            <a:off x="5139783" y="3483283"/>
            <a:ext cx="5029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可利用运算放大器实现运算</a:t>
            </a:r>
          </a:p>
        </p:txBody>
      </p:sp>
      <p:sp>
        <p:nvSpPr>
          <p:cNvPr id="68" name="Text Box 73">
            <a:extLst>
              <a:ext uri="{FF2B5EF4-FFF2-40B4-BE49-F238E27FC236}">
                <a16:creationId xmlns:a16="http://schemas.microsoft.com/office/drawing/2014/main" id="{E56E3192-1AE8-9B0F-2C4A-4914449C39A5}"/>
              </a:ext>
            </a:extLst>
          </p:cNvPr>
          <p:cNvSpPr txBox="1">
            <a:spLocks noChangeArrowheads="1"/>
          </p:cNvSpPr>
          <p:nvPr/>
        </p:nvSpPr>
        <p:spPr bwMode="auto">
          <a:xfrm>
            <a:off x="2015583" y="4429433"/>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转换特性</a:t>
            </a:r>
          </a:p>
        </p:txBody>
      </p:sp>
      <p:grpSp>
        <p:nvGrpSpPr>
          <p:cNvPr id="69" name="Group 74">
            <a:extLst>
              <a:ext uri="{FF2B5EF4-FFF2-40B4-BE49-F238E27FC236}">
                <a16:creationId xmlns:a16="http://schemas.microsoft.com/office/drawing/2014/main" id="{39D965F6-E6B8-B125-D326-FB233094139B}"/>
              </a:ext>
            </a:extLst>
          </p:cNvPr>
          <p:cNvGrpSpPr>
            <a:grpSpLocks/>
          </p:cNvGrpSpPr>
          <p:nvPr/>
        </p:nvGrpSpPr>
        <p:grpSpPr bwMode="auto">
          <a:xfrm>
            <a:off x="4311108" y="3972233"/>
            <a:ext cx="5241925" cy="2743200"/>
            <a:chOff x="1584" y="2448"/>
            <a:chExt cx="3302" cy="1728"/>
          </a:xfrm>
        </p:grpSpPr>
        <p:sp>
          <p:nvSpPr>
            <p:cNvPr id="70" name="Text Box 75">
              <a:extLst>
                <a:ext uri="{FF2B5EF4-FFF2-40B4-BE49-F238E27FC236}">
                  <a16:creationId xmlns:a16="http://schemas.microsoft.com/office/drawing/2014/main" id="{7D6515D7-24F8-9E49-A08B-B82486C9FDBE}"/>
                </a:ext>
              </a:extLst>
            </p:cNvPr>
            <p:cNvSpPr txBox="1">
              <a:spLocks noChangeArrowheads="1"/>
            </p:cNvSpPr>
            <p:nvPr/>
          </p:nvSpPr>
          <p:spPr bwMode="auto">
            <a:xfrm>
              <a:off x="4608" y="376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p>
          </p:txBody>
        </p:sp>
        <p:sp>
          <p:nvSpPr>
            <p:cNvPr id="71" name="Rectangle 76">
              <a:extLst>
                <a:ext uri="{FF2B5EF4-FFF2-40B4-BE49-F238E27FC236}">
                  <a16:creationId xmlns:a16="http://schemas.microsoft.com/office/drawing/2014/main" id="{1A40F716-1141-B577-4377-8A8ED207EB91}"/>
                </a:ext>
              </a:extLst>
            </p:cNvPr>
            <p:cNvSpPr>
              <a:spLocks noChangeArrowheads="1"/>
            </p:cNvSpPr>
            <p:nvPr/>
          </p:nvSpPr>
          <p:spPr bwMode="auto">
            <a:xfrm>
              <a:off x="1824" y="2448"/>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O</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p>
          </p:txBody>
        </p:sp>
        <p:sp>
          <p:nvSpPr>
            <p:cNvPr id="72" name="Line 77">
              <a:extLst>
                <a:ext uri="{FF2B5EF4-FFF2-40B4-BE49-F238E27FC236}">
                  <a16:creationId xmlns:a16="http://schemas.microsoft.com/office/drawing/2014/main" id="{E42D2B47-89FE-2FDE-F231-3FB0770EE054}"/>
                </a:ext>
              </a:extLst>
            </p:cNvPr>
            <p:cNvSpPr>
              <a:spLocks noChangeShapeType="1"/>
            </p:cNvSpPr>
            <p:nvPr/>
          </p:nvSpPr>
          <p:spPr bwMode="auto">
            <a:xfrm>
              <a:off x="1776" y="3938"/>
              <a:ext cx="2880"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78">
              <a:extLst>
                <a:ext uri="{FF2B5EF4-FFF2-40B4-BE49-F238E27FC236}">
                  <a16:creationId xmlns:a16="http://schemas.microsoft.com/office/drawing/2014/main" id="{4AD0BB25-9B56-8E1F-3A6B-2E5E5C4A778B}"/>
                </a:ext>
              </a:extLst>
            </p:cNvPr>
            <p:cNvSpPr>
              <a:spLocks noChangeShapeType="1"/>
            </p:cNvSpPr>
            <p:nvPr/>
          </p:nvSpPr>
          <p:spPr bwMode="auto">
            <a:xfrm rot="-5400000">
              <a:off x="1087" y="3250"/>
              <a:ext cx="137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79">
              <a:extLst>
                <a:ext uri="{FF2B5EF4-FFF2-40B4-BE49-F238E27FC236}">
                  <a16:creationId xmlns:a16="http://schemas.microsoft.com/office/drawing/2014/main" id="{A01F4462-FDB2-FCCA-E115-AC43C9AC5CC7}"/>
                </a:ext>
              </a:extLst>
            </p:cNvPr>
            <p:cNvSpPr>
              <a:spLocks noChangeShapeType="1"/>
            </p:cNvSpPr>
            <p:nvPr/>
          </p:nvSpPr>
          <p:spPr bwMode="auto">
            <a:xfrm flipV="1">
              <a:off x="1776" y="2776"/>
              <a:ext cx="2640" cy="116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80">
              <a:extLst>
                <a:ext uri="{FF2B5EF4-FFF2-40B4-BE49-F238E27FC236}">
                  <a16:creationId xmlns:a16="http://schemas.microsoft.com/office/drawing/2014/main" id="{CACA0B09-5A2D-BAE6-5EC5-D5F483E54F87}"/>
                </a:ext>
              </a:extLst>
            </p:cNvPr>
            <p:cNvSpPr>
              <a:spLocks noChangeShapeType="1"/>
            </p:cNvSpPr>
            <p:nvPr/>
          </p:nvSpPr>
          <p:spPr bwMode="auto">
            <a:xfrm>
              <a:off x="2592" y="3571"/>
              <a:ext cx="0" cy="36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81">
              <a:extLst>
                <a:ext uri="{FF2B5EF4-FFF2-40B4-BE49-F238E27FC236}">
                  <a16:creationId xmlns:a16="http://schemas.microsoft.com/office/drawing/2014/main" id="{3F365AE9-2DCF-F8F2-3DA4-DFD61E53E0E4}"/>
                </a:ext>
              </a:extLst>
            </p:cNvPr>
            <p:cNvSpPr>
              <a:spLocks noChangeShapeType="1"/>
            </p:cNvSpPr>
            <p:nvPr/>
          </p:nvSpPr>
          <p:spPr bwMode="auto">
            <a:xfrm>
              <a:off x="4272" y="2837"/>
              <a:ext cx="0" cy="108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82">
              <a:extLst>
                <a:ext uri="{FF2B5EF4-FFF2-40B4-BE49-F238E27FC236}">
                  <a16:creationId xmlns:a16="http://schemas.microsoft.com/office/drawing/2014/main" id="{03D9336E-6685-5E35-887C-60EA4933A31A}"/>
                </a:ext>
              </a:extLst>
            </p:cNvPr>
            <p:cNvSpPr>
              <a:spLocks noChangeShapeType="1"/>
            </p:cNvSpPr>
            <p:nvPr/>
          </p:nvSpPr>
          <p:spPr bwMode="auto">
            <a:xfrm>
              <a:off x="2928" y="3448"/>
              <a:ext cx="0" cy="49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83">
              <a:extLst>
                <a:ext uri="{FF2B5EF4-FFF2-40B4-BE49-F238E27FC236}">
                  <a16:creationId xmlns:a16="http://schemas.microsoft.com/office/drawing/2014/main" id="{772DAC67-E190-F3BA-6099-899EDD3637A6}"/>
                </a:ext>
              </a:extLst>
            </p:cNvPr>
            <p:cNvSpPr>
              <a:spLocks noChangeShapeType="1"/>
            </p:cNvSpPr>
            <p:nvPr/>
          </p:nvSpPr>
          <p:spPr bwMode="auto">
            <a:xfrm>
              <a:off x="3264" y="3326"/>
              <a:ext cx="0" cy="6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84">
              <a:extLst>
                <a:ext uri="{FF2B5EF4-FFF2-40B4-BE49-F238E27FC236}">
                  <a16:creationId xmlns:a16="http://schemas.microsoft.com/office/drawing/2014/main" id="{341C61FA-B406-A419-CE26-015740201F35}"/>
                </a:ext>
              </a:extLst>
            </p:cNvPr>
            <p:cNvSpPr>
              <a:spLocks noChangeShapeType="1"/>
            </p:cNvSpPr>
            <p:nvPr/>
          </p:nvSpPr>
          <p:spPr bwMode="auto">
            <a:xfrm>
              <a:off x="3600" y="3143"/>
              <a:ext cx="0" cy="79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85">
              <a:extLst>
                <a:ext uri="{FF2B5EF4-FFF2-40B4-BE49-F238E27FC236}">
                  <a16:creationId xmlns:a16="http://schemas.microsoft.com/office/drawing/2014/main" id="{A6C48C5C-BC59-B76F-0F3D-969B09EA4292}"/>
                </a:ext>
              </a:extLst>
            </p:cNvPr>
            <p:cNvSpPr>
              <a:spLocks noChangeShapeType="1"/>
            </p:cNvSpPr>
            <p:nvPr/>
          </p:nvSpPr>
          <p:spPr bwMode="auto">
            <a:xfrm>
              <a:off x="3936" y="3020"/>
              <a:ext cx="0" cy="9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86">
              <a:extLst>
                <a:ext uri="{FF2B5EF4-FFF2-40B4-BE49-F238E27FC236}">
                  <a16:creationId xmlns:a16="http://schemas.microsoft.com/office/drawing/2014/main" id="{E5691A04-A544-FBAC-DA23-FCB5AD7E5F57}"/>
                </a:ext>
              </a:extLst>
            </p:cNvPr>
            <p:cNvSpPr>
              <a:spLocks noChangeShapeType="1"/>
            </p:cNvSpPr>
            <p:nvPr/>
          </p:nvSpPr>
          <p:spPr bwMode="auto">
            <a:xfrm>
              <a:off x="2256" y="3754"/>
              <a:ext cx="0" cy="1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87">
              <a:extLst>
                <a:ext uri="{FF2B5EF4-FFF2-40B4-BE49-F238E27FC236}">
                  <a16:creationId xmlns:a16="http://schemas.microsoft.com/office/drawing/2014/main" id="{5BCFB256-C942-E152-114C-04CC3B2E5974}"/>
                </a:ext>
              </a:extLst>
            </p:cNvPr>
            <p:cNvSpPr>
              <a:spLocks noChangeShapeType="1"/>
            </p:cNvSpPr>
            <p:nvPr/>
          </p:nvSpPr>
          <p:spPr bwMode="auto">
            <a:xfrm>
              <a:off x="1776" y="2837"/>
              <a:ext cx="2544"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88">
              <a:extLst>
                <a:ext uri="{FF2B5EF4-FFF2-40B4-BE49-F238E27FC236}">
                  <a16:creationId xmlns:a16="http://schemas.microsoft.com/office/drawing/2014/main" id="{EABC9172-CCA3-93EC-E114-DE8D31B3B9B4}"/>
                </a:ext>
              </a:extLst>
            </p:cNvPr>
            <p:cNvSpPr>
              <a:spLocks noChangeShapeType="1"/>
            </p:cNvSpPr>
            <p:nvPr/>
          </p:nvSpPr>
          <p:spPr bwMode="auto">
            <a:xfrm>
              <a:off x="1776" y="2979"/>
              <a:ext cx="216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89">
              <a:extLst>
                <a:ext uri="{FF2B5EF4-FFF2-40B4-BE49-F238E27FC236}">
                  <a16:creationId xmlns:a16="http://schemas.microsoft.com/office/drawing/2014/main" id="{B299F865-C9F9-26B5-358E-31988774B6FA}"/>
                </a:ext>
              </a:extLst>
            </p:cNvPr>
            <p:cNvSpPr>
              <a:spLocks noChangeShapeType="1"/>
            </p:cNvSpPr>
            <p:nvPr/>
          </p:nvSpPr>
          <p:spPr bwMode="auto">
            <a:xfrm>
              <a:off x="1776" y="3122"/>
              <a:ext cx="177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90">
              <a:extLst>
                <a:ext uri="{FF2B5EF4-FFF2-40B4-BE49-F238E27FC236}">
                  <a16:creationId xmlns:a16="http://schemas.microsoft.com/office/drawing/2014/main" id="{E2E78B13-BD3E-7476-B468-92ED0008785C}"/>
                </a:ext>
              </a:extLst>
            </p:cNvPr>
            <p:cNvSpPr>
              <a:spLocks noChangeShapeType="1"/>
            </p:cNvSpPr>
            <p:nvPr/>
          </p:nvSpPr>
          <p:spPr bwMode="auto">
            <a:xfrm>
              <a:off x="1776" y="3265"/>
              <a:ext cx="148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91">
              <a:extLst>
                <a:ext uri="{FF2B5EF4-FFF2-40B4-BE49-F238E27FC236}">
                  <a16:creationId xmlns:a16="http://schemas.microsoft.com/office/drawing/2014/main" id="{4D29093C-5516-366B-D5EB-9DE3803B5423}"/>
                </a:ext>
              </a:extLst>
            </p:cNvPr>
            <p:cNvSpPr>
              <a:spLocks noChangeShapeType="1"/>
            </p:cNvSpPr>
            <p:nvPr/>
          </p:nvSpPr>
          <p:spPr bwMode="auto">
            <a:xfrm>
              <a:off x="1776" y="3407"/>
              <a:ext cx="115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92">
              <a:extLst>
                <a:ext uri="{FF2B5EF4-FFF2-40B4-BE49-F238E27FC236}">
                  <a16:creationId xmlns:a16="http://schemas.microsoft.com/office/drawing/2014/main" id="{D06E9976-5F6C-49F8-AA7D-F528E286B72F}"/>
                </a:ext>
              </a:extLst>
            </p:cNvPr>
            <p:cNvSpPr>
              <a:spLocks noChangeShapeType="1"/>
            </p:cNvSpPr>
            <p:nvPr/>
          </p:nvSpPr>
          <p:spPr bwMode="auto">
            <a:xfrm>
              <a:off x="1776" y="3550"/>
              <a:ext cx="81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93">
              <a:extLst>
                <a:ext uri="{FF2B5EF4-FFF2-40B4-BE49-F238E27FC236}">
                  <a16:creationId xmlns:a16="http://schemas.microsoft.com/office/drawing/2014/main" id="{B6BAA600-10E0-8D10-9DC0-759D71D336FA}"/>
                </a:ext>
              </a:extLst>
            </p:cNvPr>
            <p:cNvSpPr>
              <a:spLocks noChangeShapeType="1"/>
            </p:cNvSpPr>
            <p:nvPr/>
          </p:nvSpPr>
          <p:spPr bwMode="auto">
            <a:xfrm>
              <a:off x="1776" y="3693"/>
              <a:ext cx="48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94">
              <a:extLst>
                <a:ext uri="{FF2B5EF4-FFF2-40B4-BE49-F238E27FC236}">
                  <a16:creationId xmlns:a16="http://schemas.microsoft.com/office/drawing/2014/main" id="{5542054F-018D-9D3C-3253-759EF47A0843}"/>
                </a:ext>
              </a:extLst>
            </p:cNvPr>
            <p:cNvSpPr txBox="1">
              <a:spLocks noChangeArrowheads="1"/>
            </p:cNvSpPr>
            <p:nvPr/>
          </p:nvSpPr>
          <p:spPr bwMode="auto">
            <a:xfrm>
              <a:off x="1584" y="2718"/>
              <a:ext cx="196"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a:t>
              </a:r>
            </a:p>
          </p:txBody>
        </p:sp>
        <p:sp>
          <p:nvSpPr>
            <p:cNvPr id="90" name="Text Box 95">
              <a:extLst>
                <a:ext uri="{FF2B5EF4-FFF2-40B4-BE49-F238E27FC236}">
                  <a16:creationId xmlns:a16="http://schemas.microsoft.com/office/drawing/2014/main" id="{B8D8BA34-BC3A-BF1B-5E4B-3AEF780681E9}"/>
                </a:ext>
              </a:extLst>
            </p:cNvPr>
            <p:cNvSpPr txBox="1">
              <a:spLocks noChangeArrowheads="1"/>
            </p:cNvSpPr>
            <p:nvPr/>
          </p:nvSpPr>
          <p:spPr bwMode="auto">
            <a:xfrm>
              <a:off x="1968" y="388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001 010  011  100  101 110 111</a:t>
              </a:r>
            </a:p>
          </p:txBody>
        </p:sp>
      </p:grpSp>
      <p:sp>
        <p:nvSpPr>
          <p:cNvPr id="91" name="Text Box 96">
            <a:extLst>
              <a:ext uri="{FF2B5EF4-FFF2-40B4-BE49-F238E27FC236}">
                <a16:creationId xmlns:a16="http://schemas.microsoft.com/office/drawing/2014/main" id="{218ADC47-7500-E807-D1E5-E0BD72F7DE83}"/>
              </a:ext>
            </a:extLst>
          </p:cNvPr>
          <p:cNvSpPr txBox="1">
            <a:spLocks noChangeArrowheads="1"/>
          </p:cNvSpPr>
          <p:nvPr/>
        </p:nvSpPr>
        <p:spPr bwMode="auto">
          <a:xfrm>
            <a:off x="1863183" y="1698933"/>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一、输入、输出关系框图</a:t>
            </a:r>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wipe(left)">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lide(fromBottom)">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xEl>
                                              <p:pRg st="0" end="0"/>
                                            </p:txEl>
                                          </p:spTgt>
                                        </p:tgtEl>
                                        <p:attrNameLst>
                                          <p:attrName>style.visibility</p:attrName>
                                        </p:attrNameLst>
                                      </p:cBhvr>
                                      <p:to>
                                        <p:strVal val="visible"/>
                                      </p:to>
                                    </p:set>
                                    <p:animEffect transition="in" filter="wipe(left)">
                                      <p:cBhvr>
                                        <p:cTn id="28" dur="500"/>
                                        <p:tgtEl>
                                          <p:spTgt spid="6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wipe(left)">
                                      <p:cBhvr>
                                        <p:cTn id="48" dur="500"/>
                                        <p:tgtEl>
                                          <p:spTgt spid="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slide(fromBottom)">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4" grpId="0" build="p" autoUpdateAnimBg="0"/>
      <p:bldP spid="67" grpId="0" autoUpdateAnimBg="0"/>
      <p:bldP spid="68" grpId="0" build="p" autoUpdateAnimBg="0"/>
      <p:bldP spid="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93" name="Rectangle 236">
            <a:extLst>
              <a:ext uri="{FF2B5EF4-FFF2-40B4-BE49-F238E27FC236}">
                <a16:creationId xmlns:a16="http://schemas.microsoft.com/office/drawing/2014/main" id="{E0B83E06-3F1F-4D10-0DBF-46A3C39C1B97}"/>
              </a:ext>
            </a:extLst>
          </p:cNvPr>
          <p:cNvSpPr>
            <a:spLocks noChangeArrowheads="1"/>
          </p:cNvSpPr>
          <p:nvPr/>
        </p:nvSpPr>
        <p:spPr bwMode="auto">
          <a:xfrm>
            <a:off x="2288381" y="2471931"/>
            <a:ext cx="5257800" cy="1066800"/>
          </a:xfrm>
          <a:prstGeom prst="rect">
            <a:avLst/>
          </a:prstGeom>
          <a:solidFill>
            <a:srgbClr val="CCFFFF"/>
          </a:solidFill>
          <a:ln w="9525">
            <a:solidFill>
              <a:srgbClr val="FF0066"/>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Rectangle 237">
            <a:extLst>
              <a:ext uri="{FF2B5EF4-FFF2-40B4-BE49-F238E27FC236}">
                <a16:creationId xmlns:a16="http://schemas.microsoft.com/office/drawing/2014/main" id="{F761B8BE-3F08-608B-C5D3-A25DA2D2E852}"/>
              </a:ext>
            </a:extLst>
          </p:cNvPr>
          <p:cNvSpPr>
            <a:spLocks noChangeArrowheads="1"/>
          </p:cNvSpPr>
          <p:nvPr/>
        </p:nvSpPr>
        <p:spPr bwMode="auto">
          <a:xfrm>
            <a:off x="2593181" y="1452756"/>
            <a:ext cx="4648200" cy="1066800"/>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Text Box 2">
            <a:extLst>
              <a:ext uri="{FF2B5EF4-FFF2-40B4-BE49-F238E27FC236}">
                <a16:creationId xmlns:a16="http://schemas.microsoft.com/office/drawing/2014/main" id="{D66E6158-A800-DEBE-5D2A-B06594AEFF45}"/>
              </a:ext>
            </a:extLst>
          </p:cNvPr>
          <p:cNvSpPr txBox="1">
            <a:spLocks noChangeArrowheads="1"/>
          </p:cNvSpPr>
          <p:nvPr/>
        </p:nvSpPr>
        <p:spPr bwMode="auto">
          <a:xfrm>
            <a:off x="2402681" y="843156"/>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转换的电路组成</a:t>
            </a:r>
          </a:p>
        </p:txBody>
      </p:sp>
      <p:grpSp>
        <p:nvGrpSpPr>
          <p:cNvPr id="196" name="Group 233">
            <a:extLst>
              <a:ext uri="{FF2B5EF4-FFF2-40B4-BE49-F238E27FC236}">
                <a16:creationId xmlns:a16="http://schemas.microsoft.com/office/drawing/2014/main" id="{550633FC-2882-9DD7-40E0-494B0621FF17}"/>
              </a:ext>
            </a:extLst>
          </p:cNvPr>
          <p:cNvGrpSpPr>
            <a:grpSpLocks/>
          </p:cNvGrpSpPr>
          <p:nvPr/>
        </p:nvGrpSpPr>
        <p:grpSpPr bwMode="auto">
          <a:xfrm>
            <a:off x="2516981" y="1452756"/>
            <a:ext cx="7158038" cy="2971800"/>
            <a:chOff x="288" y="720"/>
            <a:chExt cx="4509" cy="1872"/>
          </a:xfrm>
        </p:grpSpPr>
        <p:grpSp>
          <p:nvGrpSpPr>
            <p:cNvPr id="197" name="Group 209">
              <a:extLst>
                <a:ext uri="{FF2B5EF4-FFF2-40B4-BE49-F238E27FC236}">
                  <a16:creationId xmlns:a16="http://schemas.microsoft.com/office/drawing/2014/main" id="{C366C0D1-ED67-E1C0-CEBA-977C674594B4}"/>
                </a:ext>
              </a:extLst>
            </p:cNvPr>
            <p:cNvGrpSpPr>
              <a:grpSpLocks/>
            </p:cNvGrpSpPr>
            <p:nvPr/>
          </p:nvGrpSpPr>
          <p:grpSpPr bwMode="auto">
            <a:xfrm>
              <a:off x="288" y="1008"/>
              <a:ext cx="4509" cy="1584"/>
              <a:chOff x="288" y="1008"/>
              <a:chExt cx="4509" cy="1584"/>
            </a:xfrm>
          </p:grpSpPr>
          <p:sp>
            <p:nvSpPr>
              <p:cNvPr id="221" name="AutoShape 3">
                <a:extLst>
                  <a:ext uri="{FF2B5EF4-FFF2-40B4-BE49-F238E27FC236}">
                    <a16:creationId xmlns:a16="http://schemas.microsoft.com/office/drawing/2014/main" id="{927D2D7C-B074-B00F-9D60-1373F41E48C9}"/>
                  </a:ext>
                </a:extLst>
              </p:cNvPr>
              <p:cNvSpPr>
                <a:spLocks noChangeArrowheads="1"/>
              </p:cNvSpPr>
              <p:nvPr/>
            </p:nvSpPr>
            <p:spPr bwMode="auto">
              <a:xfrm rot="5400000">
                <a:off x="3888" y="1824"/>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Line 33">
                <a:extLst>
                  <a:ext uri="{FF2B5EF4-FFF2-40B4-BE49-F238E27FC236}">
                    <a16:creationId xmlns:a16="http://schemas.microsoft.com/office/drawing/2014/main" id="{EB4458C9-3969-73D4-5A49-E7F800AFED3E}"/>
                  </a:ext>
                </a:extLst>
              </p:cNvPr>
              <p:cNvSpPr>
                <a:spLocks noChangeShapeType="1"/>
              </p:cNvSpPr>
              <p:nvPr/>
            </p:nvSpPr>
            <p:spPr bwMode="auto">
              <a:xfrm>
                <a:off x="384" y="10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Rectangle 34">
                <a:extLst>
                  <a:ext uri="{FF2B5EF4-FFF2-40B4-BE49-F238E27FC236}">
                    <a16:creationId xmlns:a16="http://schemas.microsoft.com/office/drawing/2014/main" id="{D05B75F4-C035-5178-AA39-D339B7BD00CB}"/>
                  </a:ext>
                </a:extLst>
              </p:cNvPr>
              <p:cNvSpPr>
                <a:spLocks noChangeArrowheads="1"/>
              </p:cNvSpPr>
              <p:nvPr/>
            </p:nvSpPr>
            <p:spPr bwMode="auto">
              <a:xfrm>
                <a:off x="576"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4" name="Rectangle 35">
                <a:extLst>
                  <a:ext uri="{FF2B5EF4-FFF2-40B4-BE49-F238E27FC236}">
                    <a16:creationId xmlns:a16="http://schemas.microsoft.com/office/drawing/2014/main" id="{31457316-8FC8-037E-867E-BC706A1FDCF7}"/>
                  </a:ext>
                </a:extLst>
              </p:cNvPr>
              <p:cNvSpPr>
                <a:spLocks noChangeArrowheads="1"/>
              </p:cNvSpPr>
              <p:nvPr/>
            </p:nvSpPr>
            <p:spPr bwMode="auto">
              <a:xfrm>
                <a:off x="1344"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5" name="Group 42">
                <a:extLst>
                  <a:ext uri="{FF2B5EF4-FFF2-40B4-BE49-F238E27FC236}">
                    <a16:creationId xmlns:a16="http://schemas.microsoft.com/office/drawing/2014/main" id="{54EFD5CA-2889-B12C-F7CC-726F1AD90FDC}"/>
                  </a:ext>
                </a:extLst>
              </p:cNvPr>
              <p:cNvGrpSpPr>
                <a:grpSpLocks/>
              </p:cNvGrpSpPr>
              <p:nvPr/>
            </p:nvGrpSpPr>
            <p:grpSpPr bwMode="auto">
              <a:xfrm>
                <a:off x="432" y="1056"/>
                <a:ext cx="960" cy="1200"/>
                <a:chOff x="816" y="1008"/>
                <a:chExt cx="960" cy="1200"/>
              </a:xfrm>
            </p:grpSpPr>
            <p:grpSp>
              <p:nvGrpSpPr>
                <p:cNvPr id="304" name="Group 41">
                  <a:extLst>
                    <a:ext uri="{FF2B5EF4-FFF2-40B4-BE49-F238E27FC236}">
                      <a16:creationId xmlns:a16="http://schemas.microsoft.com/office/drawing/2014/main" id="{93C0ACB1-ED96-34C8-410E-C8F0FE1D587B}"/>
                    </a:ext>
                  </a:extLst>
                </p:cNvPr>
                <p:cNvGrpSpPr>
                  <a:grpSpLocks/>
                </p:cNvGrpSpPr>
                <p:nvPr/>
              </p:nvGrpSpPr>
              <p:grpSpPr bwMode="auto">
                <a:xfrm>
                  <a:off x="816" y="1392"/>
                  <a:ext cx="960" cy="816"/>
                  <a:chOff x="816" y="1392"/>
                  <a:chExt cx="960" cy="816"/>
                </a:xfrm>
              </p:grpSpPr>
              <p:sp>
                <p:nvSpPr>
                  <p:cNvPr id="307" name="Line 4">
                    <a:extLst>
                      <a:ext uri="{FF2B5EF4-FFF2-40B4-BE49-F238E27FC236}">
                        <a16:creationId xmlns:a16="http://schemas.microsoft.com/office/drawing/2014/main" id="{EFBBF8A8-CF31-EC71-82E5-8DC89CB767AF}"/>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8" name="Line 5">
                    <a:extLst>
                      <a:ext uri="{FF2B5EF4-FFF2-40B4-BE49-F238E27FC236}">
                        <a16:creationId xmlns:a16="http://schemas.microsoft.com/office/drawing/2014/main" id="{397EDE10-4976-90AB-CEAB-A7961B54C325}"/>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9" name="Line 6">
                    <a:extLst>
                      <a:ext uri="{FF2B5EF4-FFF2-40B4-BE49-F238E27FC236}">
                        <a16:creationId xmlns:a16="http://schemas.microsoft.com/office/drawing/2014/main" id="{7886AD5A-C7C6-6DCF-BF22-2C08AB5921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0" name="Line 7">
                    <a:extLst>
                      <a:ext uri="{FF2B5EF4-FFF2-40B4-BE49-F238E27FC236}">
                        <a16:creationId xmlns:a16="http://schemas.microsoft.com/office/drawing/2014/main" id="{91A4F968-6E7F-FF91-1DFD-AE4412CF8631}"/>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1" name="Line 9">
                    <a:extLst>
                      <a:ext uri="{FF2B5EF4-FFF2-40B4-BE49-F238E27FC236}">
                        <a16:creationId xmlns:a16="http://schemas.microsoft.com/office/drawing/2014/main" id="{30079840-A60F-77AE-3AC8-544AF74DE609}"/>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2" name="Line 10">
                    <a:extLst>
                      <a:ext uri="{FF2B5EF4-FFF2-40B4-BE49-F238E27FC236}">
                        <a16:creationId xmlns:a16="http://schemas.microsoft.com/office/drawing/2014/main" id="{E26A4EED-992B-4E85-E9ED-67FF27916150}"/>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3" name="Line 11">
                    <a:extLst>
                      <a:ext uri="{FF2B5EF4-FFF2-40B4-BE49-F238E27FC236}">
                        <a16:creationId xmlns:a16="http://schemas.microsoft.com/office/drawing/2014/main" id="{28613701-4E28-411B-6E58-50817D8DEE14}"/>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4" name="Line 12">
                    <a:extLst>
                      <a:ext uri="{FF2B5EF4-FFF2-40B4-BE49-F238E27FC236}">
                        <a16:creationId xmlns:a16="http://schemas.microsoft.com/office/drawing/2014/main" id="{79566711-68C1-DAC5-215B-3E562F9A0CB6}"/>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5" name="Line 13">
                    <a:extLst>
                      <a:ext uri="{FF2B5EF4-FFF2-40B4-BE49-F238E27FC236}">
                        <a16:creationId xmlns:a16="http://schemas.microsoft.com/office/drawing/2014/main" id="{BD042EA8-A1B0-4873-C275-5BFA822A938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6" name="Line 14">
                    <a:extLst>
                      <a:ext uri="{FF2B5EF4-FFF2-40B4-BE49-F238E27FC236}">
                        <a16:creationId xmlns:a16="http://schemas.microsoft.com/office/drawing/2014/main" id="{A6BE918C-5F8F-AB00-8039-EB7506E055A9}"/>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7" name="Oval 15">
                    <a:extLst>
                      <a:ext uri="{FF2B5EF4-FFF2-40B4-BE49-F238E27FC236}">
                        <a16:creationId xmlns:a16="http://schemas.microsoft.com/office/drawing/2014/main" id="{6C18D088-2799-6CAF-74E7-8A1E61E0D4FD}"/>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8" name="Line 16">
                    <a:extLst>
                      <a:ext uri="{FF2B5EF4-FFF2-40B4-BE49-F238E27FC236}">
                        <a16:creationId xmlns:a16="http://schemas.microsoft.com/office/drawing/2014/main" id="{47A7D897-8D25-46C2-73CB-8D2C55FA7B30}"/>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319" name="Group 18">
                    <a:extLst>
                      <a:ext uri="{FF2B5EF4-FFF2-40B4-BE49-F238E27FC236}">
                        <a16:creationId xmlns:a16="http://schemas.microsoft.com/office/drawing/2014/main" id="{61E98310-344A-B89D-614D-AEC0D1788DAF}"/>
                      </a:ext>
                    </a:extLst>
                  </p:cNvPr>
                  <p:cNvGrpSpPr>
                    <a:grpSpLocks/>
                  </p:cNvGrpSpPr>
                  <p:nvPr/>
                </p:nvGrpSpPr>
                <p:grpSpPr bwMode="auto">
                  <a:xfrm flipH="1">
                    <a:off x="1344" y="1392"/>
                    <a:ext cx="432" cy="480"/>
                    <a:chOff x="864" y="1200"/>
                    <a:chExt cx="432" cy="480"/>
                  </a:xfrm>
                </p:grpSpPr>
                <p:sp>
                  <p:nvSpPr>
                    <p:cNvPr id="321" name="Line 19">
                      <a:extLst>
                        <a:ext uri="{FF2B5EF4-FFF2-40B4-BE49-F238E27FC236}">
                          <a16:creationId xmlns:a16="http://schemas.microsoft.com/office/drawing/2014/main" id="{0D035008-B299-7D11-D9BA-F5D6CBA76F45}"/>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2" name="Line 20">
                      <a:extLst>
                        <a:ext uri="{FF2B5EF4-FFF2-40B4-BE49-F238E27FC236}">
                          <a16:creationId xmlns:a16="http://schemas.microsoft.com/office/drawing/2014/main" id="{7A2EE48A-B595-2ED0-D78D-ABB4C95E8888}"/>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3" name="Line 21">
                      <a:extLst>
                        <a:ext uri="{FF2B5EF4-FFF2-40B4-BE49-F238E27FC236}">
                          <a16:creationId xmlns:a16="http://schemas.microsoft.com/office/drawing/2014/main" id="{2FEE2803-1510-6FC2-EC12-808F889D0DA6}"/>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4" name="Line 22">
                      <a:extLst>
                        <a:ext uri="{FF2B5EF4-FFF2-40B4-BE49-F238E27FC236}">
                          <a16:creationId xmlns:a16="http://schemas.microsoft.com/office/drawing/2014/main" id="{FBADBBE1-D12E-0774-95B5-4FD1BDCB2686}"/>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5" name="Line 23">
                      <a:extLst>
                        <a:ext uri="{FF2B5EF4-FFF2-40B4-BE49-F238E27FC236}">
                          <a16:creationId xmlns:a16="http://schemas.microsoft.com/office/drawing/2014/main" id="{F077437D-5CD0-4C23-75CF-EEBA30189628}"/>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6" name="Line 24">
                      <a:extLst>
                        <a:ext uri="{FF2B5EF4-FFF2-40B4-BE49-F238E27FC236}">
                          <a16:creationId xmlns:a16="http://schemas.microsoft.com/office/drawing/2014/main" id="{3CED0A29-FF13-4D0D-4F0C-88CCE79CC77A}"/>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7" name="Line 25">
                      <a:extLst>
                        <a:ext uri="{FF2B5EF4-FFF2-40B4-BE49-F238E27FC236}">
                          <a16:creationId xmlns:a16="http://schemas.microsoft.com/office/drawing/2014/main" id="{869B212B-8A53-6722-53E5-EC61E265667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8" name="Line 26">
                      <a:extLst>
                        <a:ext uri="{FF2B5EF4-FFF2-40B4-BE49-F238E27FC236}">
                          <a16:creationId xmlns:a16="http://schemas.microsoft.com/office/drawing/2014/main" id="{D2CDA005-94B4-4015-C6D3-E0C756F10F2A}"/>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9" name="Line 27">
                      <a:extLst>
                        <a:ext uri="{FF2B5EF4-FFF2-40B4-BE49-F238E27FC236}">
                          <a16:creationId xmlns:a16="http://schemas.microsoft.com/office/drawing/2014/main" id="{032A7F40-CB7A-B3D6-EF19-ECAFA00AD8D0}"/>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0" name="Line 28">
                      <a:extLst>
                        <a:ext uri="{FF2B5EF4-FFF2-40B4-BE49-F238E27FC236}">
                          <a16:creationId xmlns:a16="http://schemas.microsoft.com/office/drawing/2014/main" id="{4BAA75F4-DA75-BF99-2944-7D081B750DA5}"/>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1" name="Oval 29">
                      <a:extLst>
                        <a:ext uri="{FF2B5EF4-FFF2-40B4-BE49-F238E27FC236}">
                          <a16:creationId xmlns:a16="http://schemas.microsoft.com/office/drawing/2014/main" id="{BA900625-8A85-4B0C-5D10-6108ADA0ADD1}"/>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2" name="Line 30">
                      <a:extLst>
                        <a:ext uri="{FF2B5EF4-FFF2-40B4-BE49-F238E27FC236}">
                          <a16:creationId xmlns:a16="http://schemas.microsoft.com/office/drawing/2014/main" id="{87717D4D-A6CD-C9E3-5D3C-B1B404F53CC5}"/>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20" name="Line 31">
                    <a:extLst>
                      <a:ext uri="{FF2B5EF4-FFF2-40B4-BE49-F238E27FC236}">
                        <a16:creationId xmlns:a16="http://schemas.microsoft.com/office/drawing/2014/main" id="{66E53D62-111F-0725-7E6E-75F9819FAD60}"/>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05" name="Line 38">
                  <a:extLst>
                    <a:ext uri="{FF2B5EF4-FFF2-40B4-BE49-F238E27FC236}">
                      <a16:creationId xmlns:a16="http://schemas.microsoft.com/office/drawing/2014/main" id="{90BD933F-C6BC-1EFF-7730-13933593E9E3}"/>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6" name="Rectangle 39">
                  <a:extLst>
                    <a:ext uri="{FF2B5EF4-FFF2-40B4-BE49-F238E27FC236}">
                      <a16:creationId xmlns:a16="http://schemas.microsoft.com/office/drawing/2014/main" id="{598DD9C8-9343-0728-B0AE-D24D56DB791F}"/>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6" name="Line 40">
                <a:extLst>
                  <a:ext uri="{FF2B5EF4-FFF2-40B4-BE49-F238E27FC236}">
                    <a16:creationId xmlns:a16="http://schemas.microsoft.com/office/drawing/2014/main" id="{8882C250-0455-8C2D-630D-B509AC39A86A}"/>
                  </a:ext>
                </a:extLst>
              </p:cNvPr>
              <p:cNvSpPr>
                <a:spLocks noChangeShapeType="1"/>
              </p:cNvSpPr>
              <p:nvPr/>
            </p:nvSpPr>
            <p:spPr bwMode="auto">
              <a:xfrm>
                <a:off x="1056" y="1920"/>
                <a:ext cx="28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7" name="Group 43">
                <a:extLst>
                  <a:ext uri="{FF2B5EF4-FFF2-40B4-BE49-F238E27FC236}">
                    <a16:creationId xmlns:a16="http://schemas.microsoft.com/office/drawing/2014/main" id="{49D5B66A-0B16-4882-906F-76E237DED11F}"/>
                  </a:ext>
                </a:extLst>
              </p:cNvPr>
              <p:cNvGrpSpPr>
                <a:grpSpLocks/>
              </p:cNvGrpSpPr>
              <p:nvPr/>
            </p:nvGrpSpPr>
            <p:grpSpPr bwMode="auto">
              <a:xfrm>
                <a:off x="1488" y="1056"/>
                <a:ext cx="960" cy="1200"/>
                <a:chOff x="816" y="1008"/>
                <a:chExt cx="960" cy="1200"/>
              </a:xfrm>
            </p:grpSpPr>
            <p:grpSp>
              <p:nvGrpSpPr>
                <p:cNvPr id="275" name="Group 44">
                  <a:extLst>
                    <a:ext uri="{FF2B5EF4-FFF2-40B4-BE49-F238E27FC236}">
                      <a16:creationId xmlns:a16="http://schemas.microsoft.com/office/drawing/2014/main" id="{61F19AE1-9DE4-8ED0-C418-26F74BCB7F64}"/>
                    </a:ext>
                  </a:extLst>
                </p:cNvPr>
                <p:cNvGrpSpPr>
                  <a:grpSpLocks/>
                </p:cNvGrpSpPr>
                <p:nvPr/>
              </p:nvGrpSpPr>
              <p:grpSpPr bwMode="auto">
                <a:xfrm>
                  <a:off x="816" y="1392"/>
                  <a:ext cx="960" cy="816"/>
                  <a:chOff x="816" y="1392"/>
                  <a:chExt cx="960" cy="816"/>
                </a:xfrm>
              </p:grpSpPr>
              <p:sp>
                <p:nvSpPr>
                  <p:cNvPr id="278" name="Line 45">
                    <a:extLst>
                      <a:ext uri="{FF2B5EF4-FFF2-40B4-BE49-F238E27FC236}">
                        <a16:creationId xmlns:a16="http://schemas.microsoft.com/office/drawing/2014/main" id="{E9E7B38F-013A-5F23-E1CF-CE8723288875}"/>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9" name="Line 46">
                    <a:extLst>
                      <a:ext uri="{FF2B5EF4-FFF2-40B4-BE49-F238E27FC236}">
                        <a16:creationId xmlns:a16="http://schemas.microsoft.com/office/drawing/2014/main" id="{4CCBBAA2-B6FF-B2BC-7AB7-A7DCD444C652}"/>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Line 47">
                    <a:extLst>
                      <a:ext uri="{FF2B5EF4-FFF2-40B4-BE49-F238E27FC236}">
                        <a16:creationId xmlns:a16="http://schemas.microsoft.com/office/drawing/2014/main" id="{29830E13-33E2-ED16-0790-D3373796A207}"/>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1" name="Line 48">
                    <a:extLst>
                      <a:ext uri="{FF2B5EF4-FFF2-40B4-BE49-F238E27FC236}">
                        <a16:creationId xmlns:a16="http://schemas.microsoft.com/office/drawing/2014/main" id="{1A967071-5FB8-1DFE-FF03-B0D953E76EFC}"/>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2" name="Line 49">
                    <a:extLst>
                      <a:ext uri="{FF2B5EF4-FFF2-40B4-BE49-F238E27FC236}">
                        <a16:creationId xmlns:a16="http://schemas.microsoft.com/office/drawing/2014/main" id="{FB1254AD-D00E-0EAF-1047-4CFE90DEA48B}"/>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Line 50">
                    <a:extLst>
                      <a:ext uri="{FF2B5EF4-FFF2-40B4-BE49-F238E27FC236}">
                        <a16:creationId xmlns:a16="http://schemas.microsoft.com/office/drawing/2014/main" id="{8A9D52F5-2E73-4B83-9E02-A374699F8342}"/>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4" name="Line 51">
                    <a:extLst>
                      <a:ext uri="{FF2B5EF4-FFF2-40B4-BE49-F238E27FC236}">
                        <a16:creationId xmlns:a16="http://schemas.microsoft.com/office/drawing/2014/main" id="{0249803C-2F49-3BF7-3E63-33F975D3A0A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5" name="Line 52">
                    <a:extLst>
                      <a:ext uri="{FF2B5EF4-FFF2-40B4-BE49-F238E27FC236}">
                        <a16:creationId xmlns:a16="http://schemas.microsoft.com/office/drawing/2014/main" id="{AB5E8952-D840-D95E-0044-A2A387B608D0}"/>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6" name="Line 53">
                    <a:extLst>
                      <a:ext uri="{FF2B5EF4-FFF2-40B4-BE49-F238E27FC236}">
                        <a16:creationId xmlns:a16="http://schemas.microsoft.com/office/drawing/2014/main" id="{1AB1B7A0-D1DD-D99B-4880-AF8115933F1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7" name="Line 54">
                    <a:extLst>
                      <a:ext uri="{FF2B5EF4-FFF2-40B4-BE49-F238E27FC236}">
                        <a16:creationId xmlns:a16="http://schemas.microsoft.com/office/drawing/2014/main" id="{09A08CF9-2C3E-808F-34FA-1BE04FF5470D}"/>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8" name="Oval 55">
                    <a:extLst>
                      <a:ext uri="{FF2B5EF4-FFF2-40B4-BE49-F238E27FC236}">
                        <a16:creationId xmlns:a16="http://schemas.microsoft.com/office/drawing/2014/main" id="{C1A7C968-C6E4-4300-BDCB-62AF61A9A7A2}"/>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9" name="Line 56">
                    <a:extLst>
                      <a:ext uri="{FF2B5EF4-FFF2-40B4-BE49-F238E27FC236}">
                        <a16:creationId xmlns:a16="http://schemas.microsoft.com/office/drawing/2014/main" id="{C9D71777-20F1-CE0B-7FA1-AAFE9DBE3C4C}"/>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90" name="Group 57">
                    <a:extLst>
                      <a:ext uri="{FF2B5EF4-FFF2-40B4-BE49-F238E27FC236}">
                        <a16:creationId xmlns:a16="http://schemas.microsoft.com/office/drawing/2014/main" id="{AA1905BB-ED4D-F284-AED7-A029D2047AB1}"/>
                      </a:ext>
                    </a:extLst>
                  </p:cNvPr>
                  <p:cNvGrpSpPr>
                    <a:grpSpLocks/>
                  </p:cNvGrpSpPr>
                  <p:nvPr/>
                </p:nvGrpSpPr>
                <p:grpSpPr bwMode="auto">
                  <a:xfrm flipH="1">
                    <a:off x="1344" y="1392"/>
                    <a:ext cx="432" cy="480"/>
                    <a:chOff x="864" y="1200"/>
                    <a:chExt cx="432" cy="480"/>
                  </a:xfrm>
                </p:grpSpPr>
                <p:sp>
                  <p:nvSpPr>
                    <p:cNvPr id="292" name="Line 58">
                      <a:extLst>
                        <a:ext uri="{FF2B5EF4-FFF2-40B4-BE49-F238E27FC236}">
                          <a16:creationId xmlns:a16="http://schemas.microsoft.com/office/drawing/2014/main" id="{EC9162F2-3B9D-6CE2-AC9D-D88EB977367E}"/>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3" name="Line 59">
                      <a:extLst>
                        <a:ext uri="{FF2B5EF4-FFF2-40B4-BE49-F238E27FC236}">
                          <a16:creationId xmlns:a16="http://schemas.microsoft.com/office/drawing/2014/main" id="{745D1676-3011-89E8-B0EE-023759BB738B}"/>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4" name="Line 60">
                      <a:extLst>
                        <a:ext uri="{FF2B5EF4-FFF2-40B4-BE49-F238E27FC236}">
                          <a16:creationId xmlns:a16="http://schemas.microsoft.com/office/drawing/2014/main" id="{FB4C6716-1A4A-2E3F-42C6-264B93C4533C}"/>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5" name="Line 61">
                      <a:extLst>
                        <a:ext uri="{FF2B5EF4-FFF2-40B4-BE49-F238E27FC236}">
                          <a16:creationId xmlns:a16="http://schemas.microsoft.com/office/drawing/2014/main" id="{A6B249D3-D2DF-8CB4-8C46-E09BE30224AD}"/>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6" name="Line 62">
                      <a:extLst>
                        <a:ext uri="{FF2B5EF4-FFF2-40B4-BE49-F238E27FC236}">
                          <a16:creationId xmlns:a16="http://schemas.microsoft.com/office/drawing/2014/main" id="{825DE418-07E4-5D9F-D876-E0C513CB8645}"/>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7" name="Line 63">
                      <a:extLst>
                        <a:ext uri="{FF2B5EF4-FFF2-40B4-BE49-F238E27FC236}">
                          <a16:creationId xmlns:a16="http://schemas.microsoft.com/office/drawing/2014/main" id="{C3F6CF41-CEEF-94ED-2556-B03CEDF78B21}"/>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8" name="Line 64">
                      <a:extLst>
                        <a:ext uri="{FF2B5EF4-FFF2-40B4-BE49-F238E27FC236}">
                          <a16:creationId xmlns:a16="http://schemas.microsoft.com/office/drawing/2014/main" id="{F15BE801-D539-AE50-1CB1-DDD49DC3BA07}"/>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9" name="Line 65">
                      <a:extLst>
                        <a:ext uri="{FF2B5EF4-FFF2-40B4-BE49-F238E27FC236}">
                          <a16:creationId xmlns:a16="http://schemas.microsoft.com/office/drawing/2014/main" id="{65EE4B6C-BBA4-7F9D-8E37-B7205E429083}"/>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0" name="Line 66">
                      <a:extLst>
                        <a:ext uri="{FF2B5EF4-FFF2-40B4-BE49-F238E27FC236}">
                          <a16:creationId xmlns:a16="http://schemas.microsoft.com/office/drawing/2014/main" id="{4F353A42-47B7-B9DB-29DD-AB4204A23901}"/>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1" name="Line 67">
                      <a:extLst>
                        <a:ext uri="{FF2B5EF4-FFF2-40B4-BE49-F238E27FC236}">
                          <a16:creationId xmlns:a16="http://schemas.microsoft.com/office/drawing/2014/main" id="{D7F183F6-D904-884B-A176-61381573A071}"/>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2" name="Oval 68">
                      <a:extLst>
                        <a:ext uri="{FF2B5EF4-FFF2-40B4-BE49-F238E27FC236}">
                          <a16:creationId xmlns:a16="http://schemas.microsoft.com/office/drawing/2014/main" id="{405E0E75-BB35-FDBC-64FB-2FB789A5D20F}"/>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3" name="Line 69">
                      <a:extLst>
                        <a:ext uri="{FF2B5EF4-FFF2-40B4-BE49-F238E27FC236}">
                          <a16:creationId xmlns:a16="http://schemas.microsoft.com/office/drawing/2014/main" id="{3E441886-C89B-F6F3-85DB-DC842A193779}"/>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91" name="Line 70">
                    <a:extLst>
                      <a:ext uri="{FF2B5EF4-FFF2-40B4-BE49-F238E27FC236}">
                        <a16:creationId xmlns:a16="http://schemas.microsoft.com/office/drawing/2014/main" id="{1AC9ECDA-3A95-B792-1D6F-238821EA014A}"/>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76" name="Line 71">
                  <a:extLst>
                    <a:ext uri="{FF2B5EF4-FFF2-40B4-BE49-F238E27FC236}">
                      <a16:creationId xmlns:a16="http://schemas.microsoft.com/office/drawing/2014/main" id="{A958E9A2-5B38-0041-ADC2-98F1829F5BF9}"/>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7" name="Rectangle 72">
                  <a:extLst>
                    <a:ext uri="{FF2B5EF4-FFF2-40B4-BE49-F238E27FC236}">
                      <a16:creationId xmlns:a16="http://schemas.microsoft.com/office/drawing/2014/main" id="{00E49286-8F11-9278-0C27-8E82A91597D0}"/>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28" name="Group 73">
                <a:extLst>
                  <a:ext uri="{FF2B5EF4-FFF2-40B4-BE49-F238E27FC236}">
                    <a16:creationId xmlns:a16="http://schemas.microsoft.com/office/drawing/2014/main" id="{8E60AD48-B2FF-1DC5-976C-B4E48570483B}"/>
                  </a:ext>
                </a:extLst>
              </p:cNvPr>
              <p:cNvGrpSpPr>
                <a:grpSpLocks/>
              </p:cNvGrpSpPr>
              <p:nvPr/>
            </p:nvGrpSpPr>
            <p:grpSpPr bwMode="auto">
              <a:xfrm>
                <a:off x="2496" y="1056"/>
                <a:ext cx="960" cy="1200"/>
                <a:chOff x="816" y="1008"/>
                <a:chExt cx="960" cy="1200"/>
              </a:xfrm>
            </p:grpSpPr>
            <p:grpSp>
              <p:nvGrpSpPr>
                <p:cNvPr id="246" name="Group 74">
                  <a:extLst>
                    <a:ext uri="{FF2B5EF4-FFF2-40B4-BE49-F238E27FC236}">
                      <a16:creationId xmlns:a16="http://schemas.microsoft.com/office/drawing/2014/main" id="{B83537BF-4127-FAA1-AB71-A9D048BBBD2F}"/>
                    </a:ext>
                  </a:extLst>
                </p:cNvPr>
                <p:cNvGrpSpPr>
                  <a:grpSpLocks/>
                </p:cNvGrpSpPr>
                <p:nvPr/>
              </p:nvGrpSpPr>
              <p:grpSpPr bwMode="auto">
                <a:xfrm>
                  <a:off x="816" y="1392"/>
                  <a:ext cx="960" cy="816"/>
                  <a:chOff x="816" y="1392"/>
                  <a:chExt cx="960" cy="816"/>
                </a:xfrm>
              </p:grpSpPr>
              <p:sp>
                <p:nvSpPr>
                  <p:cNvPr id="249" name="Line 75">
                    <a:extLst>
                      <a:ext uri="{FF2B5EF4-FFF2-40B4-BE49-F238E27FC236}">
                        <a16:creationId xmlns:a16="http://schemas.microsoft.com/office/drawing/2014/main" id="{B2B16674-576F-217C-DF7B-F2E5CA377259}"/>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Line 76">
                    <a:extLst>
                      <a:ext uri="{FF2B5EF4-FFF2-40B4-BE49-F238E27FC236}">
                        <a16:creationId xmlns:a16="http://schemas.microsoft.com/office/drawing/2014/main" id="{46932F3F-5CC2-E5D4-BC9C-A23BE72517BB}"/>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1" name="Line 77">
                    <a:extLst>
                      <a:ext uri="{FF2B5EF4-FFF2-40B4-BE49-F238E27FC236}">
                        <a16:creationId xmlns:a16="http://schemas.microsoft.com/office/drawing/2014/main" id="{45A7124C-3803-5929-D34D-C9E6BB95AE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2" name="Line 78">
                    <a:extLst>
                      <a:ext uri="{FF2B5EF4-FFF2-40B4-BE49-F238E27FC236}">
                        <a16:creationId xmlns:a16="http://schemas.microsoft.com/office/drawing/2014/main" id="{C6C3A271-3873-83F8-57D5-B8F7ECD38BFA}"/>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3" name="Line 79">
                    <a:extLst>
                      <a:ext uri="{FF2B5EF4-FFF2-40B4-BE49-F238E27FC236}">
                        <a16:creationId xmlns:a16="http://schemas.microsoft.com/office/drawing/2014/main" id="{2FFEF471-A587-2F3D-4DD4-4D483D927960}"/>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4" name="Line 80">
                    <a:extLst>
                      <a:ext uri="{FF2B5EF4-FFF2-40B4-BE49-F238E27FC236}">
                        <a16:creationId xmlns:a16="http://schemas.microsoft.com/office/drawing/2014/main" id="{DFDDF767-B98B-3AED-7D76-7F5D05D0182E}"/>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5" name="Line 81">
                    <a:extLst>
                      <a:ext uri="{FF2B5EF4-FFF2-40B4-BE49-F238E27FC236}">
                        <a16:creationId xmlns:a16="http://schemas.microsoft.com/office/drawing/2014/main" id="{D817E6FA-BF58-6404-BBE2-08A5392B840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6" name="Line 82">
                    <a:extLst>
                      <a:ext uri="{FF2B5EF4-FFF2-40B4-BE49-F238E27FC236}">
                        <a16:creationId xmlns:a16="http://schemas.microsoft.com/office/drawing/2014/main" id="{EACA1F8D-0272-B69E-3722-C04E74A00FBD}"/>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7" name="Line 83">
                    <a:extLst>
                      <a:ext uri="{FF2B5EF4-FFF2-40B4-BE49-F238E27FC236}">
                        <a16:creationId xmlns:a16="http://schemas.microsoft.com/office/drawing/2014/main" id="{C99D40C2-CCA6-D117-3443-ED6A58A382B5}"/>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Line 84">
                    <a:extLst>
                      <a:ext uri="{FF2B5EF4-FFF2-40B4-BE49-F238E27FC236}">
                        <a16:creationId xmlns:a16="http://schemas.microsoft.com/office/drawing/2014/main" id="{2D35915B-D194-9D92-E021-5BF9A5EF1FF5}"/>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Oval 85">
                    <a:extLst>
                      <a:ext uri="{FF2B5EF4-FFF2-40B4-BE49-F238E27FC236}">
                        <a16:creationId xmlns:a16="http://schemas.microsoft.com/office/drawing/2014/main" id="{B976438C-84D1-4AF6-4270-6DB56887A693}"/>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0" name="Line 86">
                    <a:extLst>
                      <a:ext uri="{FF2B5EF4-FFF2-40B4-BE49-F238E27FC236}">
                        <a16:creationId xmlns:a16="http://schemas.microsoft.com/office/drawing/2014/main" id="{89BDD52A-FAD3-07D4-F3E7-1BEBFD191682}"/>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61" name="Group 87">
                    <a:extLst>
                      <a:ext uri="{FF2B5EF4-FFF2-40B4-BE49-F238E27FC236}">
                        <a16:creationId xmlns:a16="http://schemas.microsoft.com/office/drawing/2014/main" id="{F5571AAB-E220-91FE-474B-0E1A79DF17AC}"/>
                      </a:ext>
                    </a:extLst>
                  </p:cNvPr>
                  <p:cNvGrpSpPr>
                    <a:grpSpLocks/>
                  </p:cNvGrpSpPr>
                  <p:nvPr/>
                </p:nvGrpSpPr>
                <p:grpSpPr bwMode="auto">
                  <a:xfrm flipH="1">
                    <a:off x="1344" y="1392"/>
                    <a:ext cx="432" cy="480"/>
                    <a:chOff x="864" y="1200"/>
                    <a:chExt cx="432" cy="480"/>
                  </a:xfrm>
                </p:grpSpPr>
                <p:sp>
                  <p:nvSpPr>
                    <p:cNvPr id="263" name="Line 88">
                      <a:extLst>
                        <a:ext uri="{FF2B5EF4-FFF2-40B4-BE49-F238E27FC236}">
                          <a16:creationId xmlns:a16="http://schemas.microsoft.com/office/drawing/2014/main" id="{3CCC28BC-3F6C-35A3-EC38-1A4C938875CA}"/>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Line 89">
                      <a:extLst>
                        <a:ext uri="{FF2B5EF4-FFF2-40B4-BE49-F238E27FC236}">
                          <a16:creationId xmlns:a16="http://schemas.microsoft.com/office/drawing/2014/main" id="{311CFDF6-154D-1560-E73D-5C7059B13067}"/>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Line 90">
                      <a:extLst>
                        <a:ext uri="{FF2B5EF4-FFF2-40B4-BE49-F238E27FC236}">
                          <a16:creationId xmlns:a16="http://schemas.microsoft.com/office/drawing/2014/main" id="{94BE2819-94A1-2D62-02BF-167496FE528F}"/>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Line 91">
                      <a:extLst>
                        <a:ext uri="{FF2B5EF4-FFF2-40B4-BE49-F238E27FC236}">
                          <a16:creationId xmlns:a16="http://schemas.microsoft.com/office/drawing/2014/main" id="{5BA8B9B7-D189-7680-094A-B3A3B6A8A742}"/>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7" name="Line 92">
                      <a:extLst>
                        <a:ext uri="{FF2B5EF4-FFF2-40B4-BE49-F238E27FC236}">
                          <a16:creationId xmlns:a16="http://schemas.microsoft.com/office/drawing/2014/main" id="{67C1DC0F-E065-B422-1E46-148EF12280FC}"/>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Line 93">
                      <a:extLst>
                        <a:ext uri="{FF2B5EF4-FFF2-40B4-BE49-F238E27FC236}">
                          <a16:creationId xmlns:a16="http://schemas.microsoft.com/office/drawing/2014/main" id="{7D351EA4-E090-D5D3-8E9E-BA20556C5048}"/>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94">
                      <a:extLst>
                        <a:ext uri="{FF2B5EF4-FFF2-40B4-BE49-F238E27FC236}">
                          <a16:creationId xmlns:a16="http://schemas.microsoft.com/office/drawing/2014/main" id="{48E398D3-4F4C-7672-3373-9C854F8A142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Line 95">
                      <a:extLst>
                        <a:ext uri="{FF2B5EF4-FFF2-40B4-BE49-F238E27FC236}">
                          <a16:creationId xmlns:a16="http://schemas.microsoft.com/office/drawing/2014/main" id="{697ADEF5-7532-F0D0-5153-0E8F55359D1D}"/>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Line 96">
                      <a:extLst>
                        <a:ext uri="{FF2B5EF4-FFF2-40B4-BE49-F238E27FC236}">
                          <a16:creationId xmlns:a16="http://schemas.microsoft.com/office/drawing/2014/main" id="{C502423B-0482-F578-2412-5CFF96710B4B}"/>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2" name="Line 97">
                      <a:extLst>
                        <a:ext uri="{FF2B5EF4-FFF2-40B4-BE49-F238E27FC236}">
                          <a16:creationId xmlns:a16="http://schemas.microsoft.com/office/drawing/2014/main" id="{D2FED78D-FE32-C0BF-FC15-0EFA32C4000A}"/>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Oval 98">
                      <a:extLst>
                        <a:ext uri="{FF2B5EF4-FFF2-40B4-BE49-F238E27FC236}">
                          <a16:creationId xmlns:a16="http://schemas.microsoft.com/office/drawing/2014/main" id="{019BECAE-1437-0B33-2F8E-56282D9715E6}"/>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4" name="Line 99">
                      <a:extLst>
                        <a:ext uri="{FF2B5EF4-FFF2-40B4-BE49-F238E27FC236}">
                          <a16:creationId xmlns:a16="http://schemas.microsoft.com/office/drawing/2014/main" id="{488DDBF1-7D32-05C4-C5EC-1BDD484CC684}"/>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62" name="Line 100">
                    <a:extLst>
                      <a:ext uri="{FF2B5EF4-FFF2-40B4-BE49-F238E27FC236}">
                        <a16:creationId xmlns:a16="http://schemas.microsoft.com/office/drawing/2014/main" id="{BCB05E1A-6A46-8581-421A-508BC4B890F2}"/>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7" name="Line 101">
                  <a:extLst>
                    <a:ext uri="{FF2B5EF4-FFF2-40B4-BE49-F238E27FC236}">
                      <a16:creationId xmlns:a16="http://schemas.microsoft.com/office/drawing/2014/main" id="{10F55595-C160-0F6F-DE62-B1E1868F9074}"/>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8" name="Rectangle 102">
                  <a:extLst>
                    <a:ext uri="{FF2B5EF4-FFF2-40B4-BE49-F238E27FC236}">
                      <a16:creationId xmlns:a16="http://schemas.microsoft.com/office/drawing/2014/main" id="{1A8EED4C-8DA7-DC56-C1D3-E67366BB7D39}"/>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9" name="Line 133">
                <a:extLst>
                  <a:ext uri="{FF2B5EF4-FFF2-40B4-BE49-F238E27FC236}">
                    <a16:creationId xmlns:a16="http://schemas.microsoft.com/office/drawing/2014/main" id="{946EEC90-A4FC-E827-7F32-ACDB0DC4C5EA}"/>
                  </a:ext>
                </a:extLst>
              </p:cNvPr>
              <p:cNvSpPr>
                <a:spLocks noChangeShapeType="1"/>
              </p:cNvSpPr>
              <p:nvPr/>
            </p:nvSpPr>
            <p:spPr bwMode="auto">
              <a:xfrm>
                <a:off x="768" y="22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134">
                <a:extLst>
                  <a:ext uri="{FF2B5EF4-FFF2-40B4-BE49-F238E27FC236}">
                    <a16:creationId xmlns:a16="http://schemas.microsoft.com/office/drawing/2014/main" id="{AA72829C-14B4-6571-B5A6-530B5683E6FA}"/>
                  </a:ext>
                </a:extLst>
              </p:cNvPr>
              <p:cNvSpPr>
                <a:spLocks noChangeShapeType="1"/>
              </p:cNvSpPr>
              <p:nvPr/>
            </p:nvSpPr>
            <p:spPr bwMode="auto">
              <a:xfrm>
                <a:off x="3600" y="158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Line 135">
                <a:extLst>
                  <a:ext uri="{FF2B5EF4-FFF2-40B4-BE49-F238E27FC236}">
                    <a16:creationId xmlns:a16="http://schemas.microsoft.com/office/drawing/2014/main" id="{76DBE380-445D-6336-807E-5EF6F14E45AC}"/>
                  </a:ext>
                </a:extLst>
              </p:cNvPr>
              <p:cNvSpPr>
                <a:spLocks noChangeShapeType="1"/>
              </p:cNvSpPr>
              <p:nvPr/>
            </p:nvSpPr>
            <p:spPr bwMode="auto">
              <a:xfrm flipV="1">
                <a:off x="4464" y="211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2" name="Line 136">
                <a:extLst>
                  <a:ext uri="{FF2B5EF4-FFF2-40B4-BE49-F238E27FC236}">
                    <a16:creationId xmlns:a16="http://schemas.microsoft.com/office/drawing/2014/main" id="{920C4B20-DF7D-B973-C851-F27185572D6B}"/>
                  </a:ext>
                </a:extLst>
              </p:cNvPr>
              <p:cNvSpPr>
                <a:spLocks noChangeShapeType="1"/>
              </p:cNvSpPr>
              <p:nvPr/>
            </p:nvSpPr>
            <p:spPr bwMode="auto">
              <a:xfrm>
                <a:off x="3600" y="1584"/>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3" name="Line 137">
                <a:extLst>
                  <a:ext uri="{FF2B5EF4-FFF2-40B4-BE49-F238E27FC236}">
                    <a16:creationId xmlns:a16="http://schemas.microsoft.com/office/drawing/2014/main" id="{088D5355-E6A5-AD1C-BF1A-9C44E33A144E}"/>
                  </a:ext>
                </a:extLst>
              </p:cNvPr>
              <p:cNvSpPr>
                <a:spLocks noChangeShapeType="1"/>
              </p:cNvSpPr>
              <p:nvPr/>
            </p:nvSpPr>
            <p:spPr bwMode="auto">
              <a:xfrm>
                <a:off x="4608" y="1584"/>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Rectangle 138">
                <a:extLst>
                  <a:ext uri="{FF2B5EF4-FFF2-40B4-BE49-F238E27FC236}">
                    <a16:creationId xmlns:a16="http://schemas.microsoft.com/office/drawing/2014/main" id="{E167087F-3C81-4BB1-5E37-6581B621042E}"/>
                  </a:ext>
                </a:extLst>
              </p:cNvPr>
              <p:cNvSpPr>
                <a:spLocks noChangeArrowheads="1"/>
              </p:cNvSpPr>
              <p:nvPr/>
            </p:nvSpPr>
            <p:spPr bwMode="auto">
              <a:xfrm>
                <a:off x="2352"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Rectangle 139">
                <a:extLst>
                  <a:ext uri="{FF2B5EF4-FFF2-40B4-BE49-F238E27FC236}">
                    <a16:creationId xmlns:a16="http://schemas.microsoft.com/office/drawing/2014/main" id="{B9B195E5-09F5-5137-78AE-F9B8B67CDED3}"/>
                  </a:ext>
                </a:extLst>
              </p:cNvPr>
              <p:cNvSpPr>
                <a:spLocks noChangeArrowheads="1"/>
              </p:cNvSpPr>
              <p:nvPr/>
            </p:nvSpPr>
            <p:spPr bwMode="auto">
              <a:xfrm>
                <a:off x="4032" y="153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6" name="Line 140">
                <a:extLst>
                  <a:ext uri="{FF2B5EF4-FFF2-40B4-BE49-F238E27FC236}">
                    <a16:creationId xmlns:a16="http://schemas.microsoft.com/office/drawing/2014/main" id="{479E659A-1755-2104-9312-EDD4E5B5397B}"/>
                  </a:ext>
                </a:extLst>
              </p:cNvPr>
              <p:cNvSpPr>
                <a:spLocks noChangeShapeType="1"/>
              </p:cNvSpPr>
              <p:nvPr/>
            </p:nvSpPr>
            <p:spPr bwMode="auto">
              <a:xfrm>
                <a:off x="384" y="10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Line 141">
                <a:extLst>
                  <a:ext uri="{FF2B5EF4-FFF2-40B4-BE49-F238E27FC236}">
                    <a16:creationId xmlns:a16="http://schemas.microsoft.com/office/drawing/2014/main" id="{1F9CC1DA-7944-DD4B-E123-1A14AF1EACB6}"/>
                  </a:ext>
                </a:extLst>
              </p:cNvPr>
              <p:cNvSpPr>
                <a:spLocks noChangeShapeType="1"/>
              </p:cNvSpPr>
              <p:nvPr/>
            </p:nvSpPr>
            <p:spPr bwMode="auto">
              <a:xfrm>
                <a:off x="3600" y="22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8" name="Line 142">
                <a:extLst>
                  <a:ext uri="{FF2B5EF4-FFF2-40B4-BE49-F238E27FC236}">
                    <a16:creationId xmlns:a16="http://schemas.microsoft.com/office/drawing/2014/main" id="{357F0C75-99F1-6A71-AC84-55111044BE8D}"/>
                  </a:ext>
                </a:extLst>
              </p:cNvPr>
              <p:cNvSpPr>
                <a:spLocks noChangeShapeType="1"/>
              </p:cNvSpPr>
              <p:nvPr/>
            </p:nvSpPr>
            <p:spPr bwMode="auto">
              <a:xfrm>
                <a:off x="288" y="120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9" name="Line 143">
                <a:extLst>
                  <a:ext uri="{FF2B5EF4-FFF2-40B4-BE49-F238E27FC236}">
                    <a16:creationId xmlns:a16="http://schemas.microsoft.com/office/drawing/2014/main" id="{6205C8E5-77EC-AB00-78E1-86BDD2CD743D}"/>
                  </a:ext>
                </a:extLst>
              </p:cNvPr>
              <p:cNvSpPr>
                <a:spLocks noChangeShapeType="1"/>
              </p:cNvSpPr>
              <p:nvPr/>
            </p:nvSpPr>
            <p:spPr bwMode="auto">
              <a:xfrm>
                <a:off x="3504" y="259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0" name="Group 148">
                <a:extLst>
                  <a:ext uri="{FF2B5EF4-FFF2-40B4-BE49-F238E27FC236}">
                    <a16:creationId xmlns:a16="http://schemas.microsoft.com/office/drawing/2014/main" id="{099BC40A-120F-0707-D8C1-F5DD7E92CE2B}"/>
                  </a:ext>
                </a:extLst>
              </p:cNvPr>
              <p:cNvGrpSpPr>
                <a:grpSpLocks/>
              </p:cNvGrpSpPr>
              <p:nvPr/>
            </p:nvGrpSpPr>
            <p:grpSpPr bwMode="auto">
              <a:xfrm>
                <a:off x="3936" y="2213"/>
                <a:ext cx="91" cy="91"/>
                <a:chOff x="1872" y="3024"/>
                <a:chExt cx="91" cy="91"/>
              </a:xfrm>
            </p:grpSpPr>
            <p:sp>
              <p:nvSpPr>
                <p:cNvPr id="244" name="Line 145">
                  <a:extLst>
                    <a:ext uri="{FF2B5EF4-FFF2-40B4-BE49-F238E27FC236}">
                      <a16:creationId xmlns:a16="http://schemas.microsoft.com/office/drawing/2014/main" id="{DFCFC5D0-0680-D2FD-E1B4-4CDF5E6E2619}"/>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5" name="Line 146">
                  <a:extLst>
                    <a:ext uri="{FF2B5EF4-FFF2-40B4-BE49-F238E27FC236}">
                      <a16:creationId xmlns:a16="http://schemas.microsoft.com/office/drawing/2014/main" id="{49056BC7-CE87-061E-49A4-5CCD0E480CF2}"/>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1" name="Line 147">
                <a:extLst>
                  <a:ext uri="{FF2B5EF4-FFF2-40B4-BE49-F238E27FC236}">
                    <a16:creationId xmlns:a16="http://schemas.microsoft.com/office/drawing/2014/main" id="{0086DBDD-CEB1-48F2-3C51-449AC82C77FC}"/>
                  </a:ext>
                </a:extLst>
              </p:cNvPr>
              <p:cNvSpPr>
                <a:spLocks noChangeShapeType="1"/>
              </p:cNvSpPr>
              <p:nvPr/>
            </p:nvSpPr>
            <p:spPr bwMode="auto">
              <a:xfrm>
                <a:off x="3936" y="196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2" name="Oval 161">
                <a:extLst>
                  <a:ext uri="{FF2B5EF4-FFF2-40B4-BE49-F238E27FC236}">
                    <a16:creationId xmlns:a16="http://schemas.microsoft.com/office/drawing/2014/main" id="{91532462-CC79-C3B2-5555-D2FCDF17CB9D}"/>
                  </a:ext>
                </a:extLst>
              </p:cNvPr>
              <p:cNvSpPr>
                <a:spLocks noChangeArrowheads="1"/>
              </p:cNvSpPr>
              <p:nvPr/>
            </p:nvSpPr>
            <p:spPr bwMode="auto">
              <a:xfrm>
                <a:off x="3504" y="1020"/>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Oval 174">
                <a:extLst>
                  <a:ext uri="{FF2B5EF4-FFF2-40B4-BE49-F238E27FC236}">
                    <a16:creationId xmlns:a16="http://schemas.microsoft.com/office/drawing/2014/main" id="{D776F607-8973-8BE5-4894-4A0962B00B89}"/>
                  </a:ext>
                </a:extLst>
              </p:cNvPr>
              <p:cNvSpPr>
                <a:spLocks noChangeArrowheads="1"/>
              </p:cNvSpPr>
              <p:nvPr/>
            </p:nvSpPr>
            <p:spPr bwMode="auto">
              <a:xfrm flipH="1">
                <a:off x="4749" y="208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8" name="Text Box 210">
              <a:extLst>
                <a:ext uri="{FF2B5EF4-FFF2-40B4-BE49-F238E27FC236}">
                  <a16:creationId xmlns:a16="http://schemas.microsoft.com/office/drawing/2014/main" id="{FB5F04BD-2819-1F06-8292-2EE0599FFA0A}"/>
                </a:ext>
              </a:extLst>
            </p:cNvPr>
            <p:cNvSpPr txBox="1">
              <a:spLocks noChangeArrowheads="1"/>
            </p:cNvSpPr>
            <p:nvPr/>
          </p:nvSpPr>
          <p:spPr bwMode="auto">
            <a:xfrm>
              <a:off x="3984" y="12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199" name="Text Box 211">
              <a:extLst>
                <a:ext uri="{FF2B5EF4-FFF2-40B4-BE49-F238E27FC236}">
                  <a16:creationId xmlns:a16="http://schemas.microsoft.com/office/drawing/2014/main" id="{9340E4DE-41C9-2D6D-CAB3-03C2FFA6AE60}"/>
                </a:ext>
              </a:extLst>
            </p:cNvPr>
            <p:cNvSpPr txBox="1">
              <a:spLocks noChangeArrowheads="1"/>
            </p:cNvSpPr>
            <p:nvPr/>
          </p:nvSpPr>
          <p:spPr bwMode="auto">
            <a:xfrm>
              <a:off x="2304"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0" name="Text Box 212">
              <a:extLst>
                <a:ext uri="{FF2B5EF4-FFF2-40B4-BE49-F238E27FC236}">
                  <a16:creationId xmlns:a16="http://schemas.microsoft.com/office/drawing/2014/main" id="{721ABB1C-E04E-F8EA-6E5D-72D5C0114F6B}"/>
                </a:ext>
              </a:extLst>
            </p:cNvPr>
            <p:cNvSpPr txBox="1">
              <a:spLocks noChangeArrowheads="1"/>
            </p:cNvSpPr>
            <p:nvPr/>
          </p:nvSpPr>
          <p:spPr bwMode="auto">
            <a:xfrm>
              <a:off x="1296"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1" name="Text Box 213">
              <a:extLst>
                <a:ext uri="{FF2B5EF4-FFF2-40B4-BE49-F238E27FC236}">
                  <a16:creationId xmlns:a16="http://schemas.microsoft.com/office/drawing/2014/main" id="{05C233A3-4128-5F9D-7F1A-B89432F7CC73}"/>
                </a:ext>
              </a:extLst>
            </p:cNvPr>
            <p:cNvSpPr txBox="1">
              <a:spLocks noChangeArrowheads="1"/>
            </p:cNvSpPr>
            <p:nvPr/>
          </p:nvSpPr>
          <p:spPr bwMode="auto">
            <a:xfrm>
              <a:off x="528" y="7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2" name="Text Box 214">
              <a:extLst>
                <a:ext uri="{FF2B5EF4-FFF2-40B4-BE49-F238E27FC236}">
                  <a16:creationId xmlns:a16="http://schemas.microsoft.com/office/drawing/2014/main" id="{58E75F3D-D3B5-09A3-2706-86FCB67D70F3}"/>
                </a:ext>
              </a:extLst>
            </p:cNvPr>
            <p:cNvSpPr txBox="1">
              <a:spLocks noChangeArrowheads="1"/>
            </p:cNvSpPr>
            <p:nvPr/>
          </p:nvSpPr>
          <p:spPr bwMode="auto">
            <a:xfrm>
              <a:off x="96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3" name="Text Box 215">
              <a:extLst>
                <a:ext uri="{FF2B5EF4-FFF2-40B4-BE49-F238E27FC236}">
                  <a16:creationId xmlns:a16="http://schemas.microsoft.com/office/drawing/2014/main" id="{8460FD89-E5A1-69F5-4548-4E30BFFFFD2C}"/>
                </a:ext>
              </a:extLst>
            </p:cNvPr>
            <p:cNvSpPr txBox="1">
              <a:spLocks noChangeArrowheads="1"/>
            </p:cNvSpPr>
            <p:nvPr/>
          </p:nvSpPr>
          <p:spPr bwMode="auto">
            <a:xfrm>
              <a:off x="1968"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4" name="Text Box 216">
              <a:extLst>
                <a:ext uri="{FF2B5EF4-FFF2-40B4-BE49-F238E27FC236}">
                  <a16:creationId xmlns:a16="http://schemas.microsoft.com/office/drawing/2014/main" id="{CDF38305-42B0-6F41-087A-3F1A96AD6F2D}"/>
                </a:ext>
              </a:extLst>
            </p:cNvPr>
            <p:cNvSpPr txBox="1">
              <a:spLocks noChangeArrowheads="1"/>
            </p:cNvSpPr>
            <p:nvPr/>
          </p:nvSpPr>
          <p:spPr bwMode="auto">
            <a:xfrm>
              <a:off x="2976"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5" name="Text Box 217">
              <a:extLst>
                <a:ext uri="{FF2B5EF4-FFF2-40B4-BE49-F238E27FC236}">
                  <a16:creationId xmlns:a16="http://schemas.microsoft.com/office/drawing/2014/main" id="{18C4491E-D66B-7D67-7DB8-179FCEBDDC87}"/>
                </a:ext>
              </a:extLst>
            </p:cNvPr>
            <p:cNvSpPr txBox="1">
              <a:spLocks noChangeArrowheads="1"/>
            </p:cNvSpPr>
            <p:nvPr/>
          </p:nvSpPr>
          <p:spPr bwMode="auto">
            <a:xfrm>
              <a:off x="3504" y="816"/>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206" name="Text Box 218">
              <a:extLst>
                <a:ext uri="{FF2B5EF4-FFF2-40B4-BE49-F238E27FC236}">
                  <a16:creationId xmlns:a16="http://schemas.microsoft.com/office/drawing/2014/main" id="{D9F40FD1-5AD5-0598-AA58-EFBD61A4A9F8}"/>
                </a:ext>
              </a:extLst>
            </p:cNvPr>
            <p:cNvSpPr txBox="1">
              <a:spLocks noChangeArrowheads="1"/>
            </p:cNvSpPr>
            <p:nvPr/>
          </p:nvSpPr>
          <p:spPr bwMode="auto">
            <a:xfrm>
              <a:off x="768"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0</a:t>
              </a:r>
            </a:p>
          </p:txBody>
        </p:sp>
        <p:sp>
          <p:nvSpPr>
            <p:cNvPr id="207" name="Text Box 219">
              <a:extLst>
                <a:ext uri="{FF2B5EF4-FFF2-40B4-BE49-F238E27FC236}">
                  <a16:creationId xmlns:a16="http://schemas.microsoft.com/office/drawing/2014/main" id="{D5074942-FC8E-DAEF-7692-23E172AC338E}"/>
                </a:ext>
              </a:extLst>
            </p:cNvPr>
            <p:cNvSpPr txBox="1">
              <a:spLocks noChangeArrowheads="1"/>
            </p:cNvSpPr>
            <p:nvPr/>
          </p:nvSpPr>
          <p:spPr bwMode="auto">
            <a:xfrm>
              <a:off x="1824"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208" name="Text Box 220">
              <a:extLst>
                <a:ext uri="{FF2B5EF4-FFF2-40B4-BE49-F238E27FC236}">
                  <a16:creationId xmlns:a16="http://schemas.microsoft.com/office/drawing/2014/main" id="{36788C87-6AE8-27B3-4E9A-B8CC32B9361E}"/>
                </a:ext>
              </a:extLst>
            </p:cNvPr>
            <p:cNvSpPr txBox="1">
              <a:spLocks noChangeArrowheads="1"/>
            </p:cNvSpPr>
            <p:nvPr/>
          </p:nvSpPr>
          <p:spPr bwMode="auto">
            <a:xfrm>
              <a:off x="2832"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209" name="Text Box 221">
              <a:extLst>
                <a:ext uri="{FF2B5EF4-FFF2-40B4-BE49-F238E27FC236}">
                  <a16:creationId xmlns:a16="http://schemas.microsoft.com/office/drawing/2014/main" id="{CB64B905-3E6D-5B47-674F-3B1F44328ACE}"/>
                </a:ext>
              </a:extLst>
            </p:cNvPr>
            <p:cNvSpPr txBox="1">
              <a:spLocks noChangeArrowheads="1"/>
            </p:cNvSpPr>
            <p:nvPr/>
          </p:nvSpPr>
          <p:spPr bwMode="auto">
            <a:xfrm>
              <a:off x="1248"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grpSp>
          <p:nvGrpSpPr>
            <p:cNvPr id="210" name="Group 224">
              <a:extLst>
                <a:ext uri="{FF2B5EF4-FFF2-40B4-BE49-F238E27FC236}">
                  <a16:creationId xmlns:a16="http://schemas.microsoft.com/office/drawing/2014/main" id="{66954C1B-953C-55BD-9393-1D7ABC70F3B1}"/>
                </a:ext>
              </a:extLst>
            </p:cNvPr>
            <p:cNvGrpSpPr>
              <a:grpSpLocks/>
            </p:cNvGrpSpPr>
            <p:nvPr/>
          </p:nvGrpSpPr>
          <p:grpSpPr bwMode="auto">
            <a:xfrm>
              <a:off x="288" y="1344"/>
              <a:ext cx="276" cy="288"/>
              <a:chOff x="1632" y="2544"/>
              <a:chExt cx="276" cy="288"/>
            </a:xfrm>
          </p:grpSpPr>
          <p:sp>
            <p:nvSpPr>
              <p:cNvPr id="219" name="Text Box 222">
                <a:extLst>
                  <a:ext uri="{FF2B5EF4-FFF2-40B4-BE49-F238E27FC236}">
                    <a16:creationId xmlns:a16="http://schemas.microsoft.com/office/drawing/2014/main" id="{8A2B39CD-A0E9-1FB4-F53E-E38B68E36DC8}"/>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sp>
            <p:nvSpPr>
              <p:cNvPr id="220" name="Line 223">
                <a:extLst>
                  <a:ext uri="{FF2B5EF4-FFF2-40B4-BE49-F238E27FC236}">
                    <a16:creationId xmlns:a16="http://schemas.microsoft.com/office/drawing/2014/main" id="{4D3CBE40-15A7-FEE6-CCB0-5952A62BF62E}"/>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1" name="Group 225">
              <a:extLst>
                <a:ext uri="{FF2B5EF4-FFF2-40B4-BE49-F238E27FC236}">
                  <a16:creationId xmlns:a16="http://schemas.microsoft.com/office/drawing/2014/main" id="{0625CD65-8267-F898-F1C5-CC84700B157E}"/>
                </a:ext>
              </a:extLst>
            </p:cNvPr>
            <p:cNvGrpSpPr>
              <a:grpSpLocks/>
            </p:cNvGrpSpPr>
            <p:nvPr/>
          </p:nvGrpSpPr>
          <p:grpSpPr bwMode="auto">
            <a:xfrm>
              <a:off x="1392" y="1344"/>
              <a:ext cx="276" cy="288"/>
              <a:chOff x="1632" y="2544"/>
              <a:chExt cx="276" cy="288"/>
            </a:xfrm>
          </p:grpSpPr>
          <p:sp>
            <p:nvSpPr>
              <p:cNvPr id="217" name="Text Box 226">
                <a:extLst>
                  <a:ext uri="{FF2B5EF4-FFF2-40B4-BE49-F238E27FC236}">
                    <a16:creationId xmlns:a16="http://schemas.microsoft.com/office/drawing/2014/main" id="{D780C948-2A86-7E5C-B44B-22710F59B367}"/>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8" name="Line 227">
                <a:extLst>
                  <a:ext uri="{FF2B5EF4-FFF2-40B4-BE49-F238E27FC236}">
                    <a16:creationId xmlns:a16="http://schemas.microsoft.com/office/drawing/2014/main" id="{ECAF7AFD-14D6-6E62-A233-E781A5E2CD14}"/>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2" name="Group 228">
              <a:extLst>
                <a:ext uri="{FF2B5EF4-FFF2-40B4-BE49-F238E27FC236}">
                  <a16:creationId xmlns:a16="http://schemas.microsoft.com/office/drawing/2014/main" id="{4311F605-5359-678E-1DF5-EDFD9C971BC3}"/>
                </a:ext>
              </a:extLst>
            </p:cNvPr>
            <p:cNvGrpSpPr>
              <a:grpSpLocks/>
            </p:cNvGrpSpPr>
            <p:nvPr/>
          </p:nvGrpSpPr>
          <p:grpSpPr bwMode="auto">
            <a:xfrm>
              <a:off x="2400" y="1344"/>
              <a:ext cx="276" cy="288"/>
              <a:chOff x="1632" y="2544"/>
              <a:chExt cx="276" cy="288"/>
            </a:xfrm>
          </p:grpSpPr>
          <p:sp>
            <p:nvSpPr>
              <p:cNvPr id="215" name="Text Box 229">
                <a:extLst>
                  <a:ext uri="{FF2B5EF4-FFF2-40B4-BE49-F238E27FC236}">
                    <a16:creationId xmlns:a16="http://schemas.microsoft.com/office/drawing/2014/main" id="{89F66B49-12A1-9600-683D-681B16D98AF0}"/>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sp>
            <p:nvSpPr>
              <p:cNvPr id="216" name="Line 230">
                <a:extLst>
                  <a:ext uri="{FF2B5EF4-FFF2-40B4-BE49-F238E27FC236}">
                    <a16:creationId xmlns:a16="http://schemas.microsoft.com/office/drawing/2014/main" id="{0B0DF660-18CC-8573-4465-E75DA04B05C6}"/>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Rectangle 231">
              <a:extLst>
                <a:ext uri="{FF2B5EF4-FFF2-40B4-BE49-F238E27FC236}">
                  <a16:creationId xmlns:a16="http://schemas.microsoft.com/office/drawing/2014/main" id="{E7E18AF6-311C-F29E-C259-24AC62E02579}"/>
                </a:ext>
              </a:extLst>
            </p:cNvPr>
            <p:cNvSpPr>
              <a:spLocks noChangeArrowheads="1"/>
            </p:cNvSpPr>
            <p:nvPr/>
          </p:nvSpPr>
          <p:spPr bwMode="auto">
            <a:xfrm>
              <a:off x="2304"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4" name="Rectangle 232">
              <a:extLst>
                <a:ext uri="{FF2B5EF4-FFF2-40B4-BE49-F238E27FC236}">
                  <a16:creationId xmlns:a16="http://schemas.microsoft.com/office/drawing/2014/main" id="{2A9D5CDF-5CA2-7E53-C9DC-628DD287D199}"/>
                </a:ext>
              </a:extLst>
            </p:cNvPr>
            <p:cNvSpPr>
              <a:spLocks noChangeArrowheads="1"/>
            </p:cNvSpPr>
            <p:nvPr/>
          </p:nvSpPr>
          <p:spPr bwMode="auto">
            <a:xfrm>
              <a:off x="3312"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grpSp>
      <p:sp>
        <p:nvSpPr>
          <p:cNvPr id="333" name="Text Box 235">
            <a:extLst>
              <a:ext uri="{FF2B5EF4-FFF2-40B4-BE49-F238E27FC236}">
                <a16:creationId xmlns:a16="http://schemas.microsoft.com/office/drawing/2014/main" id="{AF99CBD0-8974-94A9-0234-F4B06A89FAE1}"/>
              </a:ext>
            </a:extLst>
          </p:cNvPr>
          <p:cNvSpPr txBox="1">
            <a:spLocks noChangeArrowheads="1"/>
          </p:cNvSpPr>
          <p:nvPr/>
        </p:nvSpPr>
        <p:spPr bwMode="auto">
          <a:xfrm>
            <a:off x="2364581" y="3281556"/>
            <a:ext cx="8001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电子</a:t>
            </a:r>
          </a:p>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开关</a:t>
            </a:r>
          </a:p>
        </p:txBody>
      </p:sp>
      <p:sp>
        <p:nvSpPr>
          <p:cNvPr id="334" name="Text Box 238">
            <a:extLst>
              <a:ext uri="{FF2B5EF4-FFF2-40B4-BE49-F238E27FC236}">
                <a16:creationId xmlns:a16="http://schemas.microsoft.com/office/drawing/2014/main" id="{F5717F97-9DF2-EF43-38DB-6FD908DCD3B4}"/>
              </a:ext>
            </a:extLst>
          </p:cNvPr>
          <p:cNvSpPr txBox="1">
            <a:spLocks noChangeArrowheads="1"/>
          </p:cNvSpPr>
          <p:nvPr/>
        </p:nvSpPr>
        <p:spPr bwMode="auto">
          <a:xfrm>
            <a:off x="6098381" y="1528956"/>
            <a:ext cx="1600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33CC"/>
                </a:solidFill>
                <a:latin typeface="Times New Roman" panose="02020603050405020304" pitchFamily="18" charset="0"/>
                <a:ea typeface="隶书" pitchFamily="49" charset="-122"/>
              </a:rPr>
              <a:t>电阻网络</a:t>
            </a:r>
          </a:p>
        </p:txBody>
      </p:sp>
      <p:sp>
        <p:nvSpPr>
          <p:cNvPr id="335" name="Text Box 239">
            <a:extLst>
              <a:ext uri="{FF2B5EF4-FFF2-40B4-BE49-F238E27FC236}">
                <a16:creationId xmlns:a16="http://schemas.microsoft.com/office/drawing/2014/main" id="{F4C492A8-750A-BDF8-7F61-8792D6AFE87F}"/>
              </a:ext>
            </a:extLst>
          </p:cNvPr>
          <p:cNvSpPr txBox="1">
            <a:spLocks noChangeArrowheads="1"/>
          </p:cNvSpPr>
          <p:nvPr/>
        </p:nvSpPr>
        <p:spPr bwMode="auto">
          <a:xfrm>
            <a:off x="8231981" y="4043556"/>
            <a:ext cx="14478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0000"/>
                </a:solidFill>
                <a:latin typeface="Times New Roman" panose="02020603050405020304" pitchFamily="18" charset="0"/>
                <a:ea typeface="隶书" pitchFamily="49" charset="-122"/>
              </a:rPr>
              <a:t>求和运放</a:t>
            </a:r>
          </a:p>
        </p:txBody>
      </p:sp>
      <p:sp>
        <p:nvSpPr>
          <p:cNvPr id="336" name="Text Box 241">
            <a:extLst>
              <a:ext uri="{FF2B5EF4-FFF2-40B4-BE49-F238E27FC236}">
                <a16:creationId xmlns:a16="http://schemas.microsoft.com/office/drawing/2014/main" id="{A556F1BA-AC52-F62E-CF05-7A1FC24A56E0}"/>
              </a:ext>
            </a:extLst>
          </p:cNvPr>
          <p:cNvSpPr txBox="1">
            <a:spLocks noChangeArrowheads="1"/>
          </p:cNvSpPr>
          <p:nvPr/>
        </p:nvSpPr>
        <p:spPr bwMode="auto">
          <a:xfrm>
            <a:off x="2364581" y="457695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100,</a:t>
            </a:r>
          </a:p>
        </p:txBody>
      </p:sp>
      <p:sp>
        <p:nvSpPr>
          <p:cNvPr id="337" name="Rectangle 243">
            <a:extLst>
              <a:ext uri="{FF2B5EF4-FFF2-40B4-BE49-F238E27FC236}">
                <a16:creationId xmlns:a16="http://schemas.microsoft.com/office/drawing/2014/main" id="{654C8A43-02B5-6AFF-48E0-4877DDCE231F}"/>
              </a:ext>
            </a:extLst>
          </p:cNvPr>
          <p:cNvSpPr>
            <a:spLocks noChangeArrowheads="1"/>
          </p:cNvSpPr>
          <p:nvPr/>
        </p:nvSpPr>
        <p:spPr bwMode="auto">
          <a:xfrm>
            <a:off x="2269331" y="2463137"/>
            <a:ext cx="5486400" cy="16383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338" name="Group 255">
            <a:extLst>
              <a:ext uri="{FF2B5EF4-FFF2-40B4-BE49-F238E27FC236}">
                <a16:creationId xmlns:a16="http://schemas.microsoft.com/office/drawing/2014/main" id="{A7B25623-7626-06BD-C94F-93A7358429A7}"/>
              </a:ext>
            </a:extLst>
          </p:cNvPr>
          <p:cNvGrpSpPr>
            <a:grpSpLocks/>
          </p:cNvGrpSpPr>
          <p:nvPr/>
        </p:nvGrpSpPr>
        <p:grpSpPr bwMode="auto">
          <a:xfrm>
            <a:off x="3507581" y="1528956"/>
            <a:ext cx="457200" cy="1828800"/>
            <a:chOff x="2736" y="2736"/>
            <a:chExt cx="288" cy="1152"/>
          </a:xfrm>
        </p:grpSpPr>
        <p:sp>
          <p:nvSpPr>
            <p:cNvPr id="339" name="Line 252">
              <a:extLst>
                <a:ext uri="{FF2B5EF4-FFF2-40B4-BE49-F238E27FC236}">
                  <a16:creationId xmlns:a16="http://schemas.microsoft.com/office/drawing/2014/main" id="{A40AD47F-8905-7BB6-765D-EDF5DAFB1E5E}"/>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0" name="Line 253">
              <a:extLst>
                <a:ext uri="{FF2B5EF4-FFF2-40B4-BE49-F238E27FC236}">
                  <a16:creationId xmlns:a16="http://schemas.microsoft.com/office/drawing/2014/main" id="{EAB843DC-D54F-B109-04CD-7DBDE13776FC}"/>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1" name="Line 254">
              <a:extLst>
                <a:ext uri="{FF2B5EF4-FFF2-40B4-BE49-F238E27FC236}">
                  <a16:creationId xmlns:a16="http://schemas.microsoft.com/office/drawing/2014/main" id="{075A4512-3D16-7B87-A543-9EFB32FBF317}"/>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2" name="Group 256">
            <a:extLst>
              <a:ext uri="{FF2B5EF4-FFF2-40B4-BE49-F238E27FC236}">
                <a16:creationId xmlns:a16="http://schemas.microsoft.com/office/drawing/2014/main" id="{C9A6AABC-557B-C890-514A-5EA0D32FC5F6}"/>
              </a:ext>
            </a:extLst>
          </p:cNvPr>
          <p:cNvGrpSpPr>
            <a:grpSpLocks/>
          </p:cNvGrpSpPr>
          <p:nvPr/>
        </p:nvGrpSpPr>
        <p:grpSpPr bwMode="auto">
          <a:xfrm>
            <a:off x="5183981" y="1490856"/>
            <a:ext cx="457200" cy="1828800"/>
            <a:chOff x="2736" y="2736"/>
            <a:chExt cx="288" cy="1152"/>
          </a:xfrm>
        </p:grpSpPr>
        <p:sp>
          <p:nvSpPr>
            <p:cNvPr id="343" name="Line 257">
              <a:extLst>
                <a:ext uri="{FF2B5EF4-FFF2-40B4-BE49-F238E27FC236}">
                  <a16:creationId xmlns:a16="http://schemas.microsoft.com/office/drawing/2014/main" id="{CB474043-6CD5-B47B-D3B8-CC10B9DC2BFD}"/>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4" name="Line 258">
              <a:extLst>
                <a:ext uri="{FF2B5EF4-FFF2-40B4-BE49-F238E27FC236}">
                  <a16:creationId xmlns:a16="http://schemas.microsoft.com/office/drawing/2014/main" id="{490DB788-39C0-7525-7413-171A49EAC415}"/>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5" name="Line 259">
              <a:extLst>
                <a:ext uri="{FF2B5EF4-FFF2-40B4-BE49-F238E27FC236}">
                  <a16:creationId xmlns:a16="http://schemas.microsoft.com/office/drawing/2014/main" id="{F6F39742-1A1D-1304-C1B5-80AF13788FDD}"/>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6" name="Group 262">
            <a:extLst>
              <a:ext uri="{FF2B5EF4-FFF2-40B4-BE49-F238E27FC236}">
                <a16:creationId xmlns:a16="http://schemas.microsoft.com/office/drawing/2014/main" id="{520234C6-C22B-07E1-28A6-A6133826597A}"/>
              </a:ext>
            </a:extLst>
          </p:cNvPr>
          <p:cNvGrpSpPr>
            <a:grpSpLocks/>
          </p:cNvGrpSpPr>
          <p:nvPr/>
        </p:nvGrpSpPr>
        <p:grpSpPr bwMode="auto">
          <a:xfrm>
            <a:off x="7165181" y="1960756"/>
            <a:ext cx="684213" cy="457200"/>
            <a:chOff x="2880" y="3488"/>
            <a:chExt cx="431" cy="288"/>
          </a:xfrm>
        </p:grpSpPr>
        <p:sp>
          <p:nvSpPr>
            <p:cNvPr id="347" name="Line 260">
              <a:extLst>
                <a:ext uri="{FF2B5EF4-FFF2-40B4-BE49-F238E27FC236}">
                  <a16:creationId xmlns:a16="http://schemas.microsoft.com/office/drawing/2014/main" id="{E15FCAFA-5766-4D66-B79A-6AC27DAEB361}"/>
                </a:ext>
              </a:extLst>
            </p:cNvPr>
            <p:cNvSpPr>
              <a:spLocks noChangeShapeType="1"/>
            </p:cNvSpPr>
            <p:nvPr/>
          </p:nvSpPr>
          <p:spPr bwMode="auto">
            <a:xfrm flipH="1">
              <a:off x="2880" y="3648"/>
              <a:ext cx="28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8" name="Text Box 261">
              <a:extLst>
                <a:ext uri="{FF2B5EF4-FFF2-40B4-BE49-F238E27FC236}">
                  <a16:creationId xmlns:a16="http://schemas.microsoft.com/office/drawing/2014/main" id="{5FC42A3F-BDD3-7AD0-52A9-91B4D1677925}"/>
                </a:ext>
              </a:extLst>
            </p:cNvPr>
            <p:cNvSpPr txBox="1">
              <a:spLocks noChangeArrowheads="1"/>
            </p:cNvSpPr>
            <p:nvPr/>
          </p:nvSpPr>
          <p:spPr bwMode="auto">
            <a:xfrm>
              <a:off x="3120" y="348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p>
          </p:txBody>
        </p:sp>
      </p:grpSp>
      <p:grpSp>
        <p:nvGrpSpPr>
          <p:cNvPr id="349" name="Group 266">
            <a:extLst>
              <a:ext uri="{FF2B5EF4-FFF2-40B4-BE49-F238E27FC236}">
                <a16:creationId xmlns:a16="http://schemas.microsoft.com/office/drawing/2014/main" id="{DBB06154-8B32-B792-08AB-F31B8E663277}"/>
              </a:ext>
            </a:extLst>
          </p:cNvPr>
          <p:cNvGrpSpPr>
            <a:grpSpLocks/>
          </p:cNvGrpSpPr>
          <p:nvPr/>
        </p:nvGrpSpPr>
        <p:grpSpPr bwMode="auto">
          <a:xfrm>
            <a:off x="5488781" y="1986156"/>
            <a:ext cx="1143000" cy="457200"/>
            <a:chOff x="2400" y="3168"/>
            <a:chExt cx="720" cy="288"/>
          </a:xfrm>
        </p:grpSpPr>
        <p:sp>
          <p:nvSpPr>
            <p:cNvPr id="350" name="Line 264">
              <a:extLst>
                <a:ext uri="{FF2B5EF4-FFF2-40B4-BE49-F238E27FC236}">
                  <a16:creationId xmlns:a16="http://schemas.microsoft.com/office/drawing/2014/main" id="{9E75DE17-FEDB-9E9E-AA38-E66CC1D39F2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1" name="Text Box 265">
              <a:extLst>
                <a:ext uri="{FF2B5EF4-FFF2-40B4-BE49-F238E27FC236}">
                  <a16:creationId xmlns:a16="http://schemas.microsoft.com/office/drawing/2014/main" id="{B4473730-61C8-719C-9AE4-98EB69B8C7E9}"/>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52" name="Group 267">
            <a:extLst>
              <a:ext uri="{FF2B5EF4-FFF2-40B4-BE49-F238E27FC236}">
                <a16:creationId xmlns:a16="http://schemas.microsoft.com/office/drawing/2014/main" id="{10B61A79-EAF4-A66A-F78B-2C0DE8E52DED}"/>
              </a:ext>
            </a:extLst>
          </p:cNvPr>
          <p:cNvGrpSpPr>
            <a:grpSpLocks/>
          </p:cNvGrpSpPr>
          <p:nvPr/>
        </p:nvGrpSpPr>
        <p:grpSpPr bwMode="auto">
          <a:xfrm>
            <a:off x="3964781" y="1986156"/>
            <a:ext cx="1143000" cy="457200"/>
            <a:chOff x="2400" y="3168"/>
            <a:chExt cx="720" cy="288"/>
          </a:xfrm>
        </p:grpSpPr>
        <p:sp>
          <p:nvSpPr>
            <p:cNvPr id="353" name="Line 268">
              <a:extLst>
                <a:ext uri="{FF2B5EF4-FFF2-40B4-BE49-F238E27FC236}">
                  <a16:creationId xmlns:a16="http://schemas.microsoft.com/office/drawing/2014/main" id="{5AAC0648-F9E9-FAE6-702B-AFFD5B804FB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4" name="Text Box 269">
              <a:extLst>
                <a:ext uri="{FF2B5EF4-FFF2-40B4-BE49-F238E27FC236}">
                  <a16:creationId xmlns:a16="http://schemas.microsoft.com/office/drawing/2014/main" id="{EEF40168-4817-A254-17BA-B142A1D8DD6F}"/>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355" name="Group 270">
            <a:extLst>
              <a:ext uri="{FF2B5EF4-FFF2-40B4-BE49-F238E27FC236}">
                <a16:creationId xmlns:a16="http://schemas.microsoft.com/office/drawing/2014/main" id="{D0CD2DC6-FF03-E7ED-10E2-1774EC0BF437}"/>
              </a:ext>
            </a:extLst>
          </p:cNvPr>
          <p:cNvGrpSpPr>
            <a:grpSpLocks/>
          </p:cNvGrpSpPr>
          <p:nvPr/>
        </p:nvGrpSpPr>
        <p:grpSpPr bwMode="auto">
          <a:xfrm>
            <a:off x="2440781" y="2062356"/>
            <a:ext cx="1143000" cy="457200"/>
            <a:chOff x="2400" y="3168"/>
            <a:chExt cx="720" cy="288"/>
          </a:xfrm>
        </p:grpSpPr>
        <p:sp>
          <p:nvSpPr>
            <p:cNvPr id="356" name="Line 271">
              <a:extLst>
                <a:ext uri="{FF2B5EF4-FFF2-40B4-BE49-F238E27FC236}">
                  <a16:creationId xmlns:a16="http://schemas.microsoft.com/office/drawing/2014/main" id="{5A6319D4-376F-35AB-45DE-6271E38DA57A}"/>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7" name="Text Box 272">
              <a:extLst>
                <a:ext uri="{FF2B5EF4-FFF2-40B4-BE49-F238E27FC236}">
                  <a16:creationId xmlns:a16="http://schemas.microsoft.com/office/drawing/2014/main" id="{02E03638-5A56-5E51-3FD9-0346E4C8ACCE}"/>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pSp>
        <p:nvGrpSpPr>
          <p:cNvPr id="358" name="Group 276">
            <a:extLst>
              <a:ext uri="{FF2B5EF4-FFF2-40B4-BE49-F238E27FC236}">
                <a16:creationId xmlns:a16="http://schemas.microsoft.com/office/drawing/2014/main" id="{0A6A1134-0AC1-959D-FC44-E4808E45FB15}"/>
              </a:ext>
            </a:extLst>
          </p:cNvPr>
          <p:cNvGrpSpPr>
            <a:grpSpLocks/>
          </p:cNvGrpSpPr>
          <p:nvPr/>
        </p:nvGrpSpPr>
        <p:grpSpPr bwMode="auto">
          <a:xfrm>
            <a:off x="6860381" y="2595756"/>
            <a:ext cx="762000" cy="533400"/>
            <a:chOff x="2592" y="2112"/>
            <a:chExt cx="480" cy="336"/>
          </a:xfrm>
        </p:grpSpPr>
        <p:sp>
          <p:nvSpPr>
            <p:cNvPr id="359" name="Line 274">
              <a:extLst>
                <a:ext uri="{FF2B5EF4-FFF2-40B4-BE49-F238E27FC236}">
                  <a16:creationId xmlns:a16="http://schemas.microsoft.com/office/drawing/2014/main" id="{584B8299-C362-2A7A-6F1D-79409DA6FA1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0" name="Text Box 275">
              <a:extLst>
                <a:ext uri="{FF2B5EF4-FFF2-40B4-BE49-F238E27FC236}">
                  <a16:creationId xmlns:a16="http://schemas.microsoft.com/office/drawing/2014/main" id="{37B518AF-EE86-0311-E93D-675FE529A3E3}"/>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61" name="Group 280">
            <a:extLst>
              <a:ext uri="{FF2B5EF4-FFF2-40B4-BE49-F238E27FC236}">
                <a16:creationId xmlns:a16="http://schemas.microsoft.com/office/drawing/2014/main" id="{3D36A740-4D5D-8293-A2C0-26F7C8453563}"/>
              </a:ext>
            </a:extLst>
          </p:cNvPr>
          <p:cNvGrpSpPr>
            <a:grpSpLocks/>
          </p:cNvGrpSpPr>
          <p:nvPr/>
        </p:nvGrpSpPr>
        <p:grpSpPr bwMode="auto">
          <a:xfrm>
            <a:off x="6707981" y="1490856"/>
            <a:ext cx="457200" cy="1828800"/>
            <a:chOff x="2736" y="2736"/>
            <a:chExt cx="288" cy="1152"/>
          </a:xfrm>
        </p:grpSpPr>
        <p:sp>
          <p:nvSpPr>
            <p:cNvPr id="362" name="Line 281">
              <a:extLst>
                <a:ext uri="{FF2B5EF4-FFF2-40B4-BE49-F238E27FC236}">
                  <a16:creationId xmlns:a16="http://schemas.microsoft.com/office/drawing/2014/main" id="{1A05E5E2-7D8C-AF2F-9ABF-F935E548CA36}"/>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3" name="Line 282">
              <a:extLst>
                <a:ext uri="{FF2B5EF4-FFF2-40B4-BE49-F238E27FC236}">
                  <a16:creationId xmlns:a16="http://schemas.microsoft.com/office/drawing/2014/main" id="{BC6FD5DA-8003-F740-17A3-65023E1C1D2A}"/>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4" name="Line 283">
              <a:extLst>
                <a:ext uri="{FF2B5EF4-FFF2-40B4-BE49-F238E27FC236}">
                  <a16:creationId xmlns:a16="http://schemas.microsoft.com/office/drawing/2014/main" id="{49BFA3D4-777F-9208-D5C8-2D2766971828}"/>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365" name="Text Box 285">
            <a:extLst>
              <a:ext uri="{FF2B5EF4-FFF2-40B4-BE49-F238E27FC236}">
                <a16:creationId xmlns:a16="http://schemas.microsoft.com/office/drawing/2014/main" id="{1B9512A8-5A7C-213A-D449-E90A05335A79}"/>
              </a:ext>
            </a:extLst>
          </p:cNvPr>
          <p:cNvSpPr txBox="1">
            <a:spLocks noChangeArrowheads="1"/>
          </p:cNvSpPr>
          <p:nvPr/>
        </p:nvSpPr>
        <p:spPr bwMode="auto">
          <a:xfrm>
            <a:off x="5260181" y="4576956"/>
            <a:ext cx="2286000"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I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REF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R</a:t>
            </a:r>
          </a:p>
        </p:txBody>
      </p:sp>
      <p:graphicFrame>
        <p:nvGraphicFramePr>
          <p:cNvPr id="366" name="Object 286">
            <a:extLst>
              <a:ext uri="{FF2B5EF4-FFF2-40B4-BE49-F238E27FC236}">
                <a16:creationId xmlns:a16="http://schemas.microsoft.com/office/drawing/2014/main" id="{C0675009-2795-C8FA-F9DA-3D77AA61F6B6}"/>
              </a:ext>
            </a:extLst>
          </p:cNvPr>
          <p:cNvGraphicFramePr>
            <a:graphicFrameLocks noChangeAspect="1"/>
          </p:cNvGraphicFramePr>
          <p:nvPr>
            <p:extLst>
              <p:ext uri="{D42A27DB-BD31-4B8C-83A1-F6EECF244321}">
                <p14:modId xmlns:p14="http://schemas.microsoft.com/office/powerpoint/2010/main" val="645700572"/>
              </p:ext>
            </p:extLst>
          </p:nvPr>
        </p:nvGraphicFramePr>
        <p:xfrm>
          <a:off x="2747169" y="5280219"/>
          <a:ext cx="1749425" cy="935037"/>
        </p:xfrm>
        <a:graphic>
          <a:graphicData uri="http://schemas.openxmlformats.org/presentationml/2006/ole">
            <mc:AlternateContent xmlns:mc="http://schemas.openxmlformats.org/markup-compatibility/2006">
              <mc:Choice xmlns:v="urn:schemas-microsoft-com:vml" Requires="v">
                <p:oleObj name="Equation" r:id="rId2" imgW="16967200" imgH="9067800" progId="Equation.3">
                  <p:embed/>
                </p:oleObj>
              </mc:Choice>
              <mc:Fallback>
                <p:oleObj name="Equation" r:id="rId2" imgW="16967200" imgH="9067800" progId="Equation.3">
                  <p:embed/>
                  <p:pic>
                    <p:nvPicPr>
                      <p:cNvPr id="43294" name="Object 286">
                        <a:extLst>
                          <a:ext uri="{FF2B5EF4-FFF2-40B4-BE49-F238E27FC236}">
                            <a16:creationId xmlns:a16="http://schemas.microsoft.com/office/drawing/2014/main" id="{31502C59-DC94-E9A4-A4A4-A1A0125DB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69" y="5280219"/>
                        <a:ext cx="17494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 name="Object 287">
            <a:extLst>
              <a:ext uri="{FF2B5EF4-FFF2-40B4-BE49-F238E27FC236}">
                <a16:creationId xmlns:a16="http://schemas.microsoft.com/office/drawing/2014/main" id="{F18CD79F-41B5-ECFD-C135-B73A82E37FA2}"/>
              </a:ext>
            </a:extLst>
          </p:cNvPr>
          <p:cNvGraphicFramePr>
            <a:graphicFrameLocks noChangeAspect="1"/>
          </p:cNvGraphicFramePr>
          <p:nvPr>
            <p:extLst>
              <p:ext uri="{D42A27DB-BD31-4B8C-83A1-F6EECF244321}">
                <p14:modId xmlns:p14="http://schemas.microsoft.com/office/powerpoint/2010/main" val="1318525228"/>
              </p:ext>
            </p:extLst>
          </p:nvPr>
        </p:nvGraphicFramePr>
        <p:xfrm>
          <a:off x="4510881" y="5243706"/>
          <a:ext cx="1809750" cy="935038"/>
        </p:xfrm>
        <a:graphic>
          <a:graphicData uri="http://schemas.openxmlformats.org/presentationml/2006/ole">
            <mc:AlternateContent xmlns:mc="http://schemas.openxmlformats.org/markup-compatibility/2006">
              <mc:Choice xmlns:v="urn:schemas-microsoft-com:vml" Requires="v">
                <p:oleObj name="Equation" r:id="rId4" imgW="17551400" imgH="9067800" progId="Equation.3">
                  <p:embed/>
                </p:oleObj>
              </mc:Choice>
              <mc:Fallback>
                <p:oleObj name="Equation" r:id="rId4" imgW="17551400" imgH="9067800" progId="Equation.3">
                  <p:embed/>
                  <p:pic>
                    <p:nvPicPr>
                      <p:cNvPr id="43295" name="Object 287">
                        <a:extLst>
                          <a:ext uri="{FF2B5EF4-FFF2-40B4-BE49-F238E27FC236}">
                            <a16:creationId xmlns:a16="http://schemas.microsoft.com/office/drawing/2014/main" id="{C9EC994B-0496-7D6D-7F26-D843CBEAD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881" y="5243706"/>
                        <a:ext cx="1809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 name="Object 288">
            <a:extLst>
              <a:ext uri="{FF2B5EF4-FFF2-40B4-BE49-F238E27FC236}">
                <a16:creationId xmlns:a16="http://schemas.microsoft.com/office/drawing/2014/main" id="{D905228B-F0F5-3DCA-D5B8-C26B9ACEB5BB}"/>
              </a:ext>
            </a:extLst>
          </p:cNvPr>
          <p:cNvGraphicFramePr>
            <a:graphicFrameLocks noChangeAspect="1"/>
          </p:cNvGraphicFramePr>
          <p:nvPr>
            <p:extLst>
              <p:ext uri="{D42A27DB-BD31-4B8C-83A1-F6EECF244321}">
                <p14:modId xmlns:p14="http://schemas.microsoft.com/office/powerpoint/2010/main" val="2403920359"/>
              </p:ext>
            </p:extLst>
          </p:nvPr>
        </p:nvGraphicFramePr>
        <p:xfrm>
          <a:off x="6326981" y="5262756"/>
          <a:ext cx="2624138" cy="965200"/>
        </p:xfrm>
        <a:graphic>
          <a:graphicData uri="http://schemas.openxmlformats.org/presentationml/2006/ole">
            <mc:AlternateContent xmlns:mc="http://schemas.openxmlformats.org/markup-compatibility/2006">
              <mc:Choice xmlns:v="urn:schemas-microsoft-com:vml" Requires="v">
                <p:oleObj name="Equation" r:id="rId6" imgW="25450800" imgH="9359900" progId="Equation.3">
                  <p:embed/>
                </p:oleObj>
              </mc:Choice>
              <mc:Fallback>
                <p:oleObj name="Equation" r:id="rId6" imgW="25450800" imgH="9359900" progId="Equation.3">
                  <p:embed/>
                  <p:pic>
                    <p:nvPicPr>
                      <p:cNvPr id="43296" name="Object 288">
                        <a:extLst>
                          <a:ext uri="{FF2B5EF4-FFF2-40B4-BE49-F238E27FC236}">
                            <a16:creationId xmlns:a16="http://schemas.microsoft.com/office/drawing/2014/main" id="{13E71464-FBE4-BE39-2066-1EEA02AB1A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981" y="5262756"/>
                        <a:ext cx="26241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 name="Rectangle 289">
            <a:extLst>
              <a:ext uri="{FF2B5EF4-FFF2-40B4-BE49-F238E27FC236}">
                <a16:creationId xmlns:a16="http://schemas.microsoft.com/office/drawing/2014/main" id="{3694B5AF-2B78-95EA-D1BF-8AE9C0A81211}"/>
              </a:ext>
            </a:extLst>
          </p:cNvPr>
          <p:cNvSpPr>
            <a:spLocks noChangeArrowheads="1"/>
          </p:cNvSpPr>
          <p:nvPr/>
        </p:nvSpPr>
        <p:spPr bwMode="auto">
          <a:xfrm>
            <a:off x="9603581" y="3433956"/>
            <a:ext cx="51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u</a:t>
            </a:r>
            <a:r>
              <a:rPr kumimoji="1" lang="en-US" altLang="zh-CN" sz="2400" b="1" baseline="-25000">
                <a:solidFill>
                  <a:srgbClr val="FF0066"/>
                </a:solidFill>
                <a:latin typeface="Times New Roman" panose="02020603050405020304" pitchFamily="18" charset="0"/>
                <a:ea typeface="楷体_GB2312" pitchFamily="49" charset="-122"/>
              </a:rPr>
              <a:t>O</a:t>
            </a:r>
          </a:p>
        </p:txBody>
      </p:sp>
      <p:grpSp>
        <p:nvGrpSpPr>
          <p:cNvPr id="370" name="Group 290">
            <a:extLst>
              <a:ext uri="{FF2B5EF4-FFF2-40B4-BE49-F238E27FC236}">
                <a16:creationId xmlns:a16="http://schemas.microsoft.com/office/drawing/2014/main" id="{FEFEA976-8D32-ACAA-1D99-A4B972D6576F}"/>
              </a:ext>
            </a:extLst>
          </p:cNvPr>
          <p:cNvGrpSpPr>
            <a:grpSpLocks/>
          </p:cNvGrpSpPr>
          <p:nvPr/>
        </p:nvGrpSpPr>
        <p:grpSpPr bwMode="auto">
          <a:xfrm>
            <a:off x="3355181" y="2443356"/>
            <a:ext cx="4572000" cy="914400"/>
            <a:chOff x="912" y="1344"/>
            <a:chExt cx="2880" cy="576"/>
          </a:xfrm>
        </p:grpSpPr>
        <p:sp>
          <p:nvSpPr>
            <p:cNvPr id="371" name="Line 291">
              <a:extLst>
                <a:ext uri="{FF2B5EF4-FFF2-40B4-BE49-F238E27FC236}">
                  <a16:creationId xmlns:a16="http://schemas.microsoft.com/office/drawing/2014/main" id="{6A3D052A-E578-4A8D-4AF1-0E935B524D12}"/>
                </a:ext>
              </a:extLst>
            </p:cNvPr>
            <p:cNvSpPr>
              <a:spLocks noChangeShapeType="1"/>
            </p:cNvSpPr>
            <p:nvPr/>
          </p:nvSpPr>
          <p:spPr bwMode="auto">
            <a:xfrm>
              <a:off x="1008"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2" name="Line 292">
              <a:extLst>
                <a:ext uri="{FF2B5EF4-FFF2-40B4-BE49-F238E27FC236}">
                  <a16:creationId xmlns:a16="http://schemas.microsoft.com/office/drawing/2014/main" id="{7D38E37D-AE28-91C8-46AF-D51B73B09AF7}"/>
                </a:ext>
              </a:extLst>
            </p:cNvPr>
            <p:cNvSpPr>
              <a:spLocks noChangeShapeType="1"/>
            </p:cNvSpPr>
            <p:nvPr/>
          </p:nvSpPr>
          <p:spPr bwMode="auto">
            <a:xfrm>
              <a:off x="2064"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3" name="Line 293">
              <a:extLst>
                <a:ext uri="{FF2B5EF4-FFF2-40B4-BE49-F238E27FC236}">
                  <a16:creationId xmlns:a16="http://schemas.microsoft.com/office/drawing/2014/main" id="{800FE80F-4AFB-7F28-24CA-390C6A9D0FC8}"/>
                </a:ext>
              </a:extLst>
            </p:cNvPr>
            <p:cNvSpPr>
              <a:spLocks noChangeShapeType="1"/>
            </p:cNvSpPr>
            <p:nvPr/>
          </p:nvSpPr>
          <p:spPr bwMode="auto">
            <a:xfrm>
              <a:off x="912"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4" name="Line 294">
              <a:extLst>
                <a:ext uri="{FF2B5EF4-FFF2-40B4-BE49-F238E27FC236}">
                  <a16:creationId xmlns:a16="http://schemas.microsoft.com/office/drawing/2014/main" id="{9E50D8C6-42CC-BD06-840E-3CC950991665}"/>
                </a:ext>
              </a:extLst>
            </p:cNvPr>
            <p:cNvSpPr>
              <a:spLocks noChangeShapeType="1"/>
            </p:cNvSpPr>
            <p:nvPr/>
          </p:nvSpPr>
          <p:spPr bwMode="auto">
            <a:xfrm>
              <a:off x="1968"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5" name="Line 295">
              <a:extLst>
                <a:ext uri="{FF2B5EF4-FFF2-40B4-BE49-F238E27FC236}">
                  <a16:creationId xmlns:a16="http://schemas.microsoft.com/office/drawing/2014/main" id="{50EBAA3E-1E97-E43A-4D32-73D2D97732E9}"/>
                </a:ext>
              </a:extLst>
            </p:cNvPr>
            <p:cNvSpPr>
              <a:spLocks noChangeShapeType="1"/>
            </p:cNvSpPr>
            <p:nvPr/>
          </p:nvSpPr>
          <p:spPr bwMode="auto">
            <a:xfrm>
              <a:off x="3072" y="134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6" name="Line 296">
              <a:extLst>
                <a:ext uri="{FF2B5EF4-FFF2-40B4-BE49-F238E27FC236}">
                  <a16:creationId xmlns:a16="http://schemas.microsoft.com/office/drawing/2014/main" id="{921AC2BA-BE24-12EC-BE63-24B871DB6CF1}"/>
                </a:ext>
              </a:extLst>
            </p:cNvPr>
            <p:cNvSpPr>
              <a:spLocks noChangeShapeType="1"/>
            </p:cNvSpPr>
            <p:nvPr/>
          </p:nvSpPr>
          <p:spPr bwMode="auto">
            <a:xfrm>
              <a:off x="3072" y="1920"/>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81" name="Text Box 240">
            <a:extLst>
              <a:ext uri="{FF2B5EF4-FFF2-40B4-BE49-F238E27FC236}">
                <a16:creationId xmlns:a16="http://schemas.microsoft.com/office/drawing/2014/main" id="{70B52EF1-B6A3-BEDE-0D52-017DEC416E6E}"/>
              </a:ext>
            </a:extLst>
          </p:cNvPr>
          <p:cNvSpPr txBox="1">
            <a:spLocks noChangeArrowheads="1"/>
          </p:cNvSpPr>
          <p:nvPr/>
        </p:nvSpPr>
        <p:spPr bwMode="auto">
          <a:xfrm>
            <a:off x="2402681" y="4043556"/>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三、工作原理</a:t>
            </a:r>
          </a:p>
        </p:txBody>
      </p:sp>
    </p:spTree>
    <p:extLst>
      <p:ext uri="{BB962C8B-B14F-4D97-AF65-F5344CB8AC3E}">
        <p14:creationId xmlns:p14="http://schemas.microsoft.com/office/powerpoint/2010/main" val="70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wipe(left)">
                                      <p:cBhvr>
                                        <p:cTn id="12" dur="5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wipe(left)">
                                      <p:cBhvr>
                                        <p:cTn id="17"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
                                            <p:txEl>
                                              <p:pRg st="0" end="0"/>
                                            </p:txEl>
                                          </p:spTgt>
                                        </p:tgtEl>
                                        <p:attrNameLst>
                                          <p:attrName>style.visibility</p:attrName>
                                        </p:attrNameLst>
                                      </p:cBhvr>
                                      <p:to>
                                        <p:strVal val="visible"/>
                                      </p:to>
                                    </p:set>
                                    <p:animEffect transition="in" filter="wipe(left)">
                                      <p:cBhvr>
                                        <p:cTn id="22" dur="500"/>
                                        <p:tgtEl>
                                          <p:spTgt spid="3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
                                            <p:txEl>
                                              <p:pRg st="0" end="0"/>
                                            </p:txEl>
                                          </p:spTgt>
                                        </p:tgtEl>
                                        <p:attrNameLst>
                                          <p:attrName>style.visibility</p:attrName>
                                        </p:attrNameLst>
                                      </p:cBhvr>
                                      <p:to>
                                        <p:strVal val="visible"/>
                                      </p:to>
                                    </p:set>
                                    <p:animEffect transition="in" filter="wipe(left)">
                                      <p:cBhvr>
                                        <p:cTn id="27" dur="500"/>
                                        <p:tgtEl>
                                          <p:spTgt spid="3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wipe(left)">
                                      <p:cBhvr>
                                        <p:cTn id="32" dur="500"/>
                                        <p:tgtEl>
                                          <p:spTgt spid="3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
                                            <p:txEl>
                                              <p:pRg st="0" end="0"/>
                                            </p:txEl>
                                          </p:spTgt>
                                        </p:tgtEl>
                                        <p:attrNameLst>
                                          <p:attrName>style.visibility</p:attrName>
                                        </p:attrNameLst>
                                      </p:cBhvr>
                                      <p:to>
                                        <p:strVal val="visible"/>
                                      </p:to>
                                    </p:set>
                                    <p:animEffect transition="in" filter="wipe(left)">
                                      <p:cBhvr>
                                        <p:cTn id="37" dur="500"/>
                                        <p:tgtEl>
                                          <p:spTgt spid="3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7"/>
                                        </p:tgtEl>
                                        <p:attrNameLst>
                                          <p:attrName>style.visibility</p:attrName>
                                        </p:attrNameLst>
                                      </p:cBhvr>
                                      <p:to>
                                        <p:strVal val="visible"/>
                                      </p:to>
                                    </p:set>
                                    <p:animEffect transition="in" filter="wipe(left)">
                                      <p:cBhvr>
                                        <p:cTn id="42" dur="500"/>
                                        <p:tgtEl>
                                          <p:spTgt spid="337"/>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anim calcmode="lin" valueType="num">
                                      <p:cBhvr>
                                        <p:cTn id="47" dur="500" fill="hold"/>
                                        <p:tgtEl>
                                          <p:spTgt spid="370"/>
                                        </p:tgtEl>
                                        <p:attrNameLst>
                                          <p:attrName>ppt_x</p:attrName>
                                        </p:attrNameLst>
                                      </p:cBhvr>
                                      <p:tavLst>
                                        <p:tav tm="0">
                                          <p:val>
                                            <p:strVal val="#ppt_x"/>
                                          </p:val>
                                        </p:tav>
                                        <p:tav tm="100000">
                                          <p:val>
                                            <p:strVal val="#ppt_x"/>
                                          </p:val>
                                        </p:tav>
                                      </p:tavLst>
                                    </p:anim>
                                    <p:anim calcmode="lin" valueType="num">
                                      <p:cBhvr>
                                        <p:cTn id="48" dur="500" fill="hold"/>
                                        <p:tgtEl>
                                          <p:spTgt spid="370"/>
                                        </p:tgtEl>
                                        <p:attrNameLst>
                                          <p:attrName>ppt_y</p:attrName>
                                        </p:attrNameLst>
                                      </p:cBhvr>
                                      <p:tavLst>
                                        <p:tav tm="0">
                                          <p:val>
                                            <p:strVal val="#ppt_y-#ppt_h/2"/>
                                          </p:val>
                                        </p:tav>
                                        <p:tav tm="100000">
                                          <p:val>
                                            <p:strVal val="#ppt_y"/>
                                          </p:val>
                                        </p:tav>
                                      </p:tavLst>
                                    </p:anim>
                                    <p:anim calcmode="lin" valueType="num">
                                      <p:cBhvr>
                                        <p:cTn id="49" dur="500" fill="hold"/>
                                        <p:tgtEl>
                                          <p:spTgt spid="370"/>
                                        </p:tgtEl>
                                        <p:attrNameLst>
                                          <p:attrName>ppt_w</p:attrName>
                                        </p:attrNameLst>
                                      </p:cBhvr>
                                      <p:tavLst>
                                        <p:tav tm="0">
                                          <p:val>
                                            <p:strVal val="#ppt_w"/>
                                          </p:val>
                                        </p:tav>
                                        <p:tav tm="100000">
                                          <p:val>
                                            <p:strVal val="#ppt_w"/>
                                          </p:val>
                                        </p:tav>
                                      </p:tavLst>
                                    </p:anim>
                                    <p:anim calcmode="lin" valueType="num">
                                      <p:cBhvr>
                                        <p:cTn id="50"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38"/>
                                        </p:tgtEl>
                                        <p:attrNameLst>
                                          <p:attrName>style.visibility</p:attrName>
                                        </p:attrNameLst>
                                      </p:cBhvr>
                                      <p:to>
                                        <p:strVal val="visible"/>
                                      </p:to>
                                    </p:set>
                                    <p:animEffect transition="in" filter="slide(fromRight)">
                                      <p:cBhvr>
                                        <p:cTn id="55" dur="500"/>
                                        <p:tgtEl>
                                          <p:spTgt spid="3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wipe(right)">
                                      <p:cBhvr>
                                        <p:cTn id="60" dur="500"/>
                                        <p:tgtEl>
                                          <p:spTgt spid="3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61"/>
                                        </p:tgtEl>
                                        <p:attrNameLst>
                                          <p:attrName>style.visibility</p:attrName>
                                        </p:attrNameLst>
                                      </p:cBhvr>
                                      <p:to>
                                        <p:strVal val="visible"/>
                                      </p:to>
                                    </p:set>
                                    <p:animEffect transition="in" filter="wipe(right)">
                                      <p:cBhvr>
                                        <p:cTn id="65" dur="500"/>
                                        <p:tgtEl>
                                          <p:spTgt spid="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46"/>
                                        </p:tgtEl>
                                        <p:attrNameLst>
                                          <p:attrName>style.visibility</p:attrName>
                                        </p:attrNameLst>
                                      </p:cBhvr>
                                      <p:to>
                                        <p:strVal val="visible"/>
                                      </p:to>
                                    </p:set>
                                    <p:animEffect transition="in" filter="wipe(right)">
                                      <p:cBhvr>
                                        <p:cTn id="70" dur="500"/>
                                        <p:tgtEl>
                                          <p:spTgt spid="3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5"/>
                                        </p:tgtEl>
                                        <p:attrNameLst>
                                          <p:attrName>style.visibility</p:attrName>
                                        </p:attrNameLst>
                                      </p:cBhvr>
                                      <p:to>
                                        <p:strVal val="visible"/>
                                      </p:to>
                                    </p:set>
                                    <p:animEffect transition="in" filter="wipe(left)">
                                      <p:cBhvr>
                                        <p:cTn id="75" dur="500"/>
                                        <p:tgtEl>
                                          <p:spTgt spid="3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58"/>
                                        </p:tgtEl>
                                        <p:attrNameLst>
                                          <p:attrName>style.visibility</p:attrName>
                                        </p:attrNameLst>
                                      </p:cBhvr>
                                      <p:to>
                                        <p:strVal val="visible"/>
                                      </p:to>
                                    </p:set>
                                    <p:animEffect transition="in" filter="wipe(up)">
                                      <p:cBhvr>
                                        <p:cTn id="80" dur="500"/>
                                        <p:tgtEl>
                                          <p:spTgt spid="3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352"/>
                                        </p:tgtEl>
                                        <p:attrNameLst>
                                          <p:attrName>style.visibility</p:attrName>
                                        </p:attrNameLst>
                                      </p:cBhvr>
                                      <p:to>
                                        <p:strVal val="visible"/>
                                      </p:to>
                                    </p:set>
                                    <p:animEffect transition="in" filter="wipe(right)">
                                      <p:cBhvr>
                                        <p:cTn id="90" dur="500"/>
                                        <p:tgtEl>
                                          <p:spTgt spid="35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55"/>
                                        </p:tgtEl>
                                        <p:attrNameLst>
                                          <p:attrName>style.visibility</p:attrName>
                                        </p:attrNameLst>
                                      </p:cBhvr>
                                      <p:to>
                                        <p:strVal val="visible"/>
                                      </p:to>
                                    </p:set>
                                    <p:animEffect transition="in" filter="wipe(right)">
                                      <p:cBhvr>
                                        <p:cTn id="95" dur="500"/>
                                        <p:tgtEl>
                                          <p:spTgt spid="3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66"/>
                                        </p:tgtEl>
                                        <p:attrNameLst>
                                          <p:attrName>style.visibility</p:attrName>
                                        </p:attrNameLst>
                                      </p:cBhvr>
                                      <p:to>
                                        <p:strVal val="visible"/>
                                      </p:to>
                                    </p:set>
                                    <p:animEffect transition="in" filter="wipe(left)">
                                      <p:cBhvr>
                                        <p:cTn id="100" dur="500"/>
                                        <p:tgtEl>
                                          <p:spTgt spid="36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67"/>
                                        </p:tgtEl>
                                        <p:attrNameLst>
                                          <p:attrName>style.visibility</p:attrName>
                                        </p:attrNameLst>
                                      </p:cBhvr>
                                      <p:to>
                                        <p:strVal val="visible"/>
                                      </p:to>
                                    </p:set>
                                    <p:animEffect transition="in" filter="wipe(left)">
                                      <p:cBhvr>
                                        <p:cTn id="105" dur="500"/>
                                        <p:tgtEl>
                                          <p:spTgt spid="36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68"/>
                                        </p:tgtEl>
                                        <p:attrNameLst>
                                          <p:attrName>style.visibility</p:attrName>
                                        </p:attrNameLst>
                                      </p:cBhvr>
                                      <p:to>
                                        <p:strVal val="visible"/>
                                      </p:to>
                                    </p:set>
                                    <p:animEffect transition="in" filter="wipe(left)">
                                      <p:cBhvr>
                                        <p:cTn id="11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utoUpdateAnimBg="0"/>
      <p:bldP spid="334" grpId="0" build="p" autoUpdateAnimBg="0"/>
      <p:bldP spid="335" grpId="0" build="p" autoUpdateAnimBg="0"/>
      <p:bldP spid="336" grpId="0" build="p" autoUpdateAnimBg="0"/>
      <p:bldP spid="365" grpId="0" animBg="1" autoUpdateAnimBg="0"/>
      <p:bldP spid="38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58" name="Text Box 2">
            <a:extLst>
              <a:ext uri="{FF2B5EF4-FFF2-40B4-BE49-F238E27FC236}">
                <a16:creationId xmlns:a16="http://schemas.microsoft.com/office/drawing/2014/main" id="{292F93AB-C703-C445-7F58-0E134921DD1D}"/>
              </a:ext>
            </a:extLst>
          </p:cNvPr>
          <p:cNvSpPr txBox="1">
            <a:spLocks noChangeArrowheads="1"/>
          </p:cNvSpPr>
          <p:nvPr/>
        </p:nvSpPr>
        <p:spPr bwMode="auto">
          <a:xfrm>
            <a:off x="1986079" y="1071678"/>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110,</a:t>
            </a:r>
          </a:p>
        </p:txBody>
      </p:sp>
      <p:grpSp>
        <p:nvGrpSpPr>
          <p:cNvPr id="59" name="Group 161">
            <a:extLst>
              <a:ext uri="{FF2B5EF4-FFF2-40B4-BE49-F238E27FC236}">
                <a16:creationId xmlns:a16="http://schemas.microsoft.com/office/drawing/2014/main" id="{F0EB4A00-928F-BDE6-406E-75445CA40A0A}"/>
              </a:ext>
            </a:extLst>
          </p:cNvPr>
          <p:cNvGrpSpPr>
            <a:grpSpLocks/>
          </p:cNvGrpSpPr>
          <p:nvPr/>
        </p:nvGrpSpPr>
        <p:grpSpPr bwMode="auto">
          <a:xfrm>
            <a:off x="6710479" y="1614603"/>
            <a:ext cx="533400" cy="458788"/>
            <a:chOff x="3408" y="480"/>
            <a:chExt cx="336" cy="289"/>
          </a:xfrm>
        </p:grpSpPr>
        <p:sp>
          <p:nvSpPr>
            <p:cNvPr id="60" name="Line 150">
              <a:extLst>
                <a:ext uri="{FF2B5EF4-FFF2-40B4-BE49-F238E27FC236}">
                  <a16:creationId xmlns:a16="http://schemas.microsoft.com/office/drawing/2014/main" id="{88FB2774-38FA-FB26-83A3-35B109DF8607}"/>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61" name="Text Box 151">
              <a:extLst>
                <a:ext uri="{FF2B5EF4-FFF2-40B4-BE49-F238E27FC236}">
                  <a16:creationId xmlns:a16="http://schemas.microsoft.com/office/drawing/2014/main" id="{3EFCCEF2-DB3B-B674-7FB9-708D5420389F}"/>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endParaRPr kumimoji="1" lang="en-US" altLang="zh-CN" sz="2400" b="1">
                <a:solidFill>
                  <a:srgbClr val="FF0066"/>
                </a:solidFill>
                <a:latin typeface="Times New Roman" panose="02020603050405020304" pitchFamily="18" charset="0"/>
                <a:ea typeface="楷体_GB2312" pitchFamily="49" charset="-122"/>
              </a:endParaRPr>
            </a:p>
          </p:txBody>
        </p:sp>
      </p:grpSp>
      <p:grpSp>
        <p:nvGrpSpPr>
          <p:cNvPr id="62" name="Group 178">
            <a:extLst>
              <a:ext uri="{FF2B5EF4-FFF2-40B4-BE49-F238E27FC236}">
                <a16:creationId xmlns:a16="http://schemas.microsoft.com/office/drawing/2014/main" id="{3D559993-0DD5-50EE-6117-EED6D3CBBB64}"/>
              </a:ext>
            </a:extLst>
          </p:cNvPr>
          <p:cNvGrpSpPr>
            <a:grpSpLocks/>
          </p:cNvGrpSpPr>
          <p:nvPr/>
        </p:nvGrpSpPr>
        <p:grpSpPr bwMode="auto">
          <a:xfrm>
            <a:off x="2824279" y="1681278"/>
            <a:ext cx="6532563" cy="2362200"/>
            <a:chOff x="912" y="768"/>
            <a:chExt cx="4115" cy="1488"/>
          </a:xfrm>
        </p:grpSpPr>
        <p:sp>
          <p:nvSpPr>
            <p:cNvPr id="63" name="AutoShape 5">
              <a:extLst>
                <a:ext uri="{FF2B5EF4-FFF2-40B4-BE49-F238E27FC236}">
                  <a16:creationId xmlns:a16="http://schemas.microsoft.com/office/drawing/2014/main" id="{C722BC65-23AB-7787-51A8-39CEE39D3518}"/>
                </a:ext>
              </a:extLst>
            </p:cNvPr>
            <p:cNvSpPr>
              <a:spLocks noChangeArrowheads="1"/>
            </p:cNvSpPr>
            <p:nvPr/>
          </p:nvSpPr>
          <p:spPr bwMode="auto">
            <a:xfrm rot="5400000">
              <a:off x="4032"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6">
              <a:extLst>
                <a:ext uri="{FF2B5EF4-FFF2-40B4-BE49-F238E27FC236}">
                  <a16:creationId xmlns:a16="http://schemas.microsoft.com/office/drawing/2014/main" id="{9AA5D0C8-A339-401E-DE4C-6F5DB5A1B251}"/>
                </a:ext>
              </a:extLst>
            </p:cNvPr>
            <p:cNvSpPr>
              <a:spLocks noChangeShapeType="1"/>
            </p:cNvSpPr>
            <p:nvPr/>
          </p:nvSpPr>
          <p:spPr bwMode="auto">
            <a:xfrm>
              <a:off x="1008" y="110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Rectangle 7">
              <a:extLst>
                <a:ext uri="{FF2B5EF4-FFF2-40B4-BE49-F238E27FC236}">
                  <a16:creationId xmlns:a16="http://schemas.microsoft.com/office/drawing/2014/main" id="{6F434167-1108-1369-05AD-48765D57651F}"/>
                </a:ext>
              </a:extLst>
            </p:cNvPr>
            <p:cNvSpPr>
              <a:spLocks noChangeArrowheads="1"/>
            </p:cNvSpPr>
            <p:nvPr/>
          </p:nvSpPr>
          <p:spPr bwMode="auto">
            <a:xfrm>
              <a:off x="1248"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8">
              <a:extLst>
                <a:ext uri="{FF2B5EF4-FFF2-40B4-BE49-F238E27FC236}">
                  <a16:creationId xmlns:a16="http://schemas.microsoft.com/office/drawing/2014/main" id="{F3740F45-A0CE-B559-8841-EC473E972951}"/>
                </a:ext>
              </a:extLst>
            </p:cNvPr>
            <p:cNvSpPr>
              <a:spLocks noChangeArrowheads="1"/>
            </p:cNvSpPr>
            <p:nvPr/>
          </p:nvSpPr>
          <p:spPr bwMode="auto">
            <a:xfrm>
              <a:off x="2016"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39">
              <a:extLst>
                <a:ext uri="{FF2B5EF4-FFF2-40B4-BE49-F238E27FC236}">
                  <a16:creationId xmlns:a16="http://schemas.microsoft.com/office/drawing/2014/main" id="{6B2C2BDB-95B9-6A98-5235-D95E844A7806}"/>
                </a:ext>
              </a:extLst>
            </p:cNvPr>
            <p:cNvSpPr>
              <a:spLocks noChangeShapeType="1"/>
            </p:cNvSpPr>
            <p:nvPr/>
          </p:nvSpPr>
          <p:spPr bwMode="auto">
            <a:xfrm>
              <a:off x="2448" y="1776"/>
              <a:ext cx="15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68">
              <a:extLst>
                <a:ext uri="{FF2B5EF4-FFF2-40B4-BE49-F238E27FC236}">
                  <a16:creationId xmlns:a16="http://schemas.microsoft.com/office/drawing/2014/main" id="{73F480EC-0872-F126-B886-237652E65DAA}"/>
                </a:ext>
              </a:extLst>
            </p:cNvPr>
            <p:cNvSpPr>
              <a:spLocks noChangeShapeType="1"/>
            </p:cNvSpPr>
            <p:nvPr/>
          </p:nvSpPr>
          <p:spPr bwMode="auto">
            <a:xfrm>
              <a:off x="2448"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69">
              <a:extLst>
                <a:ext uri="{FF2B5EF4-FFF2-40B4-BE49-F238E27FC236}">
                  <a16:creationId xmlns:a16="http://schemas.microsoft.com/office/drawing/2014/main" id="{704F2ECD-27B1-AB9B-70CE-ACE90CFE7036}"/>
                </a:ext>
              </a:extLst>
            </p:cNvPr>
            <p:cNvSpPr>
              <a:spLocks noChangeArrowheads="1"/>
            </p:cNvSpPr>
            <p:nvPr/>
          </p:nvSpPr>
          <p:spPr bwMode="auto">
            <a:xfrm rot="-5400000">
              <a:off x="2352"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98">
              <a:extLst>
                <a:ext uri="{FF2B5EF4-FFF2-40B4-BE49-F238E27FC236}">
                  <a16:creationId xmlns:a16="http://schemas.microsoft.com/office/drawing/2014/main" id="{9398461B-D3E0-C1A6-030F-EB8E464590CE}"/>
                </a:ext>
              </a:extLst>
            </p:cNvPr>
            <p:cNvSpPr>
              <a:spLocks noChangeShapeType="1"/>
            </p:cNvSpPr>
            <p:nvPr/>
          </p:nvSpPr>
          <p:spPr bwMode="auto">
            <a:xfrm>
              <a:off x="3216"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Rectangle 99">
              <a:extLst>
                <a:ext uri="{FF2B5EF4-FFF2-40B4-BE49-F238E27FC236}">
                  <a16:creationId xmlns:a16="http://schemas.microsoft.com/office/drawing/2014/main" id="{DBA35272-D4C6-3BBF-FB69-6CBA63DA53B5}"/>
                </a:ext>
              </a:extLst>
            </p:cNvPr>
            <p:cNvSpPr>
              <a:spLocks noChangeArrowheads="1"/>
            </p:cNvSpPr>
            <p:nvPr/>
          </p:nvSpPr>
          <p:spPr bwMode="auto">
            <a:xfrm rot="-5400000">
              <a:off x="3120"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00">
              <a:extLst>
                <a:ext uri="{FF2B5EF4-FFF2-40B4-BE49-F238E27FC236}">
                  <a16:creationId xmlns:a16="http://schemas.microsoft.com/office/drawing/2014/main" id="{A8281B99-67A8-9295-0874-9F4B3FFF4297}"/>
                </a:ext>
              </a:extLst>
            </p:cNvPr>
            <p:cNvSpPr>
              <a:spLocks noChangeShapeType="1"/>
            </p:cNvSpPr>
            <p:nvPr/>
          </p:nvSpPr>
          <p:spPr bwMode="auto">
            <a:xfrm>
              <a:off x="3744"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01">
              <a:extLst>
                <a:ext uri="{FF2B5EF4-FFF2-40B4-BE49-F238E27FC236}">
                  <a16:creationId xmlns:a16="http://schemas.microsoft.com/office/drawing/2014/main" id="{FAE7FBE1-FD96-FC7D-2828-E5AECAC8C145}"/>
                </a:ext>
              </a:extLst>
            </p:cNvPr>
            <p:cNvSpPr>
              <a:spLocks noChangeShapeType="1"/>
            </p:cNvSpPr>
            <p:nvPr/>
          </p:nvSpPr>
          <p:spPr bwMode="auto">
            <a:xfrm>
              <a:off x="3744" y="139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02">
              <a:extLst>
                <a:ext uri="{FF2B5EF4-FFF2-40B4-BE49-F238E27FC236}">
                  <a16:creationId xmlns:a16="http://schemas.microsoft.com/office/drawing/2014/main" id="{CDB2B3C7-80AB-0DE7-43EC-3F0BF1B73A4B}"/>
                </a:ext>
              </a:extLst>
            </p:cNvPr>
            <p:cNvSpPr>
              <a:spLocks noChangeShapeType="1"/>
            </p:cNvSpPr>
            <p:nvPr/>
          </p:nvSpPr>
          <p:spPr bwMode="auto">
            <a:xfrm flipV="1">
              <a:off x="4608"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03">
              <a:extLst>
                <a:ext uri="{FF2B5EF4-FFF2-40B4-BE49-F238E27FC236}">
                  <a16:creationId xmlns:a16="http://schemas.microsoft.com/office/drawing/2014/main" id="{78B9F62C-5541-E23B-2EFC-D294DCFBEEB7}"/>
                </a:ext>
              </a:extLst>
            </p:cNvPr>
            <p:cNvSpPr>
              <a:spLocks noChangeShapeType="1"/>
            </p:cNvSpPr>
            <p:nvPr/>
          </p:nvSpPr>
          <p:spPr bwMode="auto">
            <a:xfrm>
              <a:off x="3744" y="13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04">
              <a:extLst>
                <a:ext uri="{FF2B5EF4-FFF2-40B4-BE49-F238E27FC236}">
                  <a16:creationId xmlns:a16="http://schemas.microsoft.com/office/drawing/2014/main" id="{3E3C057A-354E-744C-F58C-009E5F9D9AEC}"/>
                </a:ext>
              </a:extLst>
            </p:cNvPr>
            <p:cNvSpPr>
              <a:spLocks noChangeShapeType="1"/>
            </p:cNvSpPr>
            <p:nvPr/>
          </p:nvSpPr>
          <p:spPr bwMode="auto">
            <a:xfrm>
              <a:off x="4752" y="139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Rectangle 105">
              <a:extLst>
                <a:ext uri="{FF2B5EF4-FFF2-40B4-BE49-F238E27FC236}">
                  <a16:creationId xmlns:a16="http://schemas.microsoft.com/office/drawing/2014/main" id="{120588B8-C27C-B0EA-AD7E-192DD33FC988}"/>
                </a:ext>
              </a:extLst>
            </p:cNvPr>
            <p:cNvSpPr>
              <a:spLocks noChangeArrowheads="1"/>
            </p:cNvSpPr>
            <p:nvPr/>
          </p:nvSpPr>
          <p:spPr bwMode="auto">
            <a:xfrm>
              <a:off x="2784"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106">
              <a:extLst>
                <a:ext uri="{FF2B5EF4-FFF2-40B4-BE49-F238E27FC236}">
                  <a16:creationId xmlns:a16="http://schemas.microsoft.com/office/drawing/2014/main" id="{63887679-7070-F7F2-734A-A623EE1AA0BA}"/>
                </a:ext>
              </a:extLst>
            </p:cNvPr>
            <p:cNvSpPr>
              <a:spLocks noChangeArrowheads="1"/>
            </p:cNvSpPr>
            <p:nvPr/>
          </p:nvSpPr>
          <p:spPr bwMode="auto">
            <a:xfrm>
              <a:off x="4176" y="134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107">
              <a:extLst>
                <a:ext uri="{FF2B5EF4-FFF2-40B4-BE49-F238E27FC236}">
                  <a16:creationId xmlns:a16="http://schemas.microsoft.com/office/drawing/2014/main" id="{E2146C24-E1CB-BF1F-8D5C-D88D596E067D}"/>
                </a:ext>
              </a:extLst>
            </p:cNvPr>
            <p:cNvSpPr>
              <a:spLocks noChangeShapeType="1"/>
            </p:cNvSpPr>
            <p:nvPr/>
          </p:nvSpPr>
          <p:spPr bwMode="auto">
            <a:xfrm>
              <a:off x="1008" y="110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108">
              <a:extLst>
                <a:ext uri="{FF2B5EF4-FFF2-40B4-BE49-F238E27FC236}">
                  <a16:creationId xmlns:a16="http://schemas.microsoft.com/office/drawing/2014/main" id="{E5C4AC9C-9576-31E3-5E81-D26BA5636BF7}"/>
                </a:ext>
              </a:extLst>
            </p:cNvPr>
            <p:cNvSpPr>
              <a:spLocks noChangeShapeType="1"/>
            </p:cNvSpPr>
            <p:nvPr/>
          </p:nvSpPr>
          <p:spPr bwMode="auto">
            <a:xfrm>
              <a:off x="3744" y="206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109">
              <a:extLst>
                <a:ext uri="{FF2B5EF4-FFF2-40B4-BE49-F238E27FC236}">
                  <a16:creationId xmlns:a16="http://schemas.microsoft.com/office/drawing/2014/main" id="{438E8B4D-6574-58FD-3F9D-C5BEF9B9E7D7}"/>
                </a:ext>
              </a:extLst>
            </p:cNvPr>
            <p:cNvSpPr>
              <a:spLocks noChangeShapeType="1"/>
            </p:cNvSpPr>
            <p:nvPr/>
          </p:nvSpPr>
          <p:spPr bwMode="auto">
            <a:xfrm>
              <a:off x="912" y="124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10">
              <a:extLst>
                <a:ext uri="{FF2B5EF4-FFF2-40B4-BE49-F238E27FC236}">
                  <a16:creationId xmlns:a16="http://schemas.microsoft.com/office/drawing/2014/main" id="{204F14E3-6467-1E38-979C-480C775C9843}"/>
                </a:ext>
              </a:extLst>
            </p:cNvPr>
            <p:cNvSpPr>
              <a:spLocks noChangeShapeType="1"/>
            </p:cNvSpPr>
            <p:nvPr/>
          </p:nvSpPr>
          <p:spPr bwMode="auto">
            <a:xfrm>
              <a:off x="3648" y="225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12">
              <a:extLst>
                <a:ext uri="{FF2B5EF4-FFF2-40B4-BE49-F238E27FC236}">
                  <a16:creationId xmlns:a16="http://schemas.microsoft.com/office/drawing/2014/main" id="{9EBC89D8-9743-8CB0-022C-581E3F77E61A}"/>
                </a:ext>
              </a:extLst>
            </p:cNvPr>
            <p:cNvSpPr>
              <a:spLocks noChangeShapeType="1"/>
            </p:cNvSpPr>
            <p:nvPr/>
          </p:nvSpPr>
          <p:spPr bwMode="auto">
            <a:xfrm>
              <a:off x="4080" y="206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13">
              <a:extLst>
                <a:ext uri="{FF2B5EF4-FFF2-40B4-BE49-F238E27FC236}">
                  <a16:creationId xmlns:a16="http://schemas.microsoft.com/office/drawing/2014/main" id="{40CD3CEC-9EB5-45A2-BF73-5A25C3B69F80}"/>
                </a:ext>
              </a:extLst>
            </p:cNvPr>
            <p:cNvSpPr>
              <a:spLocks noChangeShapeType="1"/>
            </p:cNvSpPr>
            <p:nvPr/>
          </p:nvSpPr>
          <p:spPr bwMode="auto">
            <a:xfrm rot="-5400000">
              <a:off x="4082" y="206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14">
              <a:extLst>
                <a:ext uri="{FF2B5EF4-FFF2-40B4-BE49-F238E27FC236}">
                  <a16:creationId xmlns:a16="http://schemas.microsoft.com/office/drawing/2014/main" id="{6CDDC616-A8D6-CB34-B3F9-3E8272B7FB82}"/>
                </a:ext>
              </a:extLst>
            </p:cNvPr>
            <p:cNvSpPr>
              <a:spLocks noChangeShapeType="1"/>
            </p:cNvSpPr>
            <p:nvPr/>
          </p:nvSpPr>
          <p:spPr bwMode="auto">
            <a:xfrm>
              <a:off x="4080"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Oval 115">
              <a:extLst>
                <a:ext uri="{FF2B5EF4-FFF2-40B4-BE49-F238E27FC236}">
                  <a16:creationId xmlns:a16="http://schemas.microsoft.com/office/drawing/2014/main" id="{0D606DB8-59F5-3F9B-71B9-AFAD9E113DD7}"/>
                </a:ext>
              </a:extLst>
            </p:cNvPr>
            <p:cNvSpPr>
              <a:spLocks noChangeArrowheads="1"/>
            </p:cNvSpPr>
            <p:nvPr/>
          </p:nvSpPr>
          <p:spPr bwMode="auto">
            <a:xfrm>
              <a:off x="3744" y="106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116">
              <a:extLst>
                <a:ext uri="{FF2B5EF4-FFF2-40B4-BE49-F238E27FC236}">
                  <a16:creationId xmlns:a16="http://schemas.microsoft.com/office/drawing/2014/main" id="{B59FA8E7-0132-08AE-B141-C34E5A6812BC}"/>
                </a:ext>
              </a:extLst>
            </p:cNvPr>
            <p:cNvSpPr>
              <a:spLocks noChangeArrowheads="1"/>
            </p:cNvSpPr>
            <p:nvPr/>
          </p:nvSpPr>
          <p:spPr bwMode="auto">
            <a:xfrm flipH="1">
              <a:off x="4893"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Text Box 117">
              <a:extLst>
                <a:ext uri="{FF2B5EF4-FFF2-40B4-BE49-F238E27FC236}">
                  <a16:creationId xmlns:a16="http://schemas.microsoft.com/office/drawing/2014/main" id="{A2486B35-4E2E-8F50-3562-3B9B6D94ECEB}"/>
                </a:ext>
              </a:extLst>
            </p:cNvPr>
            <p:cNvSpPr txBox="1">
              <a:spLocks noChangeArrowheads="1"/>
            </p:cNvSpPr>
            <p:nvPr/>
          </p:nvSpPr>
          <p:spPr bwMode="auto">
            <a:xfrm>
              <a:off x="4128" y="1416"/>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89" name="Text Box 118">
              <a:extLst>
                <a:ext uri="{FF2B5EF4-FFF2-40B4-BE49-F238E27FC236}">
                  <a16:creationId xmlns:a16="http://schemas.microsoft.com/office/drawing/2014/main" id="{5A8FCE3C-C331-C927-993B-33146D5040AE}"/>
                </a:ext>
              </a:extLst>
            </p:cNvPr>
            <p:cNvSpPr txBox="1">
              <a:spLocks noChangeArrowheads="1"/>
            </p:cNvSpPr>
            <p:nvPr/>
          </p:nvSpPr>
          <p:spPr bwMode="auto">
            <a:xfrm>
              <a:off x="2736" y="768"/>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119">
              <a:extLst>
                <a:ext uri="{FF2B5EF4-FFF2-40B4-BE49-F238E27FC236}">
                  <a16:creationId xmlns:a16="http://schemas.microsoft.com/office/drawing/2014/main" id="{8A3EC70F-7F80-19B3-153D-E43D75E29A8C}"/>
                </a:ext>
              </a:extLst>
            </p:cNvPr>
            <p:cNvSpPr txBox="1">
              <a:spLocks noChangeArrowheads="1"/>
            </p:cNvSpPr>
            <p:nvPr/>
          </p:nvSpPr>
          <p:spPr bwMode="auto">
            <a:xfrm>
              <a:off x="2004" y="7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120">
              <a:extLst>
                <a:ext uri="{FF2B5EF4-FFF2-40B4-BE49-F238E27FC236}">
                  <a16:creationId xmlns:a16="http://schemas.microsoft.com/office/drawing/2014/main" id="{A128F323-3997-81F0-4C10-39637D8F9BB8}"/>
                </a:ext>
              </a:extLst>
            </p:cNvPr>
            <p:cNvSpPr txBox="1">
              <a:spLocks noChangeArrowheads="1"/>
            </p:cNvSpPr>
            <p:nvPr/>
          </p:nvSpPr>
          <p:spPr bwMode="auto">
            <a:xfrm>
              <a:off x="1152" y="768"/>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121">
              <a:extLst>
                <a:ext uri="{FF2B5EF4-FFF2-40B4-BE49-F238E27FC236}">
                  <a16:creationId xmlns:a16="http://schemas.microsoft.com/office/drawing/2014/main" id="{7F8E56A0-879F-7B52-FBF7-9C3DB13F564E}"/>
                </a:ext>
              </a:extLst>
            </p:cNvPr>
            <p:cNvSpPr txBox="1">
              <a:spLocks noChangeArrowheads="1"/>
            </p:cNvSpPr>
            <p:nvPr/>
          </p:nvSpPr>
          <p:spPr bwMode="auto">
            <a:xfrm>
              <a:off x="1344" y="134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122">
              <a:extLst>
                <a:ext uri="{FF2B5EF4-FFF2-40B4-BE49-F238E27FC236}">
                  <a16:creationId xmlns:a16="http://schemas.microsoft.com/office/drawing/2014/main" id="{5B36B29D-B5D3-B508-FDF3-0DDE3238522A}"/>
                </a:ext>
              </a:extLst>
            </p:cNvPr>
            <p:cNvSpPr txBox="1">
              <a:spLocks noChangeArrowheads="1"/>
            </p:cNvSpPr>
            <p:nvPr/>
          </p:nvSpPr>
          <p:spPr bwMode="auto">
            <a:xfrm>
              <a:off x="2088" y="1332"/>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123">
              <a:extLst>
                <a:ext uri="{FF2B5EF4-FFF2-40B4-BE49-F238E27FC236}">
                  <a16:creationId xmlns:a16="http://schemas.microsoft.com/office/drawing/2014/main" id="{90AD8991-1BA9-9B6D-D8FE-FC5967BFB494}"/>
                </a:ext>
              </a:extLst>
            </p:cNvPr>
            <p:cNvSpPr txBox="1">
              <a:spLocks noChangeArrowheads="1"/>
            </p:cNvSpPr>
            <p:nvPr/>
          </p:nvSpPr>
          <p:spPr bwMode="auto">
            <a:xfrm>
              <a:off x="2844" y="1320"/>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124">
              <a:extLst>
                <a:ext uri="{FF2B5EF4-FFF2-40B4-BE49-F238E27FC236}">
                  <a16:creationId xmlns:a16="http://schemas.microsoft.com/office/drawing/2014/main" id="{C1D63667-EF83-CC35-4F68-A774C19E2860}"/>
                </a:ext>
              </a:extLst>
            </p:cNvPr>
            <p:cNvSpPr txBox="1">
              <a:spLocks noChangeArrowheads="1"/>
            </p:cNvSpPr>
            <p:nvPr/>
          </p:nvSpPr>
          <p:spPr bwMode="auto">
            <a:xfrm>
              <a:off x="3792" y="91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6" name="Line 140">
              <a:extLst>
                <a:ext uri="{FF2B5EF4-FFF2-40B4-BE49-F238E27FC236}">
                  <a16:creationId xmlns:a16="http://schemas.microsoft.com/office/drawing/2014/main" id="{DA14DE81-5C3F-DE7A-00E3-5CCD7D611451}"/>
                </a:ext>
              </a:extLst>
            </p:cNvPr>
            <p:cNvSpPr>
              <a:spLocks noChangeShapeType="1"/>
            </p:cNvSpPr>
            <p:nvPr/>
          </p:nvSpPr>
          <p:spPr bwMode="auto">
            <a:xfrm>
              <a:off x="1728" y="1104"/>
              <a:ext cx="0"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Rectangle 141">
              <a:extLst>
                <a:ext uri="{FF2B5EF4-FFF2-40B4-BE49-F238E27FC236}">
                  <a16:creationId xmlns:a16="http://schemas.microsoft.com/office/drawing/2014/main" id="{9C3703A3-313C-AA92-8D6F-B9BA7989D4BA}"/>
                </a:ext>
              </a:extLst>
            </p:cNvPr>
            <p:cNvSpPr>
              <a:spLocks noChangeArrowheads="1"/>
            </p:cNvSpPr>
            <p:nvPr/>
          </p:nvSpPr>
          <p:spPr bwMode="auto">
            <a:xfrm rot="-5400000">
              <a:off x="1632" y="144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Line 143">
              <a:extLst>
                <a:ext uri="{FF2B5EF4-FFF2-40B4-BE49-F238E27FC236}">
                  <a16:creationId xmlns:a16="http://schemas.microsoft.com/office/drawing/2014/main" id="{64E774FF-D2DD-F316-3D56-22E88AFCF05F}"/>
                </a:ext>
              </a:extLst>
            </p:cNvPr>
            <p:cNvSpPr>
              <a:spLocks noChangeShapeType="1"/>
            </p:cNvSpPr>
            <p:nvPr/>
          </p:nvSpPr>
          <p:spPr bwMode="auto">
            <a:xfrm>
              <a:off x="1632" y="182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59">
              <a:extLst>
                <a:ext uri="{FF2B5EF4-FFF2-40B4-BE49-F238E27FC236}">
                  <a16:creationId xmlns:a16="http://schemas.microsoft.com/office/drawing/2014/main" id="{F9168897-339D-DF61-F2A5-E52F3DB8AFBA}"/>
                </a:ext>
              </a:extLst>
            </p:cNvPr>
            <p:cNvSpPr>
              <a:spLocks noChangeArrowheads="1"/>
            </p:cNvSpPr>
            <p:nvPr/>
          </p:nvSpPr>
          <p:spPr bwMode="auto">
            <a:xfrm>
              <a:off x="4704" y="187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grpSp>
        <p:nvGrpSpPr>
          <p:cNvPr id="100" name="Group 162">
            <a:extLst>
              <a:ext uri="{FF2B5EF4-FFF2-40B4-BE49-F238E27FC236}">
                <a16:creationId xmlns:a16="http://schemas.microsoft.com/office/drawing/2014/main" id="{137CE4E6-FD58-49F1-017C-3C8B91F94A5A}"/>
              </a:ext>
            </a:extLst>
          </p:cNvPr>
          <p:cNvGrpSpPr>
            <a:grpSpLocks/>
          </p:cNvGrpSpPr>
          <p:nvPr/>
        </p:nvGrpSpPr>
        <p:grpSpPr bwMode="auto">
          <a:xfrm>
            <a:off x="6643804" y="2519478"/>
            <a:ext cx="762000" cy="533400"/>
            <a:chOff x="2592" y="2112"/>
            <a:chExt cx="480" cy="336"/>
          </a:xfrm>
        </p:grpSpPr>
        <p:sp>
          <p:nvSpPr>
            <p:cNvPr id="101" name="Line 163">
              <a:extLst>
                <a:ext uri="{FF2B5EF4-FFF2-40B4-BE49-F238E27FC236}">
                  <a16:creationId xmlns:a16="http://schemas.microsoft.com/office/drawing/2014/main" id="{79272D09-5867-B4C0-7BA0-0526F0FD14E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2" name="Text Box 164">
              <a:extLst>
                <a:ext uri="{FF2B5EF4-FFF2-40B4-BE49-F238E27FC236}">
                  <a16:creationId xmlns:a16="http://schemas.microsoft.com/office/drawing/2014/main" id="{B71D1208-9B07-4693-B72E-214DA92031C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103" name="Group 165">
            <a:extLst>
              <a:ext uri="{FF2B5EF4-FFF2-40B4-BE49-F238E27FC236}">
                <a16:creationId xmlns:a16="http://schemas.microsoft.com/office/drawing/2014/main" id="{98B15954-D661-D6E3-8906-040CBD95E65A}"/>
              </a:ext>
            </a:extLst>
          </p:cNvPr>
          <p:cNvGrpSpPr>
            <a:grpSpLocks/>
          </p:cNvGrpSpPr>
          <p:nvPr/>
        </p:nvGrpSpPr>
        <p:grpSpPr bwMode="auto">
          <a:xfrm>
            <a:off x="5424604" y="2519478"/>
            <a:ext cx="762000" cy="533400"/>
            <a:chOff x="2592" y="2112"/>
            <a:chExt cx="480" cy="336"/>
          </a:xfrm>
        </p:grpSpPr>
        <p:sp>
          <p:nvSpPr>
            <p:cNvPr id="104" name="Line 166">
              <a:extLst>
                <a:ext uri="{FF2B5EF4-FFF2-40B4-BE49-F238E27FC236}">
                  <a16:creationId xmlns:a16="http://schemas.microsoft.com/office/drawing/2014/main" id="{FEACBC6A-829C-4FC1-DC59-5A8EB36AC19C}"/>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5" name="Text Box 167">
              <a:extLst>
                <a:ext uri="{FF2B5EF4-FFF2-40B4-BE49-F238E27FC236}">
                  <a16:creationId xmlns:a16="http://schemas.microsoft.com/office/drawing/2014/main" id="{06926F36-5DEC-E120-CF06-B7FA423F94AA}"/>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106" name="Group 168">
            <a:extLst>
              <a:ext uri="{FF2B5EF4-FFF2-40B4-BE49-F238E27FC236}">
                <a16:creationId xmlns:a16="http://schemas.microsoft.com/office/drawing/2014/main" id="{4EA11540-A834-199E-6394-F354111F54E3}"/>
              </a:ext>
            </a:extLst>
          </p:cNvPr>
          <p:cNvGrpSpPr>
            <a:grpSpLocks/>
          </p:cNvGrpSpPr>
          <p:nvPr/>
        </p:nvGrpSpPr>
        <p:grpSpPr bwMode="auto">
          <a:xfrm>
            <a:off x="4272079" y="2424228"/>
            <a:ext cx="762000" cy="533400"/>
            <a:chOff x="2592" y="2112"/>
            <a:chExt cx="480" cy="336"/>
          </a:xfrm>
        </p:grpSpPr>
        <p:sp>
          <p:nvSpPr>
            <p:cNvPr id="107" name="Line 169">
              <a:extLst>
                <a:ext uri="{FF2B5EF4-FFF2-40B4-BE49-F238E27FC236}">
                  <a16:creationId xmlns:a16="http://schemas.microsoft.com/office/drawing/2014/main" id="{797A06B5-9816-6804-4C44-EB84E687E4C2}"/>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8" name="Text Box 170">
              <a:extLst>
                <a:ext uri="{FF2B5EF4-FFF2-40B4-BE49-F238E27FC236}">
                  <a16:creationId xmlns:a16="http://schemas.microsoft.com/office/drawing/2014/main" id="{FDB11603-98FA-D58C-5905-330C04751B2D}"/>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aphicFrame>
        <p:nvGraphicFramePr>
          <p:cNvPr id="109" name="Object 171">
            <a:extLst>
              <a:ext uri="{FF2B5EF4-FFF2-40B4-BE49-F238E27FC236}">
                <a16:creationId xmlns:a16="http://schemas.microsoft.com/office/drawing/2014/main" id="{E7BC914A-5FC6-6E18-BC9B-D0B9DD651523}"/>
              </a:ext>
            </a:extLst>
          </p:cNvPr>
          <p:cNvGraphicFramePr>
            <a:graphicFrameLocks noChangeAspect="1"/>
          </p:cNvGraphicFramePr>
          <p:nvPr>
            <p:extLst>
              <p:ext uri="{D42A27DB-BD31-4B8C-83A1-F6EECF244321}">
                <p14:modId xmlns:p14="http://schemas.microsoft.com/office/powerpoint/2010/main" val="621742069"/>
              </p:ext>
            </p:extLst>
          </p:nvPr>
        </p:nvGraphicFramePr>
        <p:xfrm>
          <a:off x="2138479" y="4195878"/>
          <a:ext cx="2503488" cy="935038"/>
        </p:xfrm>
        <a:graphic>
          <a:graphicData uri="http://schemas.openxmlformats.org/presentationml/2006/ole">
            <mc:AlternateContent xmlns:mc="http://schemas.openxmlformats.org/markup-compatibility/2006">
              <mc:Choice xmlns:v="urn:schemas-microsoft-com:vml" Requires="v">
                <p:oleObj name="Equation" r:id="rId2" imgW="24282400" imgH="9067800" progId="Equation.3">
                  <p:embed/>
                </p:oleObj>
              </mc:Choice>
              <mc:Fallback>
                <p:oleObj name="Equation" r:id="rId2" imgW="24282400" imgH="9067800" progId="Equation.3">
                  <p:embed/>
                  <p:pic>
                    <p:nvPicPr>
                      <p:cNvPr id="44203" name="Object 171">
                        <a:extLst>
                          <a:ext uri="{FF2B5EF4-FFF2-40B4-BE49-F238E27FC236}">
                            <a16:creationId xmlns:a16="http://schemas.microsoft.com/office/drawing/2014/main" id="{441A3105-69E9-557C-7301-C14790C43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479" y="4195878"/>
                        <a:ext cx="25034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73">
            <a:extLst>
              <a:ext uri="{FF2B5EF4-FFF2-40B4-BE49-F238E27FC236}">
                <a16:creationId xmlns:a16="http://schemas.microsoft.com/office/drawing/2014/main" id="{3FC49F92-A27B-1DD1-616D-9927144FBFBA}"/>
              </a:ext>
            </a:extLst>
          </p:cNvPr>
          <p:cNvGraphicFramePr>
            <a:graphicFrameLocks noChangeAspect="1"/>
          </p:cNvGraphicFramePr>
          <p:nvPr>
            <p:extLst>
              <p:ext uri="{D42A27DB-BD31-4B8C-83A1-F6EECF244321}">
                <p14:modId xmlns:p14="http://schemas.microsoft.com/office/powerpoint/2010/main" val="798354619"/>
              </p:ext>
            </p:extLst>
          </p:nvPr>
        </p:nvGraphicFramePr>
        <p:xfrm>
          <a:off x="4654667" y="5034078"/>
          <a:ext cx="3770312" cy="965200"/>
        </p:xfrm>
        <a:graphic>
          <a:graphicData uri="http://schemas.openxmlformats.org/presentationml/2006/ole">
            <mc:AlternateContent xmlns:mc="http://schemas.openxmlformats.org/markup-compatibility/2006">
              <mc:Choice xmlns:v="urn:schemas-microsoft-com:vml" Requires="v">
                <p:oleObj name="Equation" r:id="rId4" imgW="36576000" imgH="9359900" progId="Equation.3">
                  <p:embed/>
                </p:oleObj>
              </mc:Choice>
              <mc:Fallback>
                <p:oleObj name="Equation" r:id="rId4" imgW="36576000" imgH="9359900" progId="Equation.3">
                  <p:embed/>
                  <p:pic>
                    <p:nvPicPr>
                      <p:cNvPr id="44205" name="Object 173">
                        <a:extLst>
                          <a:ext uri="{FF2B5EF4-FFF2-40B4-BE49-F238E27FC236}">
                            <a16:creationId xmlns:a16="http://schemas.microsoft.com/office/drawing/2014/main" id="{090E1D3E-6F21-720D-D875-2A1AD6C56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667" y="5034078"/>
                        <a:ext cx="37703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74">
            <a:extLst>
              <a:ext uri="{FF2B5EF4-FFF2-40B4-BE49-F238E27FC236}">
                <a16:creationId xmlns:a16="http://schemas.microsoft.com/office/drawing/2014/main" id="{05EA8136-7E95-2A1C-CD1F-B5E6C3BD43BD}"/>
              </a:ext>
            </a:extLst>
          </p:cNvPr>
          <p:cNvGraphicFramePr>
            <a:graphicFrameLocks noChangeAspect="1"/>
          </p:cNvGraphicFramePr>
          <p:nvPr>
            <p:extLst>
              <p:ext uri="{D42A27DB-BD31-4B8C-83A1-F6EECF244321}">
                <p14:modId xmlns:p14="http://schemas.microsoft.com/office/powerpoint/2010/main" val="1555787008"/>
              </p:ext>
            </p:extLst>
          </p:nvPr>
        </p:nvGraphicFramePr>
        <p:xfrm>
          <a:off x="4653079" y="4195878"/>
          <a:ext cx="3287713" cy="935038"/>
        </p:xfrm>
        <a:graphic>
          <a:graphicData uri="http://schemas.openxmlformats.org/presentationml/2006/ole">
            <mc:AlternateContent xmlns:mc="http://schemas.openxmlformats.org/markup-compatibility/2006">
              <mc:Choice xmlns:v="urn:schemas-microsoft-com:vml" Requires="v">
                <p:oleObj name="Equation" r:id="rId6" imgW="31889700" imgH="9067800" progId="Equation.3">
                  <p:embed/>
                </p:oleObj>
              </mc:Choice>
              <mc:Fallback>
                <p:oleObj name="Equation" r:id="rId6" imgW="31889700" imgH="9067800" progId="Equation.3">
                  <p:embed/>
                  <p:pic>
                    <p:nvPicPr>
                      <p:cNvPr id="44206" name="Object 174">
                        <a:extLst>
                          <a:ext uri="{FF2B5EF4-FFF2-40B4-BE49-F238E27FC236}">
                            <a16:creationId xmlns:a16="http://schemas.microsoft.com/office/drawing/2014/main" id="{B9F39FE3-DDEE-E3E3-47AA-7A7398CE5E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079" y="4195878"/>
                        <a:ext cx="328771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390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up)">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wipe(left)">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left)">
                                      <p:cBhvr>
                                        <p:cTn id="3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60" name="Text Box 2">
            <a:extLst>
              <a:ext uri="{FF2B5EF4-FFF2-40B4-BE49-F238E27FC236}">
                <a16:creationId xmlns:a16="http://schemas.microsoft.com/office/drawing/2014/main" id="{5AF14F40-18C6-2110-7020-864BB77AC0C8}"/>
              </a:ext>
            </a:extLst>
          </p:cNvPr>
          <p:cNvSpPr txBox="1">
            <a:spLocks noChangeArrowheads="1"/>
          </p:cNvSpPr>
          <p:nvPr/>
        </p:nvSpPr>
        <p:spPr bwMode="auto">
          <a:xfrm>
            <a:off x="2143918" y="727462"/>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111,</a:t>
            </a:r>
          </a:p>
        </p:txBody>
      </p:sp>
      <p:grpSp>
        <p:nvGrpSpPr>
          <p:cNvPr id="61" name="Group 59">
            <a:extLst>
              <a:ext uri="{FF2B5EF4-FFF2-40B4-BE49-F238E27FC236}">
                <a16:creationId xmlns:a16="http://schemas.microsoft.com/office/drawing/2014/main" id="{B7DC698D-C5F1-56E5-F49F-99322C3DEF74}"/>
              </a:ext>
            </a:extLst>
          </p:cNvPr>
          <p:cNvGrpSpPr>
            <a:grpSpLocks/>
          </p:cNvGrpSpPr>
          <p:nvPr/>
        </p:nvGrpSpPr>
        <p:grpSpPr bwMode="auto">
          <a:xfrm>
            <a:off x="2829718" y="1184662"/>
            <a:ext cx="6532563" cy="2438400"/>
            <a:chOff x="816" y="576"/>
            <a:chExt cx="4115" cy="1536"/>
          </a:xfrm>
        </p:grpSpPr>
        <p:grpSp>
          <p:nvGrpSpPr>
            <p:cNvPr id="62" name="Group 3">
              <a:extLst>
                <a:ext uri="{FF2B5EF4-FFF2-40B4-BE49-F238E27FC236}">
                  <a16:creationId xmlns:a16="http://schemas.microsoft.com/office/drawing/2014/main" id="{5CE28507-1E95-07F7-C328-C0C946184F3E}"/>
                </a:ext>
              </a:extLst>
            </p:cNvPr>
            <p:cNvGrpSpPr>
              <a:grpSpLocks/>
            </p:cNvGrpSpPr>
            <p:nvPr/>
          </p:nvGrpSpPr>
          <p:grpSpPr bwMode="auto">
            <a:xfrm>
              <a:off x="3216" y="576"/>
              <a:ext cx="336" cy="289"/>
              <a:chOff x="3408" y="480"/>
              <a:chExt cx="336" cy="289"/>
            </a:xfrm>
          </p:grpSpPr>
          <p:sp>
            <p:nvSpPr>
              <p:cNvPr id="109" name="Line 4">
                <a:extLst>
                  <a:ext uri="{FF2B5EF4-FFF2-40B4-BE49-F238E27FC236}">
                    <a16:creationId xmlns:a16="http://schemas.microsoft.com/office/drawing/2014/main" id="{1988C5B5-03F2-320D-73B8-2DF9B330449D}"/>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Text Box 5">
                <a:extLst>
                  <a:ext uri="{FF2B5EF4-FFF2-40B4-BE49-F238E27FC236}">
                    <a16:creationId xmlns:a16="http://schemas.microsoft.com/office/drawing/2014/main" id="{8332A3E6-0ADF-C760-E8BB-8F32A66432A1}"/>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endParaRPr>
              </a:p>
            </p:txBody>
          </p:sp>
        </p:grpSp>
        <p:grpSp>
          <p:nvGrpSpPr>
            <p:cNvPr id="63" name="Group 56">
              <a:extLst>
                <a:ext uri="{FF2B5EF4-FFF2-40B4-BE49-F238E27FC236}">
                  <a16:creationId xmlns:a16="http://schemas.microsoft.com/office/drawing/2014/main" id="{D2AA533C-1292-BFAE-F5F3-4A728E4317E5}"/>
                </a:ext>
              </a:extLst>
            </p:cNvPr>
            <p:cNvGrpSpPr>
              <a:grpSpLocks/>
            </p:cNvGrpSpPr>
            <p:nvPr/>
          </p:nvGrpSpPr>
          <p:grpSpPr bwMode="auto">
            <a:xfrm>
              <a:off x="816" y="624"/>
              <a:ext cx="4115" cy="1488"/>
              <a:chOff x="960" y="528"/>
              <a:chExt cx="4115" cy="1488"/>
            </a:xfrm>
          </p:grpSpPr>
          <p:sp>
            <p:nvSpPr>
              <p:cNvPr id="64" name="AutoShape 7">
                <a:extLst>
                  <a:ext uri="{FF2B5EF4-FFF2-40B4-BE49-F238E27FC236}">
                    <a16:creationId xmlns:a16="http://schemas.microsoft.com/office/drawing/2014/main" id="{145731D8-3421-0353-E916-E12CBA2126A9}"/>
                  </a:ext>
                </a:extLst>
              </p:cNvPr>
              <p:cNvSpPr>
                <a:spLocks noChangeArrowheads="1"/>
              </p:cNvSpPr>
              <p:nvPr/>
            </p:nvSpPr>
            <p:spPr bwMode="auto">
              <a:xfrm rot="5400000">
                <a:off x="4080" y="139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8">
                <a:extLst>
                  <a:ext uri="{FF2B5EF4-FFF2-40B4-BE49-F238E27FC236}">
                    <a16:creationId xmlns:a16="http://schemas.microsoft.com/office/drawing/2014/main" id="{5D81652D-BACB-4045-08C7-4A0899597850}"/>
                  </a:ext>
                </a:extLst>
              </p:cNvPr>
              <p:cNvSpPr>
                <a:spLocks noChangeShapeType="1"/>
              </p:cNvSpPr>
              <p:nvPr/>
            </p:nvSpPr>
            <p:spPr bwMode="auto">
              <a:xfrm>
                <a:off x="1056" y="86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9">
                <a:extLst>
                  <a:ext uri="{FF2B5EF4-FFF2-40B4-BE49-F238E27FC236}">
                    <a16:creationId xmlns:a16="http://schemas.microsoft.com/office/drawing/2014/main" id="{238F20E3-439A-916F-1257-55B2563285B8}"/>
                  </a:ext>
                </a:extLst>
              </p:cNvPr>
              <p:cNvSpPr>
                <a:spLocks noChangeArrowheads="1"/>
              </p:cNvSpPr>
              <p:nvPr/>
            </p:nvSpPr>
            <p:spPr bwMode="auto">
              <a:xfrm>
                <a:off x="1296"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Rectangle 10">
                <a:extLst>
                  <a:ext uri="{FF2B5EF4-FFF2-40B4-BE49-F238E27FC236}">
                    <a16:creationId xmlns:a16="http://schemas.microsoft.com/office/drawing/2014/main" id="{09C8EDCB-9563-0AEF-9BEE-2D079E6DDF88}"/>
                  </a:ext>
                </a:extLst>
              </p:cNvPr>
              <p:cNvSpPr>
                <a:spLocks noChangeArrowheads="1"/>
              </p:cNvSpPr>
              <p:nvPr/>
            </p:nvSpPr>
            <p:spPr bwMode="auto">
              <a:xfrm>
                <a:off x="2064"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
                <a:extLst>
                  <a:ext uri="{FF2B5EF4-FFF2-40B4-BE49-F238E27FC236}">
                    <a16:creationId xmlns:a16="http://schemas.microsoft.com/office/drawing/2014/main" id="{77F423F2-EB1D-2898-711A-18B2DB700E61}"/>
                  </a:ext>
                </a:extLst>
              </p:cNvPr>
              <p:cNvSpPr>
                <a:spLocks noChangeShapeType="1"/>
              </p:cNvSpPr>
              <p:nvPr/>
            </p:nvSpPr>
            <p:spPr bwMode="auto">
              <a:xfrm>
                <a:off x="1776" y="1536"/>
                <a:ext cx="23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2">
                <a:extLst>
                  <a:ext uri="{FF2B5EF4-FFF2-40B4-BE49-F238E27FC236}">
                    <a16:creationId xmlns:a16="http://schemas.microsoft.com/office/drawing/2014/main" id="{60629868-7BED-11AC-6C4B-0CA9AC0F941D}"/>
                  </a:ext>
                </a:extLst>
              </p:cNvPr>
              <p:cNvSpPr>
                <a:spLocks noChangeShapeType="1"/>
              </p:cNvSpPr>
              <p:nvPr/>
            </p:nvSpPr>
            <p:spPr bwMode="auto">
              <a:xfrm>
                <a:off x="249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13">
                <a:extLst>
                  <a:ext uri="{FF2B5EF4-FFF2-40B4-BE49-F238E27FC236}">
                    <a16:creationId xmlns:a16="http://schemas.microsoft.com/office/drawing/2014/main" id="{D4E37991-FC6E-44C3-43D4-BE6A4C4035E4}"/>
                  </a:ext>
                </a:extLst>
              </p:cNvPr>
              <p:cNvSpPr>
                <a:spLocks noChangeArrowheads="1"/>
              </p:cNvSpPr>
              <p:nvPr/>
            </p:nvSpPr>
            <p:spPr bwMode="auto">
              <a:xfrm rot="-5400000">
                <a:off x="24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4">
                <a:extLst>
                  <a:ext uri="{FF2B5EF4-FFF2-40B4-BE49-F238E27FC236}">
                    <a16:creationId xmlns:a16="http://schemas.microsoft.com/office/drawing/2014/main" id="{EEC2130A-0B91-6A15-95D6-E554A3BA101E}"/>
                  </a:ext>
                </a:extLst>
              </p:cNvPr>
              <p:cNvSpPr>
                <a:spLocks noChangeShapeType="1"/>
              </p:cNvSpPr>
              <p:nvPr/>
            </p:nvSpPr>
            <p:spPr bwMode="auto">
              <a:xfrm>
                <a:off x="3264"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Rectangle 15">
                <a:extLst>
                  <a:ext uri="{FF2B5EF4-FFF2-40B4-BE49-F238E27FC236}">
                    <a16:creationId xmlns:a16="http://schemas.microsoft.com/office/drawing/2014/main" id="{8F59A614-7344-3DE5-D16F-0DF2338AE8E2}"/>
                  </a:ext>
                </a:extLst>
              </p:cNvPr>
              <p:cNvSpPr>
                <a:spLocks noChangeArrowheads="1"/>
              </p:cNvSpPr>
              <p:nvPr/>
            </p:nvSpPr>
            <p:spPr bwMode="auto">
              <a:xfrm rot="-5400000">
                <a:off x="3168"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6">
                <a:extLst>
                  <a:ext uri="{FF2B5EF4-FFF2-40B4-BE49-F238E27FC236}">
                    <a16:creationId xmlns:a16="http://schemas.microsoft.com/office/drawing/2014/main" id="{B791032E-B8B5-03C8-0E3D-DBEC495E8BDA}"/>
                  </a:ext>
                </a:extLst>
              </p:cNvPr>
              <p:cNvSpPr>
                <a:spLocks noChangeShapeType="1"/>
              </p:cNvSpPr>
              <p:nvPr/>
            </p:nvSpPr>
            <p:spPr bwMode="auto">
              <a:xfrm>
                <a:off x="3792" y="182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7">
                <a:extLst>
                  <a:ext uri="{FF2B5EF4-FFF2-40B4-BE49-F238E27FC236}">
                    <a16:creationId xmlns:a16="http://schemas.microsoft.com/office/drawing/2014/main" id="{41593100-C332-7208-BD9A-841B02F0AEBE}"/>
                  </a:ext>
                </a:extLst>
              </p:cNvPr>
              <p:cNvSpPr>
                <a:spLocks noChangeShapeType="1"/>
              </p:cNvSpPr>
              <p:nvPr/>
            </p:nvSpPr>
            <p:spPr bwMode="auto">
              <a:xfrm>
                <a:off x="3792" y="115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8">
                <a:extLst>
                  <a:ext uri="{FF2B5EF4-FFF2-40B4-BE49-F238E27FC236}">
                    <a16:creationId xmlns:a16="http://schemas.microsoft.com/office/drawing/2014/main" id="{AA236547-FCC9-BC1C-590D-D51E997154A8}"/>
                  </a:ext>
                </a:extLst>
              </p:cNvPr>
              <p:cNvSpPr>
                <a:spLocks noChangeShapeType="1"/>
              </p:cNvSpPr>
              <p:nvPr/>
            </p:nvSpPr>
            <p:spPr bwMode="auto">
              <a:xfrm flipV="1">
                <a:off x="4656"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9">
                <a:extLst>
                  <a:ext uri="{FF2B5EF4-FFF2-40B4-BE49-F238E27FC236}">
                    <a16:creationId xmlns:a16="http://schemas.microsoft.com/office/drawing/2014/main" id="{667ADF71-8BB6-3C0F-7441-546F3FFDCD0B}"/>
                  </a:ext>
                </a:extLst>
              </p:cNvPr>
              <p:cNvSpPr>
                <a:spLocks noChangeShapeType="1"/>
              </p:cNvSpPr>
              <p:nvPr/>
            </p:nvSpPr>
            <p:spPr bwMode="auto">
              <a:xfrm>
                <a:off x="3792" y="115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0">
                <a:extLst>
                  <a:ext uri="{FF2B5EF4-FFF2-40B4-BE49-F238E27FC236}">
                    <a16:creationId xmlns:a16="http://schemas.microsoft.com/office/drawing/2014/main" id="{AA536242-8A5D-CDBD-43A2-C3A5C6B1DEB9}"/>
                  </a:ext>
                </a:extLst>
              </p:cNvPr>
              <p:cNvSpPr>
                <a:spLocks noChangeShapeType="1"/>
              </p:cNvSpPr>
              <p:nvPr/>
            </p:nvSpPr>
            <p:spPr bwMode="auto">
              <a:xfrm>
                <a:off x="4800" y="115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21">
                <a:extLst>
                  <a:ext uri="{FF2B5EF4-FFF2-40B4-BE49-F238E27FC236}">
                    <a16:creationId xmlns:a16="http://schemas.microsoft.com/office/drawing/2014/main" id="{EB827F97-41D0-9991-3F33-2BEA5ED2C907}"/>
                  </a:ext>
                </a:extLst>
              </p:cNvPr>
              <p:cNvSpPr>
                <a:spLocks noChangeArrowheads="1"/>
              </p:cNvSpPr>
              <p:nvPr/>
            </p:nvSpPr>
            <p:spPr bwMode="auto">
              <a:xfrm>
                <a:off x="2832"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22">
                <a:extLst>
                  <a:ext uri="{FF2B5EF4-FFF2-40B4-BE49-F238E27FC236}">
                    <a16:creationId xmlns:a16="http://schemas.microsoft.com/office/drawing/2014/main" id="{31C7472A-FD5A-756D-DF97-D5214DB9689F}"/>
                  </a:ext>
                </a:extLst>
              </p:cNvPr>
              <p:cNvSpPr>
                <a:spLocks noChangeArrowheads="1"/>
              </p:cNvSpPr>
              <p:nvPr/>
            </p:nvSpPr>
            <p:spPr bwMode="auto">
              <a:xfrm>
                <a:off x="4224" y="110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23">
                <a:extLst>
                  <a:ext uri="{FF2B5EF4-FFF2-40B4-BE49-F238E27FC236}">
                    <a16:creationId xmlns:a16="http://schemas.microsoft.com/office/drawing/2014/main" id="{0F6AB563-C876-EC28-41F6-149239EEE416}"/>
                  </a:ext>
                </a:extLst>
              </p:cNvPr>
              <p:cNvSpPr>
                <a:spLocks noChangeShapeType="1"/>
              </p:cNvSpPr>
              <p:nvPr/>
            </p:nvSpPr>
            <p:spPr bwMode="auto">
              <a:xfrm>
                <a:off x="1056" y="86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24">
                <a:extLst>
                  <a:ext uri="{FF2B5EF4-FFF2-40B4-BE49-F238E27FC236}">
                    <a16:creationId xmlns:a16="http://schemas.microsoft.com/office/drawing/2014/main" id="{2192BF99-6198-10F1-43B7-8E578AE187AE}"/>
                  </a:ext>
                </a:extLst>
              </p:cNvPr>
              <p:cNvSpPr>
                <a:spLocks noChangeShapeType="1"/>
              </p:cNvSpPr>
              <p:nvPr/>
            </p:nvSpPr>
            <p:spPr bwMode="auto">
              <a:xfrm>
                <a:off x="3792" y="182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25">
                <a:extLst>
                  <a:ext uri="{FF2B5EF4-FFF2-40B4-BE49-F238E27FC236}">
                    <a16:creationId xmlns:a16="http://schemas.microsoft.com/office/drawing/2014/main" id="{49065DAA-4F9B-CF1A-1B5D-EF687AF668A6}"/>
                  </a:ext>
                </a:extLst>
              </p:cNvPr>
              <p:cNvSpPr>
                <a:spLocks noChangeShapeType="1"/>
              </p:cNvSpPr>
              <p:nvPr/>
            </p:nvSpPr>
            <p:spPr bwMode="auto">
              <a:xfrm>
                <a:off x="960" y="100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26">
                <a:extLst>
                  <a:ext uri="{FF2B5EF4-FFF2-40B4-BE49-F238E27FC236}">
                    <a16:creationId xmlns:a16="http://schemas.microsoft.com/office/drawing/2014/main" id="{A880A017-FDD3-DA0B-AE35-61AA974955D2}"/>
                  </a:ext>
                </a:extLst>
              </p:cNvPr>
              <p:cNvSpPr>
                <a:spLocks noChangeShapeType="1"/>
              </p:cNvSpPr>
              <p:nvPr/>
            </p:nvSpPr>
            <p:spPr bwMode="auto">
              <a:xfrm>
                <a:off x="3696" y="201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27">
                <a:extLst>
                  <a:ext uri="{FF2B5EF4-FFF2-40B4-BE49-F238E27FC236}">
                    <a16:creationId xmlns:a16="http://schemas.microsoft.com/office/drawing/2014/main" id="{39C4C4D1-97E6-64E0-FF28-1E9D2771C48C}"/>
                  </a:ext>
                </a:extLst>
              </p:cNvPr>
              <p:cNvSpPr>
                <a:spLocks noChangeShapeType="1"/>
              </p:cNvSpPr>
              <p:nvPr/>
            </p:nvSpPr>
            <p:spPr bwMode="auto">
              <a:xfrm>
                <a:off x="4128" y="182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28">
                <a:extLst>
                  <a:ext uri="{FF2B5EF4-FFF2-40B4-BE49-F238E27FC236}">
                    <a16:creationId xmlns:a16="http://schemas.microsoft.com/office/drawing/2014/main" id="{93D28F95-45ED-C608-90B9-7F82B48CC0F4}"/>
                  </a:ext>
                </a:extLst>
              </p:cNvPr>
              <p:cNvSpPr>
                <a:spLocks noChangeShapeType="1"/>
              </p:cNvSpPr>
              <p:nvPr/>
            </p:nvSpPr>
            <p:spPr bwMode="auto">
              <a:xfrm rot="-5400000">
                <a:off x="4130" y="182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29">
                <a:extLst>
                  <a:ext uri="{FF2B5EF4-FFF2-40B4-BE49-F238E27FC236}">
                    <a16:creationId xmlns:a16="http://schemas.microsoft.com/office/drawing/2014/main" id="{F66A428D-652D-E6A4-AF6F-58F6EC985BE7}"/>
                  </a:ext>
                </a:extLst>
              </p:cNvPr>
              <p:cNvSpPr>
                <a:spLocks noChangeShapeType="1"/>
              </p:cNvSpPr>
              <p:nvPr/>
            </p:nvSpPr>
            <p:spPr bwMode="auto">
              <a:xfrm>
                <a:off x="4128" y="153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30">
                <a:extLst>
                  <a:ext uri="{FF2B5EF4-FFF2-40B4-BE49-F238E27FC236}">
                    <a16:creationId xmlns:a16="http://schemas.microsoft.com/office/drawing/2014/main" id="{550334FA-53BE-86D4-6C95-6DBDB75B9F5E}"/>
                  </a:ext>
                </a:extLst>
              </p:cNvPr>
              <p:cNvSpPr>
                <a:spLocks noChangeArrowheads="1"/>
              </p:cNvSpPr>
              <p:nvPr/>
            </p:nvSpPr>
            <p:spPr bwMode="auto">
              <a:xfrm>
                <a:off x="3792" y="82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31">
                <a:extLst>
                  <a:ext uri="{FF2B5EF4-FFF2-40B4-BE49-F238E27FC236}">
                    <a16:creationId xmlns:a16="http://schemas.microsoft.com/office/drawing/2014/main" id="{192C1874-9E57-31E2-ED86-02403A05525D}"/>
                  </a:ext>
                </a:extLst>
              </p:cNvPr>
              <p:cNvSpPr>
                <a:spLocks noChangeArrowheads="1"/>
              </p:cNvSpPr>
              <p:nvPr/>
            </p:nvSpPr>
            <p:spPr bwMode="auto">
              <a:xfrm flipH="1">
                <a:off x="4941" y="165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32">
                <a:extLst>
                  <a:ext uri="{FF2B5EF4-FFF2-40B4-BE49-F238E27FC236}">
                    <a16:creationId xmlns:a16="http://schemas.microsoft.com/office/drawing/2014/main" id="{2DC636AF-3A2D-A0FA-7922-90FBDFBE1012}"/>
                  </a:ext>
                </a:extLst>
              </p:cNvPr>
              <p:cNvSpPr txBox="1">
                <a:spLocks noChangeArrowheads="1"/>
              </p:cNvSpPr>
              <p:nvPr/>
            </p:nvSpPr>
            <p:spPr bwMode="auto">
              <a:xfrm>
                <a:off x="4272" y="110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33">
                <a:extLst>
                  <a:ext uri="{FF2B5EF4-FFF2-40B4-BE49-F238E27FC236}">
                    <a16:creationId xmlns:a16="http://schemas.microsoft.com/office/drawing/2014/main" id="{1905E623-57EA-B933-88D3-9FBC9F353BAF}"/>
                  </a:ext>
                </a:extLst>
              </p:cNvPr>
              <p:cNvSpPr txBox="1">
                <a:spLocks noChangeArrowheads="1"/>
              </p:cNvSpPr>
              <p:nvPr/>
            </p:nvSpPr>
            <p:spPr bwMode="auto">
              <a:xfrm>
                <a:off x="2784" y="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34">
                <a:extLst>
                  <a:ext uri="{FF2B5EF4-FFF2-40B4-BE49-F238E27FC236}">
                    <a16:creationId xmlns:a16="http://schemas.microsoft.com/office/drawing/2014/main" id="{E8BF4E38-A91A-C6C5-37A0-296C71337979}"/>
                  </a:ext>
                </a:extLst>
              </p:cNvPr>
              <p:cNvSpPr txBox="1">
                <a:spLocks noChangeArrowheads="1"/>
              </p:cNvSpPr>
              <p:nvPr/>
            </p:nvSpPr>
            <p:spPr bwMode="auto">
              <a:xfrm>
                <a:off x="2016" y="57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35">
                <a:extLst>
                  <a:ext uri="{FF2B5EF4-FFF2-40B4-BE49-F238E27FC236}">
                    <a16:creationId xmlns:a16="http://schemas.microsoft.com/office/drawing/2014/main" id="{444555BB-D44F-0B80-1C16-F0227D4FDFA8}"/>
                  </a:ext>
                </a:extLst>
              </p:cNvPr>
              <p:cNvSpPr txBox="1">
                <a:spLocks noChangeArrowheads="1"/>
              </p:cNvSpPr>
              <p:nvPr/>
            </p:nvSpPr>
            <p:spPr bwMode="auto">
              <a:xfrm>
                <a:off x="1200" y="52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36">
                <a:extLst>
                  <a:ext uri="{FF2B5EF4-FFF2-40B4-BE49-F238E27FC236}">
                    <a16:creationId xmlns:a16="http://schemas.microsoft.com/office/drawing/2014/main" id="{92B0AA62-D7C5-C43F-195C-7D70A305AD07}"/>
                  </a:ext>
                </a:extLst>
              </p:cNvPr>
              <p:cNvSpPr txBox="1">
                <a:spLocks noChangeArrowheads="1"/>
              </p:cNvSpPr>
              <p:nvPr/>
            </p:nvSpPr>
            <p:spPr bwMode="auto">
              <a:xfrm>
                <a:off x="1392"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37">
                <a:extLst>
                  <a:ext uri="{FF2B5EF4-FFF2-40B4-BE49-F238E27FC236}">
                    <a16:creationId xmlns:a16="http://schemas.microsoft.com/office/drawing/2014/main" id="{EE5A1674-F315-F819-E974-CFBF4AAD4AF2}"/>
                  </a:ext>
                </a:extLst>
              </p:cNvPr>
              <p:cNvSpPr txBox="1">
                <a:spLocks noChangeArrowheads="1"/>
              </p:cNvSpPr>
              <p:nvPr/>
            </p:nvSpPr>
            <p:spPr bwMode="auto">
              <a:xfrm>
                <a:off x="2112" y="100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38">
                <a:extLst>
                  <a:ext uri="{FF2B5EF4-FFF2-40B4-BE49-F238E27FC236}">
                    <a16:creationId xmlns:a16="http://schemas.microsoft.com/office/drawing/2014/main" id="{8CC7BF57-591A-7AD1-2341-B87425F2FF5B}"/>
                  </a:ext>
                </a:extLst>
              </p:cNvPr>
              <p:cNvSpPr txBox="1">
                <a:spLocks noChangeArrowheads="1"/>
              </p:cNvSpPr>
              <p:nvPr/>
            </p:nvSpPr>
            <p:spPr bwMode="auto">
              <a:xfrm>
                <a:off x="288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6" name="Text Box 39">
                <a:extLst>
                  <a:ext uri="{FF2B5EF4-FFF2-40B4-BE49-F238E27FC236}">
                    <a16:creationId xmlns:a16="http://schemas.microsoft.com/office/drawing/2014/main" id="{785B3331-CBE0-D872-5EBA-D7CF67E0ED41}"/>
                  </a:ext>
                </a:extLst>
              </p:cNvPr>
              <p:cNvSpPr txBox="1">
                <a:spLocks noChangeArrowheads="1"/>
              </p:cNvSpPr>
              <p:nvPr/>
            </p:nvSpPr>
            <p:spPr bwMode="auto">
              <a:xfrm>
                <a:off x="3840" y="672"/>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7" name="Line 40">
                <a:extLst>
                  <a:ext uri="{FF2B5EF4-FFF2-40B4-BE49-F238E27FC236}">
                    <a16:creationId xmlns:a16="http://schemas.microsoft.com/office/drawing/2014/main" id="{B0D3DADD-3522-E285-6E7C-C0C2B9D70D08}"/>
                  </a:ext>
                </a:extLst>
              </p:cNvPr>
              <p:cNvSpPr>
                <a:spLocks noChangeShapeType="1"/>
              </p:cNvSpPr>
              <p:nvPr/>
            </p:nvSpPr>
            <p:spPr bwMode="auto">
              <a:xfrm>
                <a:off x="177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Rectangle 41">
                <a:extLst>
                  <a:ext uri="{FF2B5EF4-FFF2-40B4-BE49-F238E27FC236}">
                    <a16:creationId xmlns:a16="http://schemas.microsoft.com/office/drawing/2014/main" id="{BDBCED12-00D8-9285-256D-1D62A99170EC}"/>
                  </a:ext>
                </a:extLst>
              </p:cNvPr>
              <p:cNvSpPr>
                <a:spLocks noChangeArrowheads="1"/>
              </p:cNvSpPr>
              <p:nvPr/>
            </p:nvSpPr>
            <p:spPr bwMode="auto">
              <a:xfrm rot="-5400000">
                <a:off x="1680" y="120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43">
                <a:extLst>
                  <a:ext uri="{FF2B5EF4-FFF2-40B4-BE49-F238E27FC236}">
                    <a16:creationId xmlns:a16="http://schemas.microsoft.com/office/drawing/2014/main" id="{620AB50A-0B2C-21ED-06D0-CA2DF5918AFC}"/>
                  </a:ext>
                </a:extLst>
              </p:cNvPr>
              <p:cNvSpPr>
                <a:spLocks noChangeArrowheads="1"/>
              </p:cNvSpPr>
              <p:nvPr/>
            </p:nvSpPr>
            <p:spPr bwMode="auto">
              <a:xfrm>
                <a:off x="4752" y="163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nvGrpSpPr>
              <p:cNvPr id="100" name="Group 44">
                <a:extLst>
                  <a:ext uri="{FF2B5EF4-FFF2-40B4-BE49-F238E27FC236}">
                    <a16:creationId xmlns:a16="http://schemas.microsoft.com/office/drawing/2014/main" id="{A5F5F1D7-8464-7864-FC7F-4AF3730220FC}"/>
                  </a:ext>
                </a:extLst>
              </p:cNvPr>
              <p:cNvGrpSpPr>
                <a:grpSpLocks/>
              </p:cNvGrpSpPr>
              <p:nvPr/>
            </p:nvGrpSpPr>
            <p:grpSpPr bwMode="auto">
              <a:xfrm>
                <a:off x="3360" y="1056"/>
                <a:ext cx="480" cy="336"/>
                <a:chOff x="2592" y="2112"/>
                <a:chExt cx="480" cy="336"/>
              </a:xfrm>
            </p:grpSpPr>
            <p:sp>
              <p:nvSpPr>
                <p:cNvPr id="107" name="Line 45">
                  <a:extLst>
                    <a:ext uri="{FF2B5EF4-FFF2-40B4-BE49-F238E27FC236}">
                      <a16:creationId xmlns:a16="http://schemas.microsoft.com/office/drawing/2014/main" id="{3D2C0E10-E27F-1BC7-EDE6-A146E5C564D9}"/>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Text Box 46">
                  <a:extLst>
                    <a:ext uri="{FF2B5EF4-FFF2-40B4-BE49-F238E27FC236}">
                      <a16:creationId xmlns:a16="http://schemas.microsoft.com/office/drawing/2014/main" id="{F51B8A35-CF51-4F67-B233-BF1E1E5CF017}"/>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2</a:t>
                  </a:r>
                </a:p>
              </p:txBody>
            </p:sp>
          </p:grpSp>
          <p:grpSp>
            <p:nvGrpSpPr>
              <p:cNvPr id="101" name="Group 47">
                <a:extLst>
                  <a:ext uri="{FF2B5EF4-FFF2-40B4-BE49-F238E27FC236}">
                    <a16:creationId xmlns:a16="http://schemas.microsoft.com/office/drawing/2014/main" id="{84BED246-C66B-F742-7F4D-EE8C7B1E3C2A}"/>
                  </a:ext>
                </a:extLst>
              </p:cNvPr>
              <p:cNvGrpSpPr>
                <a:grpSpLocks/>
              </p:cNvGrpSpPr>
              <p:nvPr/>
            </p:nvGrpSpPr>
            <p:grpSpPr bwMode="auto">
              <a:xfrm>
                <a:off x="2592" y="1056"/>
                <a:ext cx="480" cy="336"/>
                <a:chOff x="2592" y="2112"/>
                <a:chExt cx="480" cy="336"/>
              </a:xfrm>
            </p:grpSpPr>
            <p:sp>
              <p:nvSpPr>
                <p:cNvPr id="105" name="Line 48">
                  <a:extLst>
                    <a:ext uri="{FF2B5EF4-FFF2-40B4-BE49-F238E27FC236}">
                      <a16:creationId xmlns:a16="http://schemas.microsoft.com/office/drawing/2014/main" id="{1A1097D1-6134-535D-CA01-FF9286B3D23A}"/>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49">
                  <a:extLst>
                    <a:ext uri="{FF2B5EF4-FFF2-40B4-BE49-F238E27FC236}">
                      <a16:creationId xmlns:a16="http://schemas.microsoft.com/office/drawing/2014/main" id="{3537A928-B4C8-72D6-0D19-DA48478A558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4</a:t>
                  </a:r>
                </a:p>
              </p:txBody>
            </p:sp>
          </p:grpSp>
          <p:grpSp>
            <p:nvGrpSpPr>
              <p:cNvPr id="102" name="Group 50">
                <a:extLst>
                  <a:ext uri="{FF2B5EF4-FFF2-40B4-BE49-F238E27FC236}">
                    <a16:creationId xmlns:a16="http://schemas.microsoft.com/office/drawing/2014/main" id="{7085A022-9034-DB60-0F6C-4D2F0CC71BC1}"/>
                  </a:ext>
                </a:extLst>
              </p:cNvPr>
              <p:cNvGrpSpPr>
                <a:grpSpLocks/>
              </p:cNvGrpSpPr>
              <p:nvPr/>
            </p:nvGrpSpPr>
            <p:grpSpPr bwMode="auto">
              <a:xfrm>
                <a:off x="1872" y="1056"/>
                <a:ext cx="480" cy="336"/>
                <a:chOff x="2592" y="2112"/>
                <a:chExt cx="480" cy="336"/>
              </a:xfrm>
            </p:grpSpPr>
            <p:sp>
              <p:nvSpPr>
                <p:cNvPr id="103" name="Line 51">
                  <a:extLst>
                    <a:ext uri="{FF2B5EF4-FFF2-40B4-BE49-F238E27FC236}">
                      <a16:creationId xmlns:a16="http://schemas.microsoft.com/office/drawing/2014/main" id="{C7EC6491-A8D3-05D7-707F-A09F1D68CD76}"/>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52">
                  <a:extLst>
                    <a:ext uri="{FF2B5EF4-FFF2-40B4-BE49-F238E27FC236}">
                      <a16:creationId xmlns:a16="http://schemas.microsoft.com/office/drawing/2014/main" id="{79682567-436B-61C9-C1CD-B85B0881B900}"/>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8</a:t>
                  </a:r>
                </a:p>
              </p:txBody>
            </p:sp>
          </p:grpSp>
        </p:grpSp>
      </p:grpSp>
      <p:graphicFrame>
        <p:nvGraphicFramePr>
          <p:cNvPr id="111" name="Object 53">
            <a:extLst>
              <a:ext uri="{FF2B5EF4-FFF2-40B4-BE49-F238E27FC236}">
                <a16:creationId xmlns:a16="http://schemas.microsoft.com/office/drawing/2014/main" id="{5D3499DE-1991-7E40-9DDE-36F09B3E8727}"/>
              </a:ext>
            </a:extLst>
          </p:cNvPr>
          <p:cNvGraphicFramePr>
            <a:graphicFrameLocks noChangeAspect="1"/>
          </p:cNvGraphicFramePr>
          <p:nvPr>
            <p:extLst>
              <p:ext uri="{D42A27DB-BD31-4B8C-83A1-F6EECF244321}">
                <p14:modId xmlns:p14="http://schemas.microsoft.com/office/powerpoint/2010/main" val="1435149410"/>
              </p:ext>
            </p:extLst>
          </p:nvPr>
        </p:nvGraphicFramePr>
        <p:xfrm>
          <a:off x="2086768" y="3623062"/>
          <a:ext cx="3076575" cy="935038"/>
        </p:xfrm>
        <a:graphic>
          <a:graphicData uri="http://schemas.openxmlformats.org/presentationml/2006/ole">
            <mc:AlternateContent xmlns:mc="http://schemas.openxmlformats.org/markup-compatibility/2006">
              <mc:Choice xmlns:v="urn:schemas-microsoft-com:vml" Requires="v">
                <p:oleObj name="Equation" r:id="rId2" imgW="29845000" imgH="9067800" progId="Equation.3">
                  <p:embed/>
                </p:oleObj>
              </mc:Choice>
              <mc:Fallback>
                <p:oleObj name="Equation" r:id="rId2" imgW="29845000" imgH="9067800" progId="Equation.3">
                  <p:embed/>
                  <p:pic>
                    <p:nvPicPr>
                      <p:cNvPr id="45109" name="Object 53">
                        <a:extLst>
                          <a:ext uri="{FF2B5EF4-FFF2-40B4-BE49-F238E27FC236}">
                            <a16:creationId xmlns:a16="http://schemas.microsoft.com/office/drawing/2014/main" id="{E606B986-C438-08C6-9784-BC2539137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3623062"/>
                        <a:ext cx="30765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54">
            <a:extLst>
              <a:ext uri="{FF2B5EF4-FFF2-40B4-BE49-F238E27FC236}">
                <a16:creationId xmlns:a16="http://schemas.microsoft.com/office/drawing/2014/main" id="{1BEBC94A-47C7-1FC4-4B3E-5EC196EA853D}"/>
              </a:ext>
            </a:extLst>
          </p:cNvPr>
          <p:cNvGraphicFramePr>
            <a:graphicFrameLocks noChangeAspect="1"/>
          </p:cNvGraphicFramePr>
          <p:nvPr>
            <p:extLst>
              <p:ext uri="{D42A27DB-BD31-4B8C-83A1-F6EECF244321}">
                <p14:modId xmlns:p14="http://schemas.microsoft.com/office/powerpoint/2010/main" val="913611107"/>
              </p:ext>
            </p:extLst>
          </p:nvPr>
        </p:nvGraphicFramePr>
        <p:xfrm>
          <a:off x="5210968" y="4461262"/>
          <a:ext cx="4916488" cy="965200"/>
        </p:xfrm>
        <a:graphic>
          <a:graphicData uri="http://schemas.openxmlformats.org/presentationml/2006/ole">
            <mc:AlternateContent xmlns:mc="http://schemas.openxmlformats.org/markup-compatibility/2006">
              <mc:Choice xmlns:v="urn:schemas-microsoft-com:vml" Requires="v">
                <p:oleObj name="Equation" r:id="rId4" imgW="47688500" imgH="9359900" progId="Equation.3">
                  <p:embed/>
                </p:oleObj>
              </mc:Choice>
              <mc:Fallback>
                <p:oleObj name="Equation" r:id="rId4" imgW="47688500" imgH="9359900" progId="Equation.3">
                  <p:embed/>
                  <p:pic>
                    <p:nvPicPr>
                      <p:cNvPr id="45110" name="Object 54">
                        <a:extLst>
                          <a:ext uri="{FF2B5EF4-FFF2-40B4-BE49-F238E27FC236}">
                            <a16:creationId xmlns:a16="http://schemas.microsoft.com/office/drawing/2014/main" id="{FA8E571A-3C72-16C1-26F1-C1487F52C1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968" y="4461262"/>
                        <a:ext cx="49164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55">
            <a:extLst>
              <a:ext uri="{FF2B5EF4-FFF2-40B4-BE49-F238E27FC236}">
                <a16:creationId xmlns:a16="http://schemas.microsoft.com/office/drawing/2014/main" id="{5CCCBBA7-B91F-F01D-8B1D-C872A2D8BC91}"/>
              </a:ext>
            </a:extLst>
          </p:cNvPr>
          <p:cNvGraphicFramePr>
            <a:graphicFrameLocks noChangeAspect="1"/>
          </p:cNvGraphicFramePr>
          <p:nvPr>
            <p:extLst>
              <p:ext uri="{D42A27DB-BD31-4B8C-83A1-F6EECF244321}">
                <p14:modId xmlns:p14="http://schemas.microsoft.com/office/powerpoint/2010/main" val="606822830"/>
              </p:ext>
            </p:extLst>
          </p:nvPr>
        </p:nvGraphicFramePr>
        <p:xfrm>
          <a:off x="5220493" y="3623062"/>
          <a:ext cx="4554538" cy="935038"/>
        </p:xfrm>
        <a:graphic>
          <a:graphicData uri="http://schemas.openxmlformats.org/presentationml/2006/ole">
            <mc:AlternateContent xmlns:mc="http://schemas.openxmlformats.org/markup-compatibility/2006">
              <mc:Choice xmlns:v="urn:schemas-microsoft-com:vml" Requires="v">
                <p:oleObj name="Equation" r:id="rId6" imgW="44183300" imgH="9067800" progId="Equation.3">
                  <p:embed/>
                </p:oleObj>
              </mc:Choice>
              <mc:Fallback>
                <p:oleObj name="Equation" r:id="rId6" imgW="44183300" imgH="9067800" progId="Equation.3">
                  <p:embed/>
                  <p:pic>
                    <p:nvPicPr>
                      <p:cNvPr id="45111" name="Object 55">
                        <a:extLst>
                          <a:ext uri="{FF2B5EF4-FFF2-40B4-BE49-F238E27FC236}">
                            <a16:creationId xmlns:a16="http://schemas.microsoft.com/office/drawing/2014/main" id="{B3B6F7DD-CEA6-9C11-EDB5-3F3484E986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93" y="3623062"/>
                        <a:ext cx="45545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Text Box 57">
            <a:extLst>
              <a:ext uri="{FF2B5EF4-FFF2-40B4-BE49-F238E27FC236}">
                <a16:creationId xmlns:a16="http://schemas.microsoft.com/office/drawing/2014/main" id="{91B45B64-0F8A-C4CC-BF87-9D79FA558486}"/>
              </a:ext>
            </a:extLst>
          </p:cNvPr>
          <p:cNvSpPr txBox="1">
            <a:spLocks noChangeArrowheads="1"/>
          </p:cNvSpPr>
          <p:nvPr/>
        </p:nvSpPr>
        <p:spPr bwMode="auto">
          <a:xfrm>
            <a:off x="2220118" y="4918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表达的一般形式</a:t>
            </a:r>
          </a:p>
        </p:txBody>
      </p:sp>
      <p:graphicFrame>
        <p:nvGraphicFramePr>
          <p:cNvPr id="115" name="Object 58">
            <a:extLst>
              <a:ext uri="{FF2B5EF4-FFF2-40B4-BE49-F238E27FC236}">
                <a16:creationId xmlns:a16="http://schemas.microsoft.com/office/drawing/2014/main" id="{E69E4F3D-5C32-B980-F761-0EB6CE3C3C31}"/>
              </a:ext>
            </a:extLst>
          </p:cNvPr>
          <p:cNvGraphicFramePr>
            <a:graphicFrameLocks noChangeAspect="1"/>
          </p:cNvGraphicFramePr>
          <p:nvPr>
            <p:extLst>
              <p:ext uri="{D42A27DB-BD31-4B8C-83A1-F6EECF244321}">
                <p14:modId xmlns:p14="http://schemas.microsoft.com/office/powerpoint/2010/main" val="2703600473"/>
              </p:ext>
            </p:extLst>
          </p:nvPr>
        </p:nvGraphicFramePr>
        <p:xfrm>
          <a:off x="3363118" y="5528062"/>
          <a:ext cx="6062663" cy="965200"/>
        </p:xfrm>
        <a:graphic>
          <a:graphicData uri="http://schemas.openxmlformats.org/presentationml/2006/ole">
            <mc:AlternateContent xmlns:mc="http://schemas.openxmlformats.org/markup-compatibility/2006">
              <mc:Choice xmlns:v="urn:schemas-microsoft-com:vml" Requires="v">
                <p:oleObj name="Equation" r:id="rId8" imgW="58801000" imgH="9359900" progId="Equation.3">
                  <p:embed/>
                </p:oleObj>
              </mc:Choice>
              <mc:Fallback>
                <p:oleObj name="Equation" r:id="rId8" imgW="58801000" imgH="9359900" progId="Equation.3">
                  <p:embed/>
                  <p:pic>
                    <p:nvPicPr>
                      <p:cNvPr id="45114" name="Object 58">
                        <a:extLst>
                          <a:ext uri="{FF2B5EF4-FFF2-40B4-BE49-F238E27FC236}">
                            <a16:creationId xmlns:a16="http://schemas.microsoft.com/office/drawing/2014/main" id="{04C540DA-D1C1-4FE0-8DE0-B5E31CBD8B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118" y="5528062"/>
                        <a:ext cx="6062663" cy="965200"/>
                      </a:xfrm>
                      <a:prstGeom prst="rect">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7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4">
                                            <p:txEl>
                                              <p:pRg st="0" end="0"/>
                                            </p:txEl>
                                          </p:spTgt>
                                        </p:tgtEl>
                                        <p:attrNameLst>
                                          <p:attrName>style.visibility</p:attrName>
                                        </p:attrNameLst>
                                      </p:cBhvr>
                                      <p:to>
                                        <p:strVal val="visible"/>
                                      </p:to>
                                    </p:set>
                                    <p:animEffect transition="in" filter="wipe(left)">
                                      <p:cBhvr>
                                        <p:cTn id="27" dur="300"/>
                                        <p:tgtEl>
                                          <p:spTgt spid="1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0" name="Rectangle 2">
            <a:extLst>
              <a:ext uri="{FF2B5EF4-FFF2-40B4-BE49-F238E27FC236}">
                <a16:creationId xmlns:a16="http://schemas.microsoft.com/office/drawing/2014/main" id="{848FB2D3-7024-FA48-E9F4-D4E2140F1C02}"/>
              </a:ext>
            </a:extLst>
          </p:cNvPr>
          <p:cNvSpPr>
            <a:spLocks noChangeArrowheads="1"/>
          </p:cNvSpPr>
          <p:nvPr/>
        </p:nvSpPr>
        <p:spPr bwMode="auto">
          <a:xfrm>
            <a:off x="2489432" y="1040470"/>
            <a:ext cx="676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四、输入为 </a:t>
            </a:r>
            <a:r>
              <a:rPr kumimoji="1" lang="en-US" altLang="zh-CN" sz="2800" b="1" i="1">
                <a:solidFill>
                  <a:srgbClr val="0033CC"/>
                </a:solidFill>
                <a:latin typeface="Times New Roman" panose="02020603050405020304" pitchFamily="18" charset="0"/>
                <a:ea typeface="宋体" panose="02010600030101010101" pitchFamily="2" charset="-122"/>
              </a:rPr>
              <a:t>n </a:t>
            </a:r>
            <a:r>
              <a:rPr kumimoji="1" lang="zh-CN" altLang="en-US" sz="2800" b="1">
                <a:solidFill>
                  <a:srgbClr val="0033CC"/>
                </a:solidFill>
                <a:latin typeface="Times New Roman" panose="02020603050405020304" pitchFamily="18" charset="0"/>
                <a:ea typeface="宋体" panose="02010600030101010101" pitchFamily="2" charset="-122"/>
              </a:rPr>
              <a:t>位二进制数时的表达式</a:t>
            </a:r>
          </a:p>
        </p:txBody>
      </p:sp>
      <p:sp>
        <p:nvSpPr>
          <p:cNvPr id="11" name="Rectangle 3">
            <a:extLst>
              <a:ext uri="{FF2B5EF4-FFF2-40B4-BE49-F238E27FC236}">
                <a16:creationId xmlns:a16="http://schemas.microsoft.com/office/drawing/2014/main" id="{52037EF2-140C-CE70-1098-35AD716C2AF5}"/>
              </a:ext>
            </a:extLst>
          </p:cNvPr>
          <p:cNvSpPr>
            <a:spLocks noChangeArrowheads="1"/>
          </p:cNvSpPr>
          <p:nvPr/>
        </p:nvSpPr>
        <p:spPr bwMode="auto">
          <a:xfrm>
            <a:off x="2508482" y="192947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D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0</a:t>
            </a:r>
            <a:r>
              <a:rPr kumimoji="1" lang="en-US" altLang="zh-CN" sz="2800" b="1">
                <a:solidFill>
                  <a:srgbClr val="0033CC"/>
                </a:solidFill>
                <a:latin typeface="Times New Roman" panose="02020603050405020304" pitchFamily="18" charset="0"/>
                <a:ea typeface="宋体" panose="02010600030101010101" pitchFamily="2" charset="-122"/>
              </a:rPr>
              <a:t> </a:t>
            </a:r>
            <a:endParaRPr kumimoji="1" lang="en-US" altLang="zh-CN" sz="2800" b="1" i="1">
              <a:solidFill>
                <a:srgbClr val="0033CC"/>
              </a:solidFill>
              <a:latin typeface="Times New Roman" panose="02020603050405020304" pitchFamily="18" charset="0"/>
              <a:ea typeface="宋体" panose="02010600030101010101" pitchFamily="2" charset="-122"/>
            </a:endParaRPr>
          </a:p>
        </p:txBody>
      </p:sp>
      <p:graphicFrame>
        <p:nvGraphicFramePr>
          <p:cNvPr id="12" name="Object 4">
            <a:extLst>
              <a:ext uri="{FF2B5EF4-FFF2-40B4-BE49-F238E27FC236}">
                <a16:creationId xmlns:a16="http://schemas.microsoft.com/office/drawing/2014/main" id="{11D5A01D-26E3-8726-6A4F-6D350B706583}"/>
              </a:ext>
            </a:extLst>
          </p:cNvPr>
          <p:cNvGraphicFramePr>
            <a:graphicFrameLocks noChangeAspect="1"/>
          </p:cNvGraphicFramePr>
          <p:nvPr>
            <p:extLst>
              <p:ext uri="{D42A27DB-BD31-4B8C-83A1-F6EECF244321}">
                <p14:modId xmlns:p14="http://schemas.microsoft.com/office/powerpoint/2010/main" val="2270608134"/>
              </p:ext>
            </p:extLst>
          </p:nvPr>
        </p:nvGraphicFramePr>
        <p:xfrm>
          <a:off x="2825982" y="2615270"/>
          <a:ext cx="6731000" cy="896938"/>
        </p:xfrm>
        <a:graphic>
          <a:graphicData uri="http://schemas.openxmlformats.org/presentationml/2006/ole">
            <mc:AlternateContent xmlns:mc="http://schemas.openxmlformats.org/markup-compatibility/2006">
              <mc:Choice xmlns:v="urn:schemas-microsoft-com:vml" Requires="v">
                <p:oleObj name="Equation" r:id="rId2" imgW="70218300" imgH="9359900" progId="Equation.3">
                  <p:embed/>
                </p:oleObj>
              </mc:Choice>
              <mc:Fallback>
                <p:oleObj name="Equation" r:id="rId2" imgW="70218300" imgH="9359900" progId="Equation.3">
                  <p:embed/>
                  <p:pic>
                    <p:nvPicPr>
                      <p:cNvPr id="47108" name="Object 4">
                        <a:extLst>
                          <a:ext uri="{FF2B5EF4-FFF2-40B4-BE49-F238E27FC236}">
                            <a16:creationId xmlns:a16="http://schemas.microsoft.com/office/drawing/2014/main" id="{3AB352B4-8B8E-EAA9-BCD2-8A507D353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982" y="2615270"/>
                        <a:ext cx="6731000"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538B3178-7479-E128-F939-6A28F8EC39E5}"/>
              </a:ext>
            </a:extLst>
          </p:cNvPr>
          <p:cNvGraphicFramePr>
            <a:graphicFrameLocks noChangeAspect="1"/>
          </p:cNvGraphicFramePr>
          <p:nvPr>
            <p:extLst>
              <p:ext uri="{D42A27DB-BD31-4B8C-83A1-F6EECF244321}">
                <p14:modId xmlns:p14="http://schemas.microsoft.com/office/powerpoint/2010/main" val="4044873953"/>
              </p:ext>
            </p:extLst>
          </p:nvPr>
        </p:nvGraphicFramePr>
        <p:xfrm>
          <a:off x="3376845" y="3605870"/>
          <a:ext cx="3478212" cy="896938"/>
        </p:xfrm>
        <a:graphic>
          <a:graphicData uri="http://schemas.openxmlformats.org/presentationml/2006/ole">
            <mc:AlternateContent xmlns:mc="http://schemas.openxmlformats.org/markup-compatibility/2006">
              <mc:Choice xmlns:v="urn:schemas-microsoft-com:vml" Requires="v">
                <p:oleObj name="Equation" r:id="rId4" imgW="36283900" imgH="9359900" progId="Equation.3">
                  <p:embed/>
                </p:oleObj>
              </mc:Choice>
              <mc:Fallback>
                <p:oleObj name="Equation" r:id="rId4" imgW="36283900" imgH="9359900" progId="Equation.3">
                  <p:embed/>
                  <p:pic>
                    <p:nvPicPr>
                      <p:cNvPr id="47109" name="Object 5">
                        <a:extLst>
                          <a:ext uri="{FF2B5EF4-FFF2-40B4-BE49-F238E27FC236}">
                            <a16:creationId xmlns:a16="http://schemas.microsoft.com/office/drawing/2014/main" id="{80951470-F15D-5806-4EBF-10798599BD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45" y="3605870"/>
                        <a:ext cx="3478212"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6">
            <a:extLst>
              <a:ext uri="{FF2B5EF4-FFF2-40B4-BE49-F238E27FC236}">
                <a16:creationId xmlns:a16="http://schemas.microsoft.com/office/drawing/2014/main" id="{2679F453-4F79-CB22-E18B-E702025CD2EC}"/>
              </a:ext>
            </a:extLst>
          </p:cNvPr>
          <p:cNvSpPr>
            <a:spLocks noChangeArrowheads="1"/>
          </p:cNvSpPr>
          <p:nvPr/>
        </p:nvSpPr>
        <p:spPr bwMode="auto">
          <a:xfrm>
            <a:off x="2800582" y="459647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K</a:t>
            </a:r>
            <a:r>
              <a:rPr kumimoji="1" lang="en-US" altLang="zh-CN" sz="2800" b="1" baseline="-25000">
                <a:solidFill>
                  <a:srgbClr val="0033CC"/>
                </a:solidFill>
                <a:latin typeface="Times New Roman" panose="02020603050405020304" pitchFamily="18" charset="0"/>
                <a:ea typeface="宋体" panose="02010600030101010101" pitchFamily="2" charset="-122"/>
              </a:rPr>
              <a:t>u </a:t>
            </a:r>
            <a:r>
              <a:rPr kumimoji="1" lang="en-US" altLang="zh-CN" sz="2800" b="1" i="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转换比例系数</a:t>
            </a:r>
            <a:endParaRPr kumimoji="1" lang="zh-CN" altLang="en-US" sz="2800" b="1" baseline="-25000">
              <a:solidFill>
                <a:srgbClr val="0033CC"/>
              </a:solidFill>
              <a:latin typeface="Times New Roman" panose="02020603050405020304" pitchFamily="18" charset="0"/>
              <a:ea typeface="宋体" panose="02010600030101010101" pitchFamily="2" charset="-122"/>
            </a:endParaRPr>
          </a:p>
        </p:txBody>
      </p:sp>
      <p:graphicFrame>
        <p:nvGraphicFramePr>
          <p:cNvPr id="15" name="Object 7">
            <a:extLst>
              <a:ext uri="{FF2B5EF4-FFF2-40B4-BE49-F238E27FC236}">
                <a16:creationId xmlns:a16="http://schemas.microsoft.com/office/drawing/2014/main" id="{359E2CF9-3E97-B4AC-71BC-CE15E42AEF5E}"/>
              </a:ext>
            </a:extLst>
          </p:cNvPr>
          <p:cNvGraphicFramePr>
            <a:graphicFrameLocks noChangeAspect="1"/>
          </p:cNvGraphicFramePr>
          <p:nvPr>
            <p:extLst>
              <p:ext uri="{D42A27DB-BD31-4B8C-83A1-F6EECF244321}">
                <p14:modId xmlns:p14="http://schemas.microsoft.com/office/powerpoint/2010/main" val="4233975527"/>
              </p:ext>
            </p:extLst>
          </p:nvPr>
        </p:nvGraphicFramePr>
        <p:xfrm>
          <a:off x="4095982" y="5206070"/>
          <a:ext cx="1992313" cy="896938"/>
        </p:xfrm>
        <a:graphic>
          <a:graphicData uri="http://schemas.openxmlformats.org/presentationml/2006/ole">
            <mc:AlternateContent xmlns:mc="http://schemas.openxmlformats.org/markup-compatibility/2006">
              <mc:Choice xmlns:v="urn:schemas-microsoft-com:vml" Requires="v">
                <p:oleObj name="Equation" r:id="rId6" imgW="20777200" imgH="9359900" progId="Equation.3">
                  <p:embed/>
                </p:oleObj>
              </mc:Choice>
              <mc:Fallback>
                <p:oleObj name="Equation" r:id="rId6" imgW="20777200" imgH="9359900" progId="Equation.3">
                  <p:embed/>
                  <p:pic>
                    <p:nvPicPr>
                      <p:cNvPr id="47111" name="Object 7">
                        <a:extLst>
                          <a:ext uri="{FF2B5EF4-FFF2-40B4-BE49-F238E27FC236}">
                            <a16:creationId xmlns:a16="http://schemas.microsoft.com/office/drawing/2014/main" id="{70E8FEC8-9CF0-8EAB-DA02-040C9A321F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982" y="5206070"/>
                        <a:ext cx="1992313"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604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4"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61368</TotalTime>
  <Words>4371</Words>
  <Application>Microsoft Macintosh PowerPoint</Application>
  <PresentationFormat>宽屏</PresentationFormat>
  <Paragraphs>1257</Paragraphs>
  <Slides>46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2" baseType="lpstr">
      <vt:lpstr>等线</vt:lpstr>
      <vt:lpstr>等线 Light</vt:lpstr>
      <vt:lpstr>SimHei</vt:lpstr>
      <vt:lpstr>宋体</vt:lpstr>
      <vt:lpstr>標楷體</vt:lpstr>
      <vt:lpstr>Songti SC</vt:lpstr>
      <vt:lpstr>Arial</vt:lpstr>
      <vt:lpstr>Cambria Math</vt:lpstr>
      <vt:lpstr>Franklin Gothic Medium</vt:lpstr>
      <vt:lpstr>Myriad Pro</vt:lpstr>
      <vt:lpstr>Symbol</vt:lpstr>
      <vt:lpstr>Times New Roman</vt:lpstr>
      <vt:lpstr>Office 主题​​</vt:lpstr>
      <vt:lpstr>Microsoft Equation 3.0</vt:lpstr>
      <vt:lpstr>Microsoft 公式 3.0</vt:lpstr>
      <vt:lpstr>位图图像</vt:lpstr>
      <vt:lpstr>PowerPoint 演示文稿</vt:lpstr>
      <vt:lpstr>概述   </vt:lpstr>
      <vt:lpstr>概述   </vt:lpstr>
      <vt:lpstr>第八章   数模和模数转换电路</vt:lpstr>
      <vt:lpstr>1.1   D / A转换的基本要求</vt:lpstr>
      <vt:lpstr>1.1   D / A转换的基本要求</vt:lpstr>
      <vt:lpstr>1.1   D / A转换的基本要求</vt:lpstr>
      <vt:lpstr>1.1   D / A转换的基本要求</vt:lpstr>
      <vt:lpstr>1.1   D / A转换的基本要求</vt:lpstr>
      <vt:lpstr>第八章   数模和模数转换电路</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第八章   数模和模数转换电路</vt:lpstr>
      <vt:lpstr>2.1   A/D 转换的一般步骤和取样定理</vt:lpstr>
      <vt:lpstr>2.1   A/D 转换的一般步骤和取样定理</vt:lpstr>
      <vt:lpstr>2.1   A/D 转换的一般步骤和取样定理</vt:lpstr>
      <vt:lpstr>2.1   A/D 转换的一般步骤和取样定理</vt:lpstr>
      <vt:lpstr>第八章   数模和模数转换电路</vt:lpstr>
      <vt:lpstr>2.2   取样 - 保持电路</vt:lpstr>
      <vt:lpstr>2.2   取样 - 保持电路</vt:lpstr>
      <vt:lpstr>第八章   数模和模数转换电路</vt:lpstr>
      <vt:lpstr>2.3 逐次渐近型 A/D 转换器</vt:lpstr>
      <vt:lpstr>2.3 逐次渐近型 A/D 转换器</vt:lpstr>
      <vt:lpstr>2.3 逐次渐近型 A/D 转换器</vt:lpstr>
      <vt:lpstr>2.3 逐次渐近型 A/D 转换器</vt:lpstr>
      <vt:lpstr>第八章   数模和模数转换电路</vt:lpstr>
      <vt:lpstr>2.4 双积分型 A/D 转换器</vt:lpstr>
      <vt:lpstr>2.4 双积分型 A/D 转换器</vt:lpstr>
      <vt:lpstr>2.4 双积分型 A/D 转换器</vt:lpstr>
      <vt:lpstr>2.4 双积分型 A/D 转换器</vt:lpstr>
      <vt:lpstr>2.4 双积分型 A/D 转换器</vt:lpstr>
      <vt:lpstr>第八章   数模和模数转换电路</vt:lpstr>
      <vt:lpstr>2.5 并联比较型A/D转换器</vt:lpstr>
      <vt:lpstr>2.5 并联比较型A/D转换器</vt:lpstr>
      <vt:lpstr>第八章   数模和模数转换电路</vt:lpstr>
      <vt:lpstr>2.6 A/D 转换器的转换精度和转换速度</vt:lpstr>
      <vt:lpstr>第八章   数模和模数转换电路</vt:lpstr>
      <vt:lpstr>2.7 几种A/D转换器的性能比较</vt:lpstr>
      <vt:lpstr>第八章 小结</vt:lpstr>
      <vt:lpstr>第八章 小结</vt:lpstr>
      <vt:lpstr>第八章 小结</vt:lpstr>
      <vt:lpstr>第八章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QiuTian</cp:lastModifiedBy>
  <cp:revision>961</cp:revision>
  <cp:lastPrinted>2023-02-03T13:10:35Z</cp:lastPrinted>
  <dcterms:created xsi:type="dcterms:W3CDTF">2022-05-23T00:45:00Z</dcterms:created>
  <dcterms:modified xsi:type="dcterms:W3CDTF">2023-04-01T13:44:44Z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